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7" r:id="rId4"/>
    <p:sldId id="270" r:id="rId5"/>
    <p:sldId id="275" r:id="rId6"/>
    <p:sldId id="271" r:id="rId7"/>
    <p:sldId id="268" r:id="rId8"/>
    <p:sldId id="261" r:id="rId9"/>
    <p:sldId id="266" r:id="rId10"/>
    <p:sldId id="258" r:id="rId11"/>
    <p:sldId id="269" r:id="rId12"/>
    <p:sldId id="259" r:id="rId13"/>
    <p:sldId id="265" r:id="rId14"/>
    <p:sldId id="262" r:id="rId15"/>
    <p:sldId id="272" r:id="rId16"/>
    <p:sldId id="273" r:id="rId17"/>
    <p:sldId id="274" r:id="rId18"/>
    <p:sldId id="264" r:id="rId19"/>
    <p:sldId id="276" r:id="rId20"/>
    <p:sldId id="263" r:id="rId21"/>
    <p:sldId id="277" r:id="rId22"/>
    <p:sldId id="278" r:id="rId23"/>
    <p:sldId id="279" r:id="rId24"/>
    <p:sldId id="280" r:id="rId25"/>
    <p:sldId id="281" r:id="rId26"/>
    <p:sldId id="282" r:id="rId27"/>
    <p:sldId id="260" r:id="rId28"/>
  </p:sldIdLst>
  <p:sldSz cx="12192000" cy="6858000"/>
  <p:notesSz cx="6858000" cy="9144000"/>
  <p:defaultTex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0A1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9" d="100"/>
          <a:sy n="99" d="100"/>
        </p:scale>
        <p:origin x="-966"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89985CF3-EE5C-4D9A-983D-3A73BB981293}"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9E2590C-D629-473D-918B-B968F54FEA8A}" type="slidenum">
              <a:rPr lang="zh-CN" altLang="en-US"/>
              <a:pPr>
                <a:defRPr/>
              </a:pPr>
              <a:t>‹#›</a:t>
            </a:fld>
            <a:endParaRPr lang="zh-CN" altLang="en-US"/>
          </a:p>
        </p:txBody>
      </p:sp>
    </p:spTree>
    <p:extLst>
      <p:ext uri="{BB962C8B-B14F-4D97-AF65-F5344CB8AC3E}">
        <p14:creationId xmlns:p14="http://schemas.microsoft.com/office/powerpoint/2010/main" val="39602644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ADA462D5-55A7-4FC2-ABF7-CB9A63981493}"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B3E91DB2-5026-4FBD-80BC-8F3C1A9A55B8}" type="slidenum">
              <a:rPr lang="zh-CN" altLang="en-US"/>
              <a:pPr>
                <a:defRPr/>
              </a:pPr>
              <a:t>‹#›</a:t>
            </a:fld>
            <a:endParaRPr lang="zh-CN" altLang="en-US"/>
          </a:p>
        </p:txBody>
      </p:sp>
    </p:spTree>
    <p:extLst>
      <p:ext uri="{BB962C8B-B14F-4D97-AF65-F5344CB8AC3E}">
        <p14:creationId xmlns:p14="http://schemas.microsoft.com/office/powerpoint/2010/main" val="20392116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854964F8-5E04-4EC1-A4A6-C81DCD1F715F}"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C3EC18FE-1591-453E-BAC4-8C155FDBF4FB}" type="slidenum">
              <a:rPr lang="zh-CN" altLang="en-US"/>
              <a:pPr>
                <a:defRPr/>
              </a:pPr>
              <a:t>‹#›</a:t>
            </a:fld>
            <a:endParaRPr lang="zh-CN" altLang="en-US"/>
          </a:p>
        </p:txBody>
      </p:sp>
    </p:spTree>
    <p:extLst>
      <p:ext uri="{BB962C8B-B14F-4D97-AF65-F5344CB8AC3E}">
        <p14:creationId xmlns:p14="http://schemas.microsoft.com/office/powerpoint/2010/main" val="21356155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6AD63045-382B-45C9-BAAE-9820DD5551D8}"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C6669F11-0981-4F1D-850D-5BF1844063FC}" type="slidenum">
              <a:rPr lang="zh-CN" altLang="en-US"/>
              <a:pPr>
                <a:defRPr/>
              </a:pPr>
              <a:t>‹#›</a:t>
            </a:fld>
            <a:endParaRPr lang="zh-CN" altLang="en-US"/>
          </a:p>
        </p:txBody>
      </p:sp>
    </p:spTree>
    <p:extLst>
      <p:ext uri="{BB962C8B-B14F-4D97-AF65-F5344CB8AC3E}">
        <p14:creationId xmlns:p14="http://schemas.microsoft.com/office/powerpoint/2010/main" val="27054470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06E7AAF4-226C-4079-B4C3-998F979C85B1}"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44AA7677-D25C-436D-A4E0-CFAFED443CFD}" type="slidenum">
              <a:rPr lang="zh-CN" altLang="en-US"/>
              <a:pPr>
                <a:defRPr/>
              </a:pPr>
              <a:t>‹#›</a:t>
            </a:fld>
            <a:endParaRPr lang="zh-CN" altLang="en-US"/>
          </a:p>
        </p:txBody>
      </p:sp>
    </p:spTree>
    <p:extLst>
      <p:ext uri="{BB962C8B-B14F-4D97-AF65-F5344CB8AC3E}">
        <p14:creationId xmlns:p14="http://schemas.microsoft.com/office/powerpoint/2010/main" val="29176181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19AA26C0-C356-4B60-85C1-42BD2D2F0246}" type="datetimeFigureOut">
              <a:rPr lang="zh-CN" altLang="en-US"/>
              <a:pPr>
                <a:defRPr/>
              </a:pPr>
              <a:t>2016/9/26 Monday</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0B895A20-BDE5-41D9-90CC-FCD12481E1BA}" type="slidenum">
              <a:rPr lang="zh-CN" altLang="en-US"/>
              <a:pPr>
                <a:defRPr/>
              </a:pPr>
              <a:t>‹#›</a:t>
            </a:fld>
            <a:endParaRPr lang="zh-CN" altLang="en-US"/>
          </a:p>
        </p:txBody>
      </p:sp>
    </p:spTree>
    <p:extLst>
      <p:ext uri="{BB962C8B-B14F-4D97-AF65-F5344CB8AC3E}">
        <p14:creationId xmlns:p14="http://schemas.microsoft.com/office/powerpoint/2010/main" val="32133124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BF704289-DA2E-4DC9-A57C-75BA8FCB82B4}" type="datetimeFigureOut">
              <a:rPr lang="zh-CN" altLang="en-US"/>
              <a:pPr>
                <a:defRPr/>
              </a:pPr>
              <a:t>2016/9/26 Monday</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35883C19-8372-4327-BB55-E7B5E0BC16BA}" type="slidenum">
              <a:rPr lang="zh-CN" altLang="en-US"/>
              <a:pPr>
                <a:defRPr/>
              </a:pPr>
              <a:t>‹#›</a:t>
            </a:fld>
            <a:endParaRPr lang="zh-CN" altLang="en-US"/>
          </a:p>
        </p:txBody>
      </p:sp>
    </p:spTree>
    <p:extLst>
      <p:ext uri="{BB962C8B-B14F-4D97-AF65-F5344CB8AC3E}">
        <p14:creationId xmlns:p14="http://schemas.microsoft.com/office/powerpoint/2010/main" val="35104728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5B6C0CF4-9913-4F69-9CBE-3249EC02094A}" type="datetimeFigureOut">
              <a:rPr lang="zh-CN" altLang="en-US"/>
              <a:pPr>
                <a:defRPr/>
              </a:pPr>
              <a:t>2016/9/26 Monday</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3FA52F6F-9DB3-4F96-B1B8-5F27115AD3FA}" type="slidenum">
              <a:rPr lang="zh-CN" altLang="en-US"/>
              <a:pPr>
                <a:defRPr/>
              </a:pPr>
              <a:t>‹#›</a:t>
            </a:fld>
            <a:endParaRPr lang="zh-CN" altLang="en-US"/>
          </a:p>
        </p:txBody>
      </p:sp>
    </p:spTree>
    <p:extLst>
      <p:ext uri="{BB962C8B-B14F-4D97-AF65-F5344CB8AC3E}">
        <p14:creationId xmlns:p14="http://schemas.microsoft.com/office/powerpoint/2010/main" val="2297603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F70CE81F-E1E2-4F46-B361-BE9CD7C73A14}" type="datetimeFigureOut">
              <a:rPr lang="zh-CN" altLang="en-US"/>
              <a:pPr>
                <a:defRPr/>
              </a:pPr>
              <a:t>2016/9/26 Monday</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BF6039F6-588A-4DE6-96E0-BDB779136A63}" type="slidenum">
              <a:rPr lang="zh-CN" altLang="en-US"/>
              <a:pPr>
                <a:defRPr/>
              </a:pPr>
              <a:t>‹#›</a:t>
            </a:fld>
            <a:endParaRPr lang="zh-CN" altLang="en-US"/>
          </a:p>
        </p:txBody>
      </p:sp>
    </p:spTree>
    <p:extLst>
      <p:ext uri="{BB962C8B-B14F-4D97-AF65-F5344CB8AC3E}">
        <p14:creationId xmlns:p14="http://schemas.microsoft.com/office/powerpoint/2010/main" val="29506960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7AEB9BBB-CC03-4972-BED3-6D8075506BF0}" type="datetimeFigureOut">
              <a:rPr lang="zh-CN" altLang="en-US"/>
              <a:pPr>
                <a:defRPr/>
              </a:pPr>
              <a:t>2016/9/26 Monday</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CD8DBA99-8EAA-46C2-816E-B564C16382D6}" type="slidenum">
              <a:rPr lang="zh-CN" altLang="en-US"/>
              <a:pPr>
                <a:defRPr/>
              </a:pPr>
              <a:t>‹#›</a:t>
            </a:fld>
            <a:endParaRPr lang="zh-CN" altLang="en-US"/>
          </a:p>
        </p:txBody>
      </p:sp>
    </p:spTree>
    <p:extLst>
      <p:ext uri="{BB962C8B-B14F-4D97-AF65-F5344CB8AC3E}">
        <p14:creationId xmlns:p14="http://schemas.microsoft.com/office/powerpoint/2010/main" val="15014369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0EFF6420-F6D5-4208-8E89-D8371DF41FE2}" type="datetimeFigureOut">
              <a:rPr lang="zh-CN" altLang="en-US"/>
              <a:pPr>
                <a:defRPr/>
              </a:pPr>
              <a:t>2016/9/26 Monday</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3A4C3B60-975E-4B14-A420-A973ED9792EE}" type="slidenum">
              <a:rPr lang="zh-CN" altLang="en-US"/>
              <a:pPr>
                <a:defRPr/>
              </a:pPr>
              <a:t>‹#›</a:t>
            </a:fld>
            <a:endParaRPr lang="zh-CN" altLang="en-US"/>
          </a:p>
        </p:txBody>
      </p:sp>
    </p:spTree>
    <p:extLst>
      <p:ext uri="{BB962C8B-B14F-4D97-AF65-F5344CB8AC3E}">
        <p14:creationId xmlns:p14="http://schemas.microsoft.com/office/powerpoint/2010/main" val="26527462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pPr>
              <a:defRPr/>
            </a:pPr>
            <a:fld id="{25E8A8EB-4F80-47FE-B30D-98E8A17C4197}" type="datetimeFigureOut">
              <a:rPr lang="zh-CN" altLang="en-US"/>
              <a:pPr>
                <a:defRPr/>
              </a:pPr>
              <a:t>2016/9/26 Monday</a:t>
            </a:fld>
            <a:endParaRPr lang="zh-CN" altLang="en-US"/>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FE01E453-C462-4DC2-83AA-0E0A95E459E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5pPr>
      <a:lvl6pPr marL="457200" algn="l" rtl="0" fontAlgn="base">
        <a:lnSpc>
          <a:spcPct val="90000"/>
        </a:lnSpc>
        <a:spcBef>
          <a:spcPct val="0"/>
        </a:spcBef>
        <a:spcAft>
          <a:spcPct val="0"/>
        </a:spcAft>
        <a:defRPr sz="4400">
          <a:solidFill>
            <a:schemeClr val="tx1"/>
          </a:solidFill>
          <a:latin typeface="Calibri Light" pitchFamily="34" charset="0"/>
          <a:ea typeface="宋体" pitchFamily="2" charset="-122"/>
        </a:defRPr>
      </a:lvl6pPr>
      <a:lvl7pPr marL="914400" algn="l" rtl="0" fontAlgn="base">
        <a:lnSpc>
          <a:spcPct val="90000"/>
        </a:lnSpc>
        <a:spcBef>
          <a:spcPct val="0"/>
        </a:spcBef>
        <a:spcAft>
          <a:spcPct val="0"/>
        </a:spcAft>
        <a:defRPr sz="4400">
          <a:solidFill>
            <a:schemeClr val="tx1"/>
          </a:solidFill>
          <a:latin typeface="Calibri Light" pitchFamily="34" charset="0"/>
          <a:ea typeface="宋体" pitchFamily="2" charset="-122"/>
        </a:defRPr>
      </a:lvl7pPr>
      <a:lvl8pPr marL="1371600" algn="l" rtl="0" fontAlgn="base">
        <a:lnSpc>
          <a:spcPct val="90000"/>
        </a:lnSpc>
        <a:spcBef>
          <a:spcPct val="0"/>
        </a:spcBef>
        <a:spcAft>
          <a:spcPct val="0"/>
        </a:spcAft>
        <a:defRPr sz="4400">
          <a:solidFill>
            <a:schemeClr val="tx1"/>
          </a:solidFill>
          <a:latin typeface="Calibri Light" pitchFamily="34" charset="0"/>
          <a:ea typeface="宋体" pitchFamily="2" charset="-122"/>
        </a:defRPr>
      </a:lvl8pPr>
      <a:lvl9pPr marL="1828800" algn="l" rtl="0" fontAlgn="base">
        <a:lnSpc>
          <a:spcPct val="90000"/>
        </a:lnSpc>
        <a:spcBef>
          <a:spcPct val="0"/>
        </a:spcBef>
        <a:spcAft>
          <a:spcPct val="0"/>
        </a:spcAft>
        <a:defRPr sz="4400">
          <a:solidFill>
            <a:schemeClr val="tx1"/>
          </a:solidFill>
          <a:latin typeface="Calibri Light" pitchFamily="34"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jpe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椭圆 1"/>
          <p:cNvSpPr>
            <a:spLocks noChangeArrowheads="1"/>
          </p:cNvSpPr>
          <p:nvPr/>
        </p:nvSpPr>
        <p:spPr bwMode="auto">
          <a:xfrm>
            <a:off x="4416425" y="4248150"/>
            <a:ext cx="2849563" cy="2851150"/>
          </a:xfrm>
          <a:prstGeom prst="ellipse">
            <a:avLst/>
          </a:prstGeom>
          <a:solidFill>
            <a:schemeClr val="bg1">
              <a:alpha val="3686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1" name="椭圆 4"/>
          <p:cNvSpPr>
            <a:spLocks noChangeArrowheads="1"/>
          </p:cNvSpPr>
          <p:nvPr/>
        </p:nvSpPr>
        <p:spPr bwMode="auto">
          <a:xfrm>
            <a:off x="8478838" y="3106738"/>
            <a:ext cx="1036637" cy="1035050"/>
          </a:xfrm>
          <a:prstGeom prst="ellipse">
            <a:avLst/>
          </a:prstGeom>
          <a:solidFill>
            <a:schemeClr val="bg1">
              <a:alpha val="3686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2" name="文本框 2"/>
          <p:cNvSpPr txBox="1">
            <a:spLocks noChangeArrowheads="1"/>
          </p:cNvSpPr>
          <p:nvPr/>
        </p:nvSpPr>
        <p:spPr bwMode="auto">
          <a:xfrm>
            <a:off x="2373313" y="1920875"/>
            <a:ext cx="72898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4000" b="1">
                <a:solidFill>
                  <a:schemeClr val="bg1"/>
                </a:solidFill>
                <a:latin typeface="微软雅黑" pitchFamily="34" charset="-122"/>
                <a:ea typeface="微软雅黑" pitchFamily="34" charset="-122"/>
              </a:rPr>
              <a:t>IOS</a:t>
            </a:r>
            <a:r>
              <a:rPr lang="zh-CN" altLang="en-US" sz="4000" b="1">
                <a:solidFill>
                  <a:schemeClr val="bg1"/>
                </a:solidFill>
                <a:latin typeface="微软雅黑" pitchFamily="34" charset="-122"/>
                <a:ea typeface="微软雅黑" pitchFamily="34" charset="-122"/>
              </a:rPr>
              <a:t>高逼格</a:t>
            </a:r>
            <a:r>
              <a:rPr lang="zh-CN" altLang="en-US" sz="3600" b="1">
                <a:solidFill>
                  <a:schemeClr val="bg1"/>
                </a:solidFill>
                <a:latin typeface="微软雅黑" pitchFamily="34" charset="-122"/>
                <a:ea typeface="微软雅黑" pitchFamily="34" charset="-122"/>
              </a:rPr>
              <a:t>简约朦胧商务总结报告</a:t>
            </a:r>
          </a:p>
        </p:txBody>
      </p:sp>
      <p:cxnSp>
        <p:nvCxnSpPr>
          <p:cNvPr id="2053" name="直接连接符 6"/>
          <p:cNvCxnSpPr>
            <a:cxnSpLocks noChangeShapeType="1"/>
          </p:cNvCxnSpPr>
          <p:nvPr/>
        </p:nvCxnSpPr>
        <p:spPr bwMode="auto">
          <a:xfrm>
            <a:off x="4008438" y="3278188"/>
            <a:ext cx="4052887" cy="15875"/>
          </a:xfrm>
          <a:prstGeom prst="line">
            <a:avLst/>
          </a:prstGeom>
          <a:noFill/>
          <a:ln w="6350">
            <a:solidFill>
              <a:schemeClr val="bg1">
                <a:alpha val="63136"/>
              </a:schemeClr>
            </a:solidFill>
            <a:round/>
            <a:headEnd/>
            <a:tailEnd/>
          </a:ln>
          <a:extLst>
            <a:ext uri="{909E8E84-426E-40DD-AFC4-6F175D3DCCD1}">
              <a14:hiddenFill xmlns:a14="http://schemas.microsoft.com/office/drawing/2010/main">
                <a:noFill/>
              </a14:hiddenFill>
            </a:ext>
          </a:extLst>
        </p:spPr>
      </p:cxnSp>
      <p:cxnSp>
        <p:nvCxnSpPr>
          <p:cNvPr id="2054" name="直接连接符 7"/>
          <p:cNvCxnSpPr>
            <a:cxnSpLocks noChangeShapeType="1"/>
          </p:cNvCxnSpPr>
          <p:nvPr/>
        </p:nvCxnSpPr>
        <p:spPr bwMode="auto">
          <a:xfrm>
            <a:off x="4438650" y="4548188"/>
            <a:ext cx="3363913" cy="0"/>
          </a:xfrm>
          <a:prstGeom prst="line">
            <a:avLst/>
          </a:prstGeom>
          <a:noFill/>
          <a:ln w="6350">
            <a:solidFill>
              <a:schemeClr val="bg1">
                <a:alpha val="63136"/>
              </a:schemeClr>
            </a:solidFill>
            <a:round/>
            <a:headEnd/>
            <a:tailEnd/>
          </a:ln>
          <a:extLst>
            <a:ext uri="{909E8E84-426E-40DD-AFC4-6F175D3DCCD1}">
              <a14:hiddenFill xmlns:a14="http://schemas.microsoft.com/office/drawing/2010/main">
                <a:noFill/>
              </a14:hiddenFill>
            </a:ext>
          </a:extLst>
        </p:spPr>
      </p:cxnSp>
      <p:sp>
        <p:nvSpPr>
          <p:cNvPr id="2055" name="椭圆 8"/>
          <p:cNvSpPr>
            <a:spLocks noChangeArrowheads="1"/>
          </p:cNvSpPr>
          <p:nvPr/>
        </p:nvSpPr>
        <p:spPr bwMode="auto">
          <a:xfrm>
            <a:off x="5875338" y="3133725"/>
            <a:ext cx="315912" cy="31591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6" name="文本框 16"/>
          <p:cNvSpPr txBox="1">
            <a:spLocks noChangeArrowheads="1"/>
          </p:cNvSpPr>
          <p:nvPr/>
        </p:nvSpPr>
        <p:spPr bwMode="auto">
          <a:xfrm>
            <a:off x="4572000" y="3535363"/>
            <a:ext cx="32305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b="1">
                <a:solidFill>
                  <a:schemeClr val="bg1"/>
                </a:solidFill>
                <a:latin typeface="微软雅黑" pitchFamily="34" charset="-122"/>
                <a:ea typeface="微软雅黑" pitchFamily="34" charset="-122"/>
              </a:rPr>
              <a:t>单击添加副标题</a:t>
            </a:r>
            <a:endParaRPr lang="zh-CN" altLang="en-US" sz="1600" b="1">
              <a:solidFill>
                <a:schemeClr val="bg1"/>
              </a:solidFill>
              <a:latin typeface="微软雅黑" pitchFamily="34" charset="-122"/>
              <a:ea typeface="微软雅黑" pitchFamily="34" charset="-122"/>
            </a:endParaRPr>
          </a:p>
        </p:txBody>
      </p:sp>
      <p:sp>
        <p:nvSpPr>
          <p:cNvPr id="2057" name="文本框 17"/>
          <p:cNvSpPr txBox="1">
            <a:spLocks noChangeArrowheads="1"/>
          </p:cNvSpPr>
          <p:nvPr/>
        </p:nvSpPr>
        <p:spPr bwMode="auto">
          <a:xfrm>
            <a:off x="4572000" y="3922713"/>
            <a:ext cx="323056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600" b="1">
                <a:solidFill>
                  <a:schemeClr val="bg1"/>
                </a:solidFill>
                <a:latin typeface="微软雅黑" pitchFamily="34" charset="-122"/>
                <a:ea typeface="微软雅黑" pitchFamily="34" charset="-122"/>
              </a:rPr>
              <a:t>报告人：哎呀小小草</a:t>
            </a:r>
          </a:p>
        </p:txBody>
      </p:sp>
      <p:sp>
        <p:nvSpPr>
          <p:cNvPr id="2058" name="椭圆 20"/>
          <p:cNvSpPr>
            <a:spLocks noChangeArrowheads="1"/>
          </p:cNvSpPr>
          <p:nvPr/>
        </p:nvSpPr>
        <p:spPr bwMode="auto">
          <a:xfrm>
            <a:off x="5875338" y="4397375"/>
            <a:ext cx="315912" cy="31432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9" name="椭圆 21"/>
          <p:cNvSpPr>
            <a:spLocks noChangeArrowheads="1"/>
          </p:cNvSpPr>
          <p:nvPr/>
        </p:nvSpPr>
        <p:spPr bwMode="auto">
          <a:xfrm>
            <a:off x="6316663" y="3449638"/>
            <a:ext cx="1844675" cy="1844675"/>
          </a:xfrm>
          <a:prstGeom prst="ellipse">
            <a:avLst/>
          </a:prstGeom>
          <a:solidFill>
            <a:schemeClr val="bg1">
              <a:alpha val="3686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60" name="椭圆 22"/>
          <p:cNvSpPr>
            <a:spLocks noChangeArrowheads="1"/>
          </p:cNvSpPr>
          <p:nvPr/>
        </p:nvSpPr>
        <p:spPr bwMode="auto">
          <a:xfrm>
            <a:off x="8285163" y="4383088"/>
            <a:ext cx="668337" cy="668337"/>
          </a:xfrm>
          <a:prstGeom prst="ellipse">
            <a:avLst/>
          </a:prstGeom>
          <a:solidFill>
            <a:schemeClr val="bg1">
              <a:alpha val="3686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61" name="椭圆 23"/>
          <p:cNvSpPr>
            <a:spLocks noChangeArrowheads="1"/>
          </p:cNvSpPr>
          <p:nvPr/>
        </p:nvSpPr>
        <p:spPr bwMode="auto">
          <a:xfrm>
            <a:off x="9880600" y="3879850"/>
            <a:ext cx="1349375" cy="1349375"/>
          </a:xfrm>
          <a:prstGeom prst="ellipse">
            <a:avLst/>
          </a:prstGeom>
          <a:solidFill>
            <a:schemeClr val="bg1">
              <a:alpha val="3686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62" name="椭圆 24"/>
          <p:cNvSpPr>
            <a:spLocks noChangeArrowheads="1"/>
          </p:cNvSpPr>
          <p:nvPr/>
        </p:nvSpPr>
        <p:spPr bwMode="auto">
          <a:xfrm>
            <a:off x="8748713" y="5305425"/>
            <a:ext cx="425450" cy="425450"/>
          </a:xfrm>
          <a:prstGeom prst="ellipse">
            <a:avLst/>
          </a:prstGeom>
          <a:solidFill>
            <a:schemeClr val="bg1">
              <a:alpha val="3686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63" name="椭圆 25"/>
          <p:cNvSpPr>
            <a:spLocks noChangeArrowheads="1"/>
          </p:cNvSpPr>
          <p:nvPr/>
        </p:nvSpPr>
        <p:spPr bwMode="auto">
          <a:xfrm>
            <a:off x="7421563" y="5730875"/>
            <a:ext cx="1727200" cy="1727200"/>
          </a:xfrm>
          <a:prstGeom prst="ellipse">
            <a:avLst/>
          </a:prstGeom>
          <a:solidFill>
            <a:schemeClr val="bg1">
              <a:alpha val="3686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64" name="椭圆 26"/>
          <p:cNvSpPr>
            <a:spLocks noChangeArrowheads="1"/>
          </p:cNvSpPr>
          <p:nvPr/>
        </p:nvSpPr>
        <p:spPr bwMode="auto">
          <a:xfrm>
            <a:off x="10161588" y="2574925"/>
            <a:ext cx="639762" cy="638175"/>
          </a:xfrm>
          <a:prstGeom prst="ellipse">
            <a:avLst/>
          </a:prstGeom>
          <a:solidFill>
            <a:schemeClr val="bg1">
              <a:alpha val="3686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65" name="椭圆 27"/>
          <p:cNvSpPr>
            <a:spLocks noChangeArrowheads="1"/>
          </p:cNvSpPr>
          <p:nvPr/>
        </p:nvSpPr>
        <p:spPr bwMode="auto">
          <a:xfrm>
            <a:off x="10566400" y="4184650"/>
            <a:ext cx="1974850" cy="1976438"/>
          </a:xfrm>
          <a:prstGeom prst="ellipse">
            <a:avLst/>
          </a:prstGeom>
          <a:solidFill>
            <a:schemeClr val="bg1">
              <a:alpha val="3686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66" name="椭圆 28"/>
          <p:cNvSpPr>
            <a:spLocks noChangeArrowheads="1"/>
          </p:cNvSpPr>
          <p:nvPr/>
        </p:nvSpPr>
        <p:spPr bwMode="auto">
          <a:xfrm>
            <a:off x="9347200" y="6037263"/>
            <a:ext cx="1387475" cy="1387475"/>
          </a:xfrm>
          <a:prstGeom prst="ellipse">
            <a:avLst/>
          </a:prstGeom>
          <a:solidFill>
            <a:schemeClr val="bg1">
              <a:alpha val="3686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67" name="椭圆 29"/>
          <p:cNvSpPr>
            <a:spLocks noChangeArrowheads="1"/>
          </p:cNvSpPr>
          <p:nvPr/>
        </p:nvSpPr>
        <p:spPr bwMode="auto">
          <a:xfrm>
            <a:off x="11207750" y="6180138"/>
            <a:ext cx="1968500" cy="1968500"/>
          </a:xfrm>
          <a:prstGeom prst="ellipse">
            <a:avLst/>
          </a:prstGeom>
          <a:solidFill>
            <a:schemeClr val="bg1">
              <a:alpha val="3686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68" name="椭圆 30"/>
          <p:cNvSpPr>
            <a:spLocks noChangeArrowheads="1"/>
          </p:cNvSpPr>
          <p:nvPr/>
        </p:nvSpPr>
        <p:spPr bwMode="auto">
          <a:xfrm>
            <a:off x="9428163" y="3906838"/>
            <a:ext cx="468312" cy="468312"/>
          </a:xfrm>
          <a:prstGeom prst="ellipse">
            <a:avLst/>
          </a:prstGeom>
          <a:solidFill>
            <a:schemeClr val="bg1">
              <a:alpha val="3686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69" name="椭圆 31"/>
          <p:cNvSpPr>
            <a:spLocks noChangeArrowheads="1"/>
          </p:cNvSpPr>
          <p:nvPr/>
        </p:nvSpPr>
        <p:spPr bwMode="auto">
          <a:xfrm>
            <a:off x="9134475" y="4675188"/>
            <a:ext cx="792163" cy="793750"/>
          </a:xfrm>
          <a:prstGeom prst="ellipse">
            <a:avLst/>
          </a:prstGeom>
          <a:solidFill>
            <a:schemeClr val="bg1">
              <a:alpha val="3686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70" name="椭圆 32"/>
          <p:cNvSpPr>
            <a:spLocks noChangeArrowheads="1"/>
          </p:cNvSpPr>
          <p:nvPr/>
        </p:nvSpPr>
        <p:spPr bwMode="auto">
          <a:xfrm>
            <a:off x="10004425" y="5507038"/>
            <a:ext cx="334963" cy="334962"/>
          </a:xfrm>
          <a:prstGeom prst="ellipse">
            <a:avLst/>
          </a:prstGeom>
          <a:solidFill>
            <a:schemeClr val="bg1">
              <a:alpha val="3686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71" name="椭圆 33"/>
          <p:cNvSpPr>
            <a:spLocks noChangeArrowheads="1"/>
          </p:cNvSpPr>
          <p:nvPr/>
        </p:nvSpPr>
        <p:spPr bwMode="auto">
          <a:xfrm>
            <a:off x="11468100" y="3251200"/>
            <a:ext cx="469900" cy="468313"/>
          </a:xfrm>
          <a:prstGeom prst="ellipse">
            <a:avLst/>
          </a:prstGeom>
          <a:solidFill>
            <a:schemeClr val="bg1">
              <a:alpha val="3686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6" name="组合 81"/>
          <p:cNvGrpSpPr>
            <a:grpSpLocks/>
          </p:cNvGrpSpPr>
          <p:nvPr/>
        </p:nvGrpSpPr>
        <p:grpSpPr bwMode="auto">
          <a:xfrm>
            <a:off x="546100" y="393700"/>
            <a:ext cx="584200" cy="549275"/>
            <a:chOff x="0" y="0"/>
            <a:chExt cx="648285" cy="609713"/>
          </a:xfrm>
        </p:grpSpPr>
        <p:grpSp>
          <p:nvGrpSpPr>
            <p:cNvPr id="11301" name="组合 1"/>
            <p:cNvGrpSpPr>
              <a:grpSpLocks/>
            </p:cNvGrpSpPr>
            <p:nvPr/>
          </p:nvGrpSpPr>
          <p:grpSpPr bwMode="auto">
            <a:xfrm>
              <a:off x="0" y="0"/>
              <a:ext cx="432385" cy="432385"/>
              <a:chOff x="0" y="0"/>
              <a:chExt cx="4004677" cy="4004677"/>
            </a:xfrm>
          </p:grpSpPr>
          <p:grpSp>
            <p:nvGrpSpPr>
              <p:cNvPr id="11354" name="组合 3"/>
              <p:cNvGrpSpPr>
                <a:grpSpLocks/>
              </p:cNvGrpSpPr>
              <p:nvPr/>
            </p:nvGrpSpPr>
            <p:grpSpPr bwMode="auto">
              <a:xfrm>
                <a:off x="190939" y="246027"/>
                <a:ext cx="3606099" cy="3570272"/>
                <a:chOff x="0" y="0"/>
                <a:chExt cx="3606099" cy="3570272"/>
              </a:xfrm>
            </p:grpSpPr>
            <p:sp>
              <p:nvSpPr>
                <p:cNvPr id="11375" name="弧形 24"/>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1376" name="弧形 25"/>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1377" name="弧形 26"/>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1378" name="弧形 27"/>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11355" name="椭圆 4"/>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56" name="椭圆 5"/>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57" name="椭圆 6"/>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58" name="椭圆 7"/>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59" name="椭圆 8"/>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60" name="椭圆 9"/>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61" name="椭圆 10"/>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62" name="椭圆 11"/>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63" name="椭圆 12"/>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64" name="椭圆 13"/>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65" name="椭圆 14"/>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66" name="椭圆 15"/>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67" name="椭圆 16"/>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68" name="椭圆 17"/>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69" name="椭圆 18"/>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70" name="椭圆 19"/>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71" name="椭圆 20"/>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72" name="椭圆 21"/>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73" name="椭圆 22"/>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74" name="椭圆 23"/>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1302" name="组合 28"/>
            <p:cNvGrpSpPr>
              <a:grpSpLocks/>
            </p:cNvGrpSpPr>
            <p:nvPr/>
          </p:nvGrpSpPr>
          <p:grpSpPr bwMode="auto">
            <a:xfrm>
              <a:off x="215900" y="0"/>
              <a:ext cx="432385" cy="432385"/>
              <a:chOff x="0" y="0"/>
              <a:chExt cx="4004677" cy="4004677"/>
            </a:xfrm>
          </p:grpSpPr>
          <p:grpSp>
            <p:nvGrpSpPr>
              <p:cNvPr id="11329" name="组合 29"/>
              <p:cNvGrpSpPr>
                <a:grpSpLocks/>
              </p:cNvGrpSpPr>
              <p:nvPr/>
            </p:nvGrpSpPr>
            <p:grpSpPr bwMode="auto">
              <a:xfrm>
                <a:off x="190939" y="246027"/>
                <a:ext cx="3606099" cy="3570272"/>
                <a:chOff x="0" y="0"/>
                <a:chExt cx="3606099" cy="3570272"/>
              </a:xfrm>
            </p:grpSpPr>
            <p:sp>
              <p:nvSpPr>
                <p:cNvPr id="11350" name="弧形 50"/>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1351" name="弧形 51"/>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1352" name="弧形 52"/>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1353" name="弧形 53"/>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11330" name="椭圆 30"/>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31" name="椭圆 31"/>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32" name="椭圆 32"/>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33" name="椭圆 33"/>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34" name="椭圆 34"/>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35" name="椭圆 35"/>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36" name="椭圆 36"/>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37" name="椭圆 37"/>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38" name="椭圆 38"/>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39" name="椭圆 39"/>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40" name="椭圆 40"/>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41" name="椭圆 41"/>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42" name="椭圆 42"/>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43" name="椭圆 43"/>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44" name="椭圆 44"/>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45" name="椭圆 45"/>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46" name="椭圆 46"/>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47" name="椭圆 47"/>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48" name="椭圆 48"/>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49" name="椭圆 49"/>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1303" name="组合 55"/>
            <p:cNvGrpSpPr>
              <a:grpSpLocks/>
            </p:cNvGrpSpPr>
            <p:nvPr/>
          </p:nvGrpSpPr>
          <p:grpSpPr bwMode="auto">
            <a:xfrm>
              <a:off x="115763" y="177328"/>
              <a:ext cx="432385" cy="432385"/>
              <a:chOff x="0" y="0"/>
              <a:chExt cx="4004677" cy="4004677"/>
            </a:xfrm>
          </p:grpSpPr>
          <p:grpSp>
            <p:nvGrpSpPr>
              <p:cNvPr id="11304" name="组合 56"/>
              <p:cNvGrpSpPr>
                <a:grpSpLocks/>
              </p:cNvGrpSpPr>
              <p:nvPr/>
            </p:nvGrpSpPr>
            <p:grpSpPr bwMode="auto">
              <a:xfrm>
                <a:off x="190939" y="246027"/>
                <a:ext cx="3606099" cy="3570272"/>
                <a:chOff x="0" y="0"/>
                <a:chExt cx="3606099" cy="3570272"/>
              </a:xfrm>
            </p:grpSpPr>
            <p:sp>
              <p:nvSpPr>
                <p:cNvPr id="11325" name="弧形 77"/>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1326" name="弧形 78"/>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1327" name="弧形 79"/>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1328" name="弧形 80"/>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11305" name="椭圆 57"/>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06" name="椭圆 58"/>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07" name="椭圆 59"/>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08" name="椭圆 60"/>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09" name="椭圆 61"/>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10" name="椭圆 62"/>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11" name="椭圆 63"/>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12" name="椭圆 64"/>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13" name="椭圆 65"/>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14" name="椭圆 66"/>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15" name="椭圆 67"/>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16" name="椭圆 68"/>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17" name="椭圆 69"/>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18" name="椭圆 70"/>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19" name="椭圆 71"/>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20" name="椭圆 72"/>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21" name="椭圆 73"/>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22" name="椭圆 74"/>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23" name="椭圆 75"/>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324" name="椭圆 76"/>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sp>
        <p:nvSpPr>
          <p:cNvPr id="11267" name="矩形 82"/>
          <p:cNvSpPr>
            <a:spLocks noChangeArrowheads="1"/>
          </p:cNvSpPr>
          <p:nvPr/>
        </p:nvSpPr>
        <p:spPr bwMode="auto">
          <a:xfrm>
            <a:off x="1225550" y="411163"/>
            <a:ext cx="30575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800">
                <a:solidFill>
                  <a:schemeClr val="bg1"/>
                </a:solidFill>
                <a:latin typeface="微软雅黑" pitchFamily="34" charset="-122"/>
                <a:ea typeface="微软雅黑" pitchFamily="34" charset="-122"/>
              </a:rPr>
              <a:t>单击此处添加标题</a:t>
            </a:r>
          </a:p>
        </p:txBody>
      </p:sp>
      <p:sp>
        <p:nvSpPr>
          <p:cNvPr id="11268" name="Rounded Rectangle 4"/>
          <p:cNvSpPr>
            <a:spLocks noChangeArrowheads="1"/>
          </p:cNvSpPr>
          <p:nvPr/>
        </p:nvSpPr>
        <p:spPr bwMode="auto">
          <a:xfrm>
            <a:off x="925513" y="1943100"/>
            <a:ext cx="2813050" cy="1163638"/>
          </a:xfrm>
          <a:prstGeom prst="roundRect">
            <a:avLst>
              <a:gd name="adj" fmla="val 10134"/>
            </a:avLst>
          </a:pr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US" altLang="zh-CN" sz="3200" b="1">
              <a:solidFill>
                <a:srgbClr val="FFFFFF"/>
              </a:solidFill>
              <a:latin typeface="Arial" pitchFamily="34" charset="0"/>
              <a:ea typeface="微软雅黑" pitchFamily="34" charset="-122"/>
              <a:sym typeface="Arial" pitchFamily="34" charset="0"/>
            </a:endParaRPr>
          </a:p>
        </p:txBody>
      </p:sp>
      <p:sp>
        <p:nvSpPr>
          <p:cNvPr id="11269" name="Rounded Rectangle 91"/>
          <p:cNvSpPr>
            <a:spLocks noChangeArrowheads="1"/>
          </p:cNvSpPr>
          <p:nvPr/>
        </p:nvSpPr>
        <p:spPr bwMode="auto">
          <a:xfrm>
            <a:off x="925513" y="3376613"/>
            <a:ext cx="2813050" cy="1163637"/>
          </a:xfrm>
          <a:prstGeom prst="roundRect">
            <a:avLst>
              <a:gd name="adj" fmla="val 10134"/>
            </a:avLst>
          </a:pr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US" altLang="zh-CN" sz="3200" b="1">
              <a:solidFill>
                <a:srgbClr val="FFFFFF"/>
              </a:solidFill>
              <a:latin typeface="Arial" pitchFamily="34" charset="0"/>
              <a:ea typeface="微软雅黑" pitchFamily="34" charset="-122"/>
              <a:sym typeface="Arial" pitchFamily="34" charset="0"/>
            </a:endParaRPr>
          </a:p>
        </p:txBody>
      </p:sp>
      <p:sp>
        <p:nvSpPr>
          <p:cNvPr id="11270" name="Rounded Rectangle 94"/>
          <p:cNvSpPr>
            <a:spLocks noChangeArrowheads="1"/>
          </p:cNvSpPr>
          <p:nvPr/>
        </p:nvSpPr>
        <p:spPr bwMode="auto">
          <a:xfrm>
            <a:off x="925513" y="4810125"/>
            <a:ext cx="2813050" cy="1163638"/>
          </a:xfrm>
          <a:prstGeom prst="roundRect">
            <a:avLst>
              <a:gd name="adj" fmla="val 10134"/>
            </a:avLst>
          </a:pr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US" altLang="zh-CN" sz="3200" b="1">
              <a:solidFill>
                <a:srgbClr val="FFFFFF"/>
              </a:solidFill>
              <a:latin typeface="Arial" pitchFamily="34" charset="0"/>
              <a:ea typeface="微软雅黑" pitchFamily="34" charset="-122"/>
              <a:sym typeface="Arial" pitchFamily="34" charset="0"/>
            </a:endParaRPr>
          </a:p>
        </p:txBody>
      </p:sp>
      <p:cxnSp>
        <p:nvCxnSpPr>
          <p:cNvPr id="11271" name="Elbow Connector 106"/>
          <p:cNvCxnSpPr>
            <a:cxnSpLocks noChangeShapeType="1"/>
          </p:cNvCxnSpPr>
          <p:nvPr/>
        </p:nvCxnSpPr>
        <p:spPr bwMode="auto">
          <a:xfrm>
            <a:off x="3865563" y="2525713"/>
            <a:ext cx="1204912" cy="927100"/>
          </a:xfrm>
          <a:prstGeom prst="bentConnector3">
            <a:avLst>
              <a:gd name="adj1" fmla="val 50000"/>
            </a:avLst>
          </a:prstGeom>
          <a:noFill/>
          <a:ln w="12700">
            <a:solidFill>
              <a:srgbClr val="FEFEFE"/>
            </a:solidFill>
            <a:miter lim="800000"/>
            <a:headEnd type="oval" w="med" len="med"/>
            <a:tailEnd type="triangle" w="med" len="med"/>
          </a:ln>
          <a:extLst>
            <a:ext uri="{909E8E84-426E-40DD-AFC4-6F175D3DCCD1}">
              <a14:hiddenFill xmlns:a14="http://schemas.microsoft.com/office/drawing/2010/main">
                <a:noFill/>
              </a14:hiddenFill>
            </a:ext>
          </a:extLst>
        </p:spPr>
      </p:cxnSp>
      <p:cxnSp>
        <p:nvCxnSpPr>
          <p:cNvPr id="11272" name="Elbow Connector 107"/>
          <p:cNvCxnSpPr>
            <a:cxnSpLocks noChangeShapeType="1"/>
          </p:cNvCxnSpPr>
          <p:nvPr/>
        </p:nvCxnSpPr>
        <p:spPr bwMode="auto">
          <a:xfrm flipV="1">
            <a:off x="3865563" y="4540250"/>
            <a:ext cx="1204912" cy="927100"/>
          </a:xfrm>
          <a:prstGeom prst="bentConnector3">
            <a:avLst>
              <a:gd name="adj1" fmla="val 50000"/>
            </a:avLst>
          </a:prstGeom>
          <a:noFill/>
          <a:ln w="12700">
            <a:solidFill>
              <a:srgbClr val="FEFEFE"/>
            </a:solidFill>
            <a:miter lim="800000"/>
            <a:headEnd type="oval" w="med" len="med"/>
            <a:tailEnd type="triangle" w="med" len="med"/>
          </a:ln>
          <a:extLst>
            <a:ext uri="{909E8E84-426E-40DD-AFC4-6F175D3DCCD1}">
              <a14:hiddenFill xmlns:a14="http://schemas.microsoft.com/office/drawing/2010/main">
                <a:noFill/>
              </a14:hiddenFill>
            </a:ext>
          </a:extLst>
        </p:spPr>
      </p:cxnSp>
      <p:cxnSp>
        <p:nvCxnSpPr>
          <p:cNvPr id="11273" name="Straight Connector 109"/>
          <p:cNvCxnSpPr>
            <a:cxnSpLocks noChangeShapeType="1"/>
          </p:cNvCxnSpPr>
          <p:nvPr/>
        </p:nvCxnSpPr>
        <p:spPr bwMode="auto">
          <a:xfrm>
            <a:off x="3865563" y="4005263"/>
            <a:ext cx="1204912" cy="3175"/>
          </a:xfrm>
          <a:prstGeom prst="line">
            <a:avLst/>
          </a:prstGeom>
          <a:noFill/>
          <a:ln w="12700">
            <a:solidFill>
              <a:srgbClr val="FEFEFE"/>
            </a:solidFill>
            <a:round/>
            <a:headEnd type="oval" w="med" len="med"/>
            <a:tailEnd type="triangle" w="med" len="med"/>
          </a:ln>
          <a:extLst>
            <a:ext uri="{909E8E84-426E-40DD-AFC4-6F175D3DCCD1}">
              <a14:hiddenFill xmlns:a14="http://schemas.microsoft.com/office/drawing/2010/main">
                <a:noFill/>
              </a14:hiddenFill>
            </a:ext>
          </a:extLst>
        </p:spPr>
      </p:cxnSp>
      <p:sp>
        <p:nvSpPr>
          <p:cNvPr id="11274" name="Freeform 228"/>
          <p:cNvSpPr>
            <a:spLocks/>
          </p:cNvSpPr>
          <p:nvPr/>
        </p:nvSpPr>
        <p:spPr bwMode="auto">
          <a:xfrm>
            <a:off x="1098550" y="2249488"/>
            <a:ext cx="546100" cy="550862"/>
          </a:xfrm>
          <a:custGeom>
            <a:avLst/>
            <a:gdLst>
              <a:gd name="T0" fmla="*/ 2147483647 w 68"/>
              <a:gd name="T1" fmla="*/ 196876459 h 68"/>
              <a:gd name="T2" fmla="*/ 2147483647 w 68"/>
              <a:gd name="T3" fmla="*/ 2147483647 h 68"/>
              <a:gd name="T4" fmla="*/ 2147483647 w 68"/>
              <a:gd name="T5" fmla="*/ 2147483647 h 68"/>
              <a:gd name="T6" fmla="*/ 2147483647 w 68"/>
              <a:gd name="T7" fmla="*/ 2147483647 h 68"/>
              <a:gd name="T8" fmla="*/ 2147483647 w 68"/>
              <a:gd name="T9" fmla="*/ 2147483647 h 68"/>
              <a:gd name="T10" fmla="*/ 2147483647 w 68"/>
              <a:gd name="T11" fmla="*/ 2147483647 h 68"/>
              <a:gd name="T12" fmla="*/ 1805864360 w 68"/>
              <a:gd name="T13" fmla="*/ 2147483647 h 68"/>
              <a:gd name="T14" fmla="*/ 1676872328 w 68"/>
              <a:gd name="T15" fmla="*/ 2147483647 h 68"/>
              <a:gd name="T16" fmla="*/ 1676872328 w 68"/>
              <a:gd name="T17" fmla="*/ 2147483647 h 68"/>
              <a:gd name="T18" fmla="*/ 1547880296 w 68"/>
              <a:gd name="T19" fmla="*/ 2147483647 h 68"/>
              <a:gd name="T20" fmla="*/ 1547880296 w 68"/>
              <a:gd name="T21" fmla="*/ 2147483647 h 68"/>
              <a:gd name="T22" fmla="*/ 2147483647 w 68"/>
              <a:gd name="T23" fmla="*/ 787497734 h 68"/>
              <a:gd name="T24" fmla="*/ 1031920197 w 68"/>
              <a:gd name="T25" fmla="*/ 2147483647 h 68"/>
              <a:gd name="T26" fmla="*/ 64496016 w 68"/>
              <a:gd name="T27" fmla="*/ 2147483647 h 68"/>
              <a:gd name="T28" fmla="*/ 0 w 68"/>
              <a:gd name="T29" fmla="*/ 2147483647 h 68"/>
              <a:gd name="T30" fmla="*/ 64496016 w 68"/>
              <a:gd name="T31" fmla="*/ 2147483647 h 68"/>
              <a:gd name="T32" fmla="*/ 2147483647 w 68"/>
              <a:gd name="T33" fmla="*/ 0 h 68"/>
              <a:gd name="T34" fmla="*/ 2147483647 w 68"/>
              <a:gd name="T35" fmla="*/ 0 h 68"/>
              <a:gd name="T36" fmla="*/ 2147483647 w 68"/>
              <a:gd name="T37" fmla="*/ 0 h 68"/>
              <a:gd name="T38" fmla="*/ 2147483647 w 68"/>
              <a:gd name="T39" fmla="*/ 196876459 h 6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11275" name="Freeform 135"/>
          <p:cNvSpPr>
            <a:spLocks noEditPoints="1"/>
          </p:cNvSpPr>
          <p:nvPr/>
        </p:nvSpPr>
        <p:spPr bwMode="auto">
          <a:xfrm>
            <a:off x="1098550" y="3754438"/>
            <a:ext cx="536575" cy="503237"/>
          </a:xfrm>
          <a:custGeom>
            <a:avLst/>
            <a:gdLst>
              <a:gd name="T0" fmla="*/ 702354624 w 73"/>
              <a:gd name="T1" fmla="*/ 2135952444 h 68"/>
              <a:gd name="T2" fmla="*/ 432222188 w 73"/>
              <a:gd name="T3" fmla="*/ 2135952444 h 68"/>
              <a:gd name="T4" fmla="*/ 0 w 73"/>
              <a:gd name="T5" fmla="*/ 1807346083 h 68"/>
              <a:gd name="T6" fmla="*/ 270139786 w 73"/>
              <a:gd name="T7" fmla="*/ 1040590508 h 68"/>
              <a:gd name="T8" fmla="*/ 810412009 w 73"/>
              <a:gd name="T9" fmla="*/ 1204897389 h 68"/>
              <a:gd name="T10" fmla="*/ 1080551795 w 73"/>
              <a:gd name="T11" fmla="*/ 1150125962 h 68"/>
              <a:gd name="T12" fmla="*/ 1080551795 w 73"/>
              <a:gd name="T13" fmla="*/ 1314432842 h 68"/>
              <a:gd name="T14" fmla="*/ 1242634197 w 73"/>
              <a:gd name="T15" fmla="*/ 1862117510 h 68"/>
              <a:gd name="T16" fmla="*/ 702354624 w 73"/>
              <a:gd name="T17" fmla="*/ 2135952444 h 68"/>
              <a:gd name="T18" fmla="*/ 810412009 w 73"/>
              <a:gd name="T19" fmla="*/ 1040590508 h 68"/>
              <a:gd name="T20" fmla="*/ 270139786 w 73"/>
              <a:gd name="T21" fmla="*/ 492913241 h 68"/>
              <a:gd name="T22" fmla="*/ 810412009 w 73"/>
              <a:gd name="T23" fmla="*/ 0 h 68"/>
              <a:gd name="T24" fmla="*/ 1350691581 w 73"/>
              <a:gd name="T25" fmla="*/ 492913241 h 68"/>
              <a:gd name="T26" fmla="*/ 810412009 w 73"/>
              <a:gd name="T27" fmla="*/ 1040590508 h 68"/>
              <a:gd name="T28" fmla="*/ 2147483647 w 73"/>
              <a:gd name="T29" fmla="*/ 2147483647 h 68"/>
              <a:gd name="T30" fmla="*/ 1080551795 w 73"/>
              <a:gd name="T31" fmla="*/ 2147483647 h 68"/>
              <a:gd name="T32" fmla="*/ 540272222 w 73"/>
              <a:gd name="T33" fmla="*/ 2147483647 h 68"/>
              <a:gd name="T34" fmla="*/ 1242634197 w 73"/>
              <a:gd name="T35" fmla="*/ 1971652964 h 68"/>
              <a:gd name="T36" fmla="*/ 1999021188 w 73"/>
              <a:gd name="T37" fmla="*/ 2147483647 h 68"/>
              <a:gd name="T38" fmla="*/ 2147483647 w 73"/>
              <a:gd name="T39" fmla="*/ 1971652964 h 68"/>
              <a:gd name="T40" fmla="*/ 2147483647 w 73"/>
              <a:gd name="T41" fmla="*/ 2147483647 h 68"/>
              <a:gd name="T42" fmla="*/ 2147483647 w 73"/>
              <a:gd name="T43" fmla="*/ 2147483647 h 68"/>
              <a:gd name="T44" fmla="*/ 1999021188 w 73"/>
              <a:gd name="T45" fmla="*/ 2135952444 h 68"/>
              <a:gd name="T46" fmla="*/ 1188609179 w 73"/>
              <a:gd name="T47" fmla="*/ 1314432842 h 68"/>
              <a:gd name="T48" fmla="*/ 1999021188 w 73"/>
              <a:gd name="T49" fmla="*/ 492913241 h 68"/>
              <a:gd name="T50" fmla="*/ 2147483647 w 73"/>
              <a:gd name="T51" fmla="*/ 1314432842 h 68"/>
              <a:gd name="T52" fmla="*/ 1999021188 w 73"/>
              <a:gd name="T53" fmla="*/ 2135952444 h 68"/>
              <a:gd name="T54" fmla="*/ 2147483647 w 73"/>
              <a:gd name="T55" fmla="*/ 1040590508 h 68"/>
              <a:gd name="T56" fmla="*/ 2147483647 w 73"/>
              <a:gd name="T57" fmla="*/ 492913241 h 68"/>
              <a:gd name="T58" fmla="*/ 2147483647 w 73"/>
              <a:gd name="T59" fmla="*/ 0 h 68"/>
              <a:gd name="T60" fmla="*/ 2147483647 w 73"/>
              <a:gd name="T61" fmla="*/ 492913241 h 68"/>
              <a:gd name="T62" fmla="*/ 2147483647 w 73"/>
              <a:gd name="T63" fmla="*/ 1040590508 h 68"/>
              <a:gd name="T64" fmla="*/ 2147483647 w 73"/>
              <a:gd name="T65" fmla="*/ 2135952444 h 68"/>
              <a:gd name="T66" fmla="*/ 2147483647 w 73"/>
              <a:gd name="T67" fmla="*/ 2135952444 h 68"/>
              <a:gd name="T68" fmla="*/ 2147483647 w 73"/>
              <a:gd name="T69" fmla="*/ 1862117510 h 68"/>
              <a:gd name="T70" fmla="*/ 2147483647 w 73"/>
              <a:gd name="T71" fmla="*/ 1314432842 h 68"/>
              <a:gd name="T72" fmla="*/ 2147483647 w 73"/>
              <a:gd name="T73" fmla="*/ 1150125962 h 68"/>
              <a:gd name="T74" fmla="*/ 2147483647 w 73"/>
              <a:gd name="T75" fmla="*/ 1204897389 h 68"/>
              <a:gd name="T76" fmla="*/ 2147483647 w 73"/>
              <a:gd name="T77" fmla="*/ 1040590508 h 68"/>
              <a:gd name="T78" fmla="*/ 2147483647 w 73"/>
              <a:gd name="T79" fmla="*/ 1807346083 h 68"/>
              <a:gd name="T80" fmla="*/ 2147483647 w 73"/>
              <a:gd name="T81" fmla="*/ 2135952444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11276" name="Freeform 103"/>
          <p:cNvSpPr>
            <a:spLocks noEditPoints="1"/>
          </p:cNvSpPr>
          <p:nvPr/>
        </p:nvSpPr>
        <p:spPr bwMode="auto">
          <a:xfrm>
            <a:off x="1168400" y="5083175"/>
            <a:ext cx="409575" cy="601663"/>
          </a:xfrm>
          <a:custGeom>
            <a:avLst/>
            <a:gdLst>
              <a:gd name="T0" fmla="*/ 2147483647 w 42"/>
              <a:gd name="T1" fmla="*/ 2147483647 h 62"/>
              <a:gd name="T2" fmla="*/ 2147483647 w 42"/>
              <a:gd name="T3" fmla="*/ 2147483647 h 62"/>
              <a:gd name="T4" fmla="*/ 2147483647 w 42"/>
              <a:gd name="T5" fmla="*/ 2147483647 h 62"/>
              <a:gd name="T6" fmla="*/ 2147483647 w 42"/>
              <a:gd name="T7" fmla="*/ 2147483647 h 62"/>
              <a:gd name="T8" fmla="*/ 2147483647 w 42"/>
              <a:gd name="T9" fmla="*/ 2147483647 h 62"/>
              <a:gd name="T10" fmla="*/ 2147483647 w 42"/>
              <a:gd name="T11" fmla="*/ 2147483647 h 62"/>
              <a:gd name="T12" fmla="*/ 2147483647 w 42"/>
              <a:gd name="T13" fmla="*/ 2147483647 h 62"/>
              <a:gd name="T14" fmla="*/ 2147483647 w 42"/>
              <a:gd name="T15" fmla="*/ 2147483647 h 62"/>
              <a:gd name="T16" fmla="*/ 1997048693 w 42"/>
              <a:gd name="T17" fmla="*/ 2147483647 h 62"/>
              <a:gd name="T18" fmla="*/ 1426461959 w 42"/>
              <a:gd name="T19" fmla="*/ 2147483647 h 62"/>
              <a:gd name="T20" fmla="*/ 1046074054 w 42"/>
              <a:gd name="T21" fmla="*/ 2147483647 h 62"/>
              <a:gd name="T22" fmla="*/ 1046074054 w 42"/>
              <a:gd name="T23" fmla="*/ 2147483647 h 62"/>
              <a:gd name="T24" fmla="*/ 855875225 w 42"/>
              <a:gd name="T25" fmla="*/ 2147483647 h 62"/>
              <a:gd name="T26" fmla="*/ 950974639 w 42"/>
              <a:gd name="T27" fmla="*/ 2147483647 h 62"/>
              <a:gd name="T28" fmla="*/ 855875225 w 42"/>
              <a:gd name="T29" fmla="*/ 2147483647 h 62"/>
              <a:gd name="T30" fmla="*/ 1046074054 w 42"/>
              <a:gd name="T31" fmla="*/ 2147483647 h 62"/>
              <a:gd name="T32" fmla="*/ 475487320 w 42"/>
              <a:gd name="T33" fmla="*/ 2147483647 h 62"/>
              <a:gd name="T34" fmla="*/ 0 w 42"/>
              <a:gd name="T35" fmla="*/ 1695098164 h 62"/>
              <a:gd name="T36" fmla="*/ 1997048693 w 42"/>
              <a:gd name="T37" fmla="*/ 0 h 62"/>
              <a:gd name="T38" fmla="*/ 2147483647 w 42"/>
              <a:gd name="T39" fmla="*/ 1695098164 h 62"/>
              <a:gd name="T40" fmla="*/ 2147483647 w 42"/>
              <a:gd name="T41" fmla="*/ 2147483647 h 62"/>
              <a:gd name="T42" fmla="*/ 1997048693 w 42"/>
              <a:gd name="T43" fmla="*/ 565029487 h 62"/>
              <a:gd name="T44" fmla="*/ 570586734 w 42"/>
              <a:gd name="T45" fmla="*/ 1695098164 h 62"/>
              <a:gd name="T46" fmla="*/ 760775811 w 42"/>
              <a:gd name="T47" fmla="*/ 2147483647 h 62"/>
              <a:gd name="T48" fmla="*/ 1046074054 w 42"/>
              <a:gd name="T49" fmla="*/ 2147483647 h 62"/>
              <a:gd name="T50" fmla="*/ 1521561373 w 42"/>
              <a:gd name="T51" fmla="*/ 2147483647 h 62"/>
              <a:gd name="T52" fmla="*/ 2147483647 w 42"/>
              <a:gd name="T53" fmla="*/ 2147483647 h 62"/>
              <a:gd name="T54" fmla="*/ 2147483647 w 42"/>
              <a:gd name="T55" fmla="*/ 2147483647 h 62"/>
              <a:gd name="T56" fmla="*/ 2147483647 w 42"/>
              <a:gd name="T57" fmla="*/ 2147483647 h 62"/>
              <a:gd name="T58" fmla="*/ 2147483647 w 42"/>
              <a:gd name="T59" fmla="*/ 1695098164 h 62"/>
              <a:gd name="T60" fmla="*/ 1997048693 w 42"/>
              <a:gd name="T61" fmla="*/ 565029487 h 62"/>
              <a:gd name="T62" fmla="*/ 2147483647 w 42"/>
              <a:gd name="T63" fmla="*/ 1883447796 h 62"/>
              <a:gd name="T64" fmla="*/ 2147483647 w 42"/>
              <a:gd name="T65" fmla="*/ 1695098164 h 62"/>
              <a:gd name="T66" fmla="*/ 1997048693 w 42"/>
              <a:gd name="T67" fmla="*/ 1412588273 h 62"/>
              <a:gd name="T68" fmla="*/ 1901949279 w 42"/>
              <a:gd name="T69" fmla="*/ 1224238641 h 62"/>
              <a:gd name="T70" fmla="*/ 1997048693 w 42"/>
              <a:gd name="T71" fmla="*/ 1130068678 h 62"/>
              <a:gd name="T72" fmla="*/ 2147483647 w 42"/>
              <a:gd name="T73" fmla="*/ 1695098164 h 62"/>
              <a:gd name="T74" fmla="*/ 2147483647 w 42"/>
              <a:gd name="T75" fmla="*/ 1883447796 h 6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11277" name="Rounded Rectangle 29"/>
          <p:cNvSpPr>
            <a:spLocks noChangeArrowheads="1"/>
          </p:cNvSpPr>
          <p:nvPr/>
        </p:nvSpPr>
        <p:spPr bwMode="auto">
          <a:xfrm>
            <a:off x="8429625" y="1943100"/>
            <a:ext cx="2813050" cy="1163638"/>
          </a:xfrm>
          <a:prstGeom prst="roundRect">
            <a:avLst>
              <a:gd name="adj" fmla="val 10134"/>
            </a:avLst>
          </a:pr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US" altLang="zh-CN" sz="3200" b="1">
              <a:solidFill>
                <a:srgbClr val="FFFFFF"/>
              </a:solidFill>
              <a:latin typeface="Arial" pitchFamily="34" charset="0"/>
              <a:ea typeface="微软雅黑" pitchFamily="34" charset="-122"/>
              <a:sym typeface="Arial" pitchFamily="34" charset="0"/>
            </a:endParaRPr>
          </a:p>
        </p:txBody>
      </p:sp>
      <p:sp>
        <p:nvSpPr>
          <p:cNvPr id="11278" name="Rounded Rectangle 32"/>
          <p:cNvSpPr>
            <a:spLocks noChangeArrowheads="1"/>
          </p:cNvSpPr>
          <p:nvPr/>
        </p:nvSpPr>
        <p:spPr bwMode="auto">
          <a:xfrm>
            <a:off x="8429625" y="3376613"/>
            <a:ext cx="2813050" cy="1163637"/>
          </a:xfrm>
          <a:prstGeom prst="roundRect">
            <a:avLst>
              <a:gd name="adj" fmla="val 10134"/>
            </a:avLst>
          </a:pr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US" altLang="zh-CN" sz="3200" b="1">
              <a:solidFill>
                <a:srgbClr val="FFFFFF"/>
              </a:solidFill>
              <a:latin typeface="Arial" pitchFamily="34" charset="0"/>
              <a:ea typeface="微软雅黑" pitchFamily="34" charset="-122"/>
              <a:sym typeface="Arial" pitchFamily="34" charset="0"/>
            </a:endParaRPr>
          </a:p>
        </p:txBody>
      </p:sp>
      <p:sp>
        <p:nvSpPr>
          <p:cNvPr id="11279" name="Rounded Rectangle 35"/>
          <p:cNvSpPr>
            <a:spLocks noChangeArrowheads="1"/>
          </p:cNvSpPr>
          <p:nvPr/>
        </p:nvSpPr>
        <p:spPr bwMode="auto">
          <a:xfrm>
            <a:off x="8429625" y="4810125"/>
            <a:ext cx="2813050" cy="1163638"/>
          </a:xfrm>
          <a:prstGeom prst="roundRect">
            <a:avLst>
              <a:gd name="adj" fmla="val 10134"/>
            </a:avLst>
          </a:pr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US" altLang="zh-CN" sz="3200" b="1">
              <a:solidFill>
                <a:srgbClr val="FFFFFF"/>
              </a:solidFill>
              <a:latin typeface="Arial" pitchFamily="34" charset="0"/>
              <a:ea typeface="微软雅黑" pitchFamily="34" charset="-122"/>
              <a:sym typeface="Arial" pitchFamily="34" charset="0"/>
            </a:endParaRPr>
          </a:p>
        </p:txBody>
      </p:sp>
      <p:cxnSp>
        <p:nvCxnSpPr>
          <p:cNvPr id="11280" name="Elbow Connector 45"/>
          <p:cNvCxnSpPr>
            <a:cxnSpLocks noChangeShapeType="1"/>
          </p:cNvCxnSpPr>
          <p:nvPr/>
        </p:nvCxnSpPr>
        <p:spPr bwMode="auto">
          <a:xfrm flipH="1">
            <a:off x="7085013" y="2525713"/>
            <a:ext cx="1230312" cy="927100"/>
          </a:xfrm>
          <a:prstGeom prst="bentConnector3">
            <a:avLst>
              <a:gd name="adj1" fmla="val 50000"/>
            </a:avLst>
          </a:prstGeom>
          <a:noFill/>
          <a:ln w="12700">
            <a:solidFill>
              <a:srgbClr val="FEFEFE"/>
            </a:solidFill>
            <a:miter lim="800000"/>
            <a:headEnd type="oval" w="med" len="med"/>
            <a:tailEnd type="triangle" w="med" len="med"/>
          </a:ln>
          <a:extLst>
            <a:ext uri="{909E8E84-426E-40DD-AFC4-6F175D3DCCD1}">
              <a14:hiddenFill xmlns:a14="http://schemas.microsoft.com/office/drawing/2010/main">
                <a:noFill/>
              </a14:hiddenFill>
            </a:ext>
          </a:extLst>
        </p:spPr>
      </p:cxnSp>
      <p:cxnSp>
        <p:nvCxnSpPr>
          <p:cNvPr id="11281" name="Elbow Connector 46"/>
          <p:cNvCxnSpPr>
            <a:cxnSpLocks noChangeShapeType="1"/>
          </p:cNvCxnSpPr>
          <p:nvPr/>
        </p:nvCxnSpPr>
        <p:spPr bwMode="auto">
          <a:xfrm flipH="1" flipV="1">
            <a:off x="7085013" y="4540250"/>
            <a:ext cx="1230312" cy="927100"/>
          </a:xfrm>
          <a:prstGeom prst="bentConnector3">
            <a:avLst>
              <a:gd name="adj1" fmla="val 50000"/>
            </a:avLst>
          </a:prstGeom>
          <a:noFill/>
          <a:ln w="12700">
            <a:solidFill>
              <a:srgbClr val="FEFEFE"/>
            </a:solidFill>
            <a:miter lim="800000"/>
            <a:headEnd type="oval" w="med" len="med"/>
            <a:tailEnd type="triangle" w="med" len="med"/>
          </a:ln>
          <a:extLst>
            <a:ext uri="{909E8E84-426E-40DD-AFC4-6F175D3DCCD1}">
              <a14:hiddenFill xmlns:a14="http://schemas.microsoft.com/office/drawing/2010/main">
                <a:noFill/>
              </a14:hiddenFill>
            </a:ext>
          </a:extLst>
        </p:spPr>
      </p:cxnSp>
      <p:cxnSp>
        <p:nvCxnSpPr>
          <p:cNvPr id="11282" name="Straight Connector 47"/>
          <p:cNvCxnSpPr>
            <a:cxnSpLocks noChangeShapeType="1"/>
          </p:cNvCxnSpPr>
          <p:nvPr/>
        </p:nvCxnSpPr>
        <p:spPr bwMode="auto">
          <a:xfrm flipH="1">
            <a:off x="7085013" y="4005263"/>
            <a:ext cx="1230312" cy="3175"/>
          </a:xfrm>
          <a:prstGeom prst="line">
            <a:avLst/>
          </a:prstGeom>
          <a:noFill/>
          <a:ln w="12700">
            <a:solidFill>
              <a:srgbClr val="FEFEFE"/>
            </a:solidFill>
            <a:round/>
            <a:headEnd type="oval" w="med" len="med"/>
            <a:tailEnd type="triangle" w="med" len="med"/>
          </a:ln>
          <a:extLst>
            <a:ext uri="{909E8E84-426E-40DD-AFC4-6F175D3DCCD1}">
              <a14:hiddenFill xmlns:a14="http://schemas.microsoft.com/office/drawing/2010/main">
                <a:noFill/>
              </a14:hiddenFill>
            </a:ext>
          </a:extLst>
        </p:spPr>
      </p:cxnSp>
      <p:sp>
        <p:nvSpPr>
          <p:cNvPr id="11283" name="Freeform 105"/>
          <p:cNvSpPr>
            <a:spLocks noEditPoints="1"/>
          </p:cNvSpPr>
          <p:nvPr/>
        </p:nvSpPr>
        <p:spPr bwMode="auto">
          <a:xfrm>
            <a:off x="10523538" y="2284413"/>
            <a:ext cx="496887" cy="500062"/>
          </a:xfrm>
          <a:custGeom>
            <a:avLst/>
            <a:gdLst>
              <a:gd name="T0" fmla="*/ 0 w 71"/>
              <a:gd name="T1" fmla="*/ 2147483647 h 71"/>
              <a:gd name="T2" fmla="*/ 440801755 w 71"/>
              <a:gd name="T3" fmla="*/ 1537775168 h 71"/>
              <a:gd name="T4" fmla="*/ 195913446 w 71"/>
              <a:gd name="T5" fmla="*/ 1587379909 h 71"/>
              <a:gd name="T6" fmla="*/ 342845032 w 71"/>
              <a:gd name="T7" fmla="*/ 1240139674 h 71"/>
              <a:gd name="T8" fmla="*/ 293863171 w 71"/>
              <a:gd name="T9" fmla="*/ 2083434370 h 71"/>
              <a:gd name="T10" fmla="*/ 538751479 w 71"/>
              <a:gd name="T11" fmla="*/ 1934620145 h 71"/>
              <a:gd name="T12" fmla="*/ 734664926 w 71"/>
              <a:gd name="T13" fmla="*/ 2147483647 h 71"/>
              <a:gd name="T14" fmla="*/ 0 w 71"/>
              <a:gd name="T15" fmla="*/ 2147483647 h 71"/>
              <a:gd name="T16" fmla="*/ 342845032 w 71"/>
              <a:gd name="T17" fmla="*/ 2147483647 h 71"/>
              <a:gd name="T18" fmla="*/ 244888309 w 71"/>
              <a:gd name="T19" fmla="*/ 2147483647 h 71"/>
              <a:gd name="T20" fmla="*/ 440801755 w 71"/>
              <a:gd name="T21" fmla="*/ 2147483647 h 71"/>
              <a:gd name="T22" fmla="*/ 244888309 w 71"/>
              <a:gd name="T23" fmla="*/ 2147483647 h 71"/>
              <a:gd name="T24" fmla="*/ 48974862 w 71"/>
              <a:gd name="T25" fmla="*/ 2147483647 h 71"/>
              <a:gd name="T26" fmla="*/ 685690063 w 71"/>
              <a:gd name="T27" fmla="*/ 2147483647 h 71"/>
              <a:gd name="T28" fmla="*/ 489776617 w 71"/>
              <a:gd name="T29" fmla="*/ 2147483647 h 71"/>
              <a:gd name="T30" fmla="*/ 342845032 w 71"/>
              <a:gd name="T31" fmla="*/ 2147483647 h 71"/>
              <a:gd name="T32" fmla="*/ 48974862 w 71"/>
              <a:gd name="T33" fmla="*/ 992115965 h 71"/>
              <a:gd name="T34" fmla="*/ 293863171 w 71"/>
              <a:gd name="T35" fmla="*/ 793689955 h 71"/>
              <a:gd name="T36" fmla="*/ 293863171 w 71"/>
              <a:gd name="T37" fmla="*/ 297635494 h 71"/>
              <a:gd name="T38" fmla="*/ 195913446 w 71"/>
              <a:gd name="T39" fmla="*/ 396844977 h 71"/>
              <a:gd name="T40" fmla="*/ 293863171 w 71"/>
              <a:gd name="T41" fmla="*/ 0 h 71"/>
              <a:gd name="T42" fmla="*/ 538751479 w 71"/>
              <a:gd name="T43" fmla="*/ 793689955 h 71"/>
              <a:gd name="T44" fmla="*/ 734664926 w 71"/>
              <a:gd name="T45" fmla="*/ 992115965 h 71"/>
              <a:gd name="T46" fmla="*/ 2147483647 w 71"/>
              <a:gd name="T47" fmla="*/ 992115965 h 71"/>
              <a:gd name="T48" fmla="*/ 979553234 w 71"/>
              <a:gd name="T49" fmla="*/ 942504180 h 71"/>
              <a:gd name="T50" fmla="*/ 1028535095 w 71"/>
              <a:gd name="T51" fmla="*/ 496054461 h 71"/>
              <a:gd name="T52" fmla="*/ 2147483647 w 71"/>
              <a:gd name="T53" fmla="*/ 545659203 h 71"/>
              <a:gd name="T54" fmla="*/ 2147483647 w 71"/>
              <a:gd name="T55" fmla="*/ 1934620145 h 71"/>
              <a:gd name="T56" fmla="*/ 1028535095 w 71"/>
              <a:gd name="T57" fmla="*/ 1984224887 h 71"/>
              <a:gd name="T58" fmla="*/ 979553234 w 71"/>
              <a:gd name="T59" fmla="*/ 1537775168 h 71"/>
              <a:gd name="T60" fmla="*/ 2147483647 w 71"/>
              <a:gd name="T61" fmla="*/ 1488170426 h 71"/>
              <a:gd name="T62" fmla="*/ 2147483647 w 71"/>
              <a:gd name="T63" fmla="*/ 1934620145 h 71"/>
              <a:gd name="T64" fmla="*/ 2147483647 w 71"/>
              <a:gd name="T65" fmla="*/ 2147483647 h 71"/>
              <a:gd name="T66" fmla="*/ 979553234 w 71"/>
              <a:gd name="T67" fmla="*/ 2147483647 h 71"/>
              <a:gd name="T68" fmla="*/ 1028535095 w 71"/>
              <a:gd name="T69" fmla="*/ 2147483647 h 71"/>
              <a:gd name="T70" fmla="*/ 2147483647 w 71"/>
              <a:gd name="T71" fmla="*/ 2147483647 h 7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71" h="71">
                <a:moveTo>
                  <a:pt x="15" y="46"/>
                </a:moveTo>
                <a:cubicBezTo>
                  <a:pt x="0" y="46"/>
                  <a:pt x="0" y="46"/>
                  <a:pt x="0" y="46"/>
                </a:cubicBezTo>
                <a:cubicBezTo>
                  <a:pt x="0" y="45"/>
                  <a:pt x="0" y="44"/>
                  <a:pt x="0" y="43"/>
                </a:cubicBezTo>
                <a:cubicBezTo>
                  <a:pt x="0" y="36"/>
                  <a:pt x="9" y="35"/>
                  <a:pt x="9" y="31"/>
                </a:cubicBezTo>
                <a:cubicBezTo>
                  <a:pt x="9" y="30"/>
                  <a:pt x="8" y="29"/>
                  <a:pt x="7" y="29"/>
                </a:cubicBezTo>
                <a:cubicBezTo>
                  <a:pt x="6" y="29"/>
                  <a:pt x="4" y="31"/>
                  <a:pt x="4" y="32"/>
                </a:cubicBezTo>
                <a:cubicBezTo>
                  <a:pt x="0" y="29"/>
                  <a:pt x="0" y="29"/>
                  <a:pt x="0" y="29"/>
                </a:cubicBezTo>
                <a:cubicBezTo>
                  <a:pt x="2" y="27"/>
                  <a:pt x="4" y="25"/>
                  <a:pt x="7" y="25"/>
                </a:cubicBezTo>
                <a:cubicBezTo>
                  <a:pt x="11" y="25"/>
                  <a:pt x="14" y="27"/>
                  <a:pt x="14" y="31"/>
                </a:cubicBezTo>
                <a:cubicBezTo>
                  <a:pt x="14" y="37"/>
                  <a:pt x="6" y="38"/>
                  <a:pt x="6" y="42"/>
                </a:cubicBezTo>
                <a:cubicBezTo>
                  <a:pt x="11" y="42"/>
                  <a:pt x="11" y="42"/>
                  <a:pt x="11" y="42"/>
                </a:cubicBezTo>
                <a:cubicBezTo>
                  <a:pt x="11" y="39"/>
                  <a:pt x="11" y="39"/>
                  <a:pt x="11" y="39"/>
                </a:cubicBezTo>
                <a:cubicBezTo>
                  <a:pt x="15" y="39"/>
                  <a:pt x="15" y="39"/>
                  <a:pt x="15" y="39"/>
                </a:cubicBezTo>
                <a:lnTo>
                  <a:pt x="15" y="46"/>
                </a:lnTo>
                <a:close/>
                <a:moveTo>
                  <a:pt x="7" y="71"/>
                </a:moveTo>
                <a:cubicBezTo>
                  <a:pt x="5" y="71"/>
                  <a:pt x="2" y="70"/>
                  <a:pt x="0" y="69"/>
                </a:cubicBezTo>
                <a:cubicBezTo>
                  <a:pt x="3" y="65"/>
                  <a:pt x="3" y="65"/>
                  <a:pt x="3" y="65"/>
                </a:cubicBezTo>
                <a:cubicBezTo>
                  <a:pt x="4" y="66"/>
                  <a:pt x="5" y="67"/>
                  <a:pt x="7" y="67"/>
                </a:cubicBezTo>
                <a:cubicBezTo>
                  <a:pt x="8" y="67"/>
                  <a:pt x="10" y="66"/>
                  <a:pt x="10" y="65"/>
                </a:cubicBezTo>
                <a:cubicBezTo>
                  <a:pt x="10" y="62"/>
                  <a:pt x="7" y="62"/>
                  <a:pt x="5" y="62"/>
                </a:cubicBezTo>
                <a:cubicBezTo>
                  <a:pt x="4" y="60"/>
                  <a:pt x="4" y="60"/>
                  <a:pt x="4" y="60"/>
                </a:cubicBezTo>
                <a:cubicBezTo>
                  <a:pt x="6" y="58"/>
                  <a:pt x="7" y="56"/>
                  <a:pt x="9" y="55"/>
                </a:cubicBezTo>
                <a:cubicBezTo>
                  <a:pt x="9" y="55"/>
                  <a:pt x="9" y="55"/>
                  <a:pt x="9" y="55"/>
                </a:cubicBezTo>
                <a:cubicBezTo>
                  <a:pt x="8" y="55"/>
                  <a:pt x="6" y="55"/>
                  <a:pt x="5" y="55"/>
                </a:cubicBezTo>
                <a:cubicBezTo>
                  <a:pt x="5" y="57"/>
                  <a:pt x="5" y="57"/>
                  <a:pt x="5" y="57"/>
                </a:cubicBezTo>
                <a:cubicBezTo>
                  <a:pt x="1" y="57"/>
                  <a:pt x="1" y="57"/>
                  <a:pt x="1" y="57"/>
                </a:cubicBezTo>
                <a:cubicBezTo>
                  <a:pt x="1" y="51"/>
                  <a:pt x="1" y="51"/>
                  <a:pt x="1" y="51"/>
                </a:cubicBezTo>
                <a:cubicBezTo>
                  <a:pt x="14" y="51"/>
                  <a:pt x="14" y="51"/>
                  <a:pt x="14" y="51"/>
                </a:cubicBezTo>
                <a:cubicBezTo>
                  <a:pt x="14" y="54"/>
                  <a:pt x="14" y="54"/>
                  <a:pt x="14" y="54"/>
                </a:cubicBezTo>
                <a:cubicBezTo>
                  <a:pt x="10" y="59"/>
                  <a:pt x="10" y="59"/>
                  <a:pt x="10" y="59"/>
                </a:cubicBezTo>
                <a:cubicBezTo>
                  <a:pt x="13" y="60"/>
                  <a:pt x="15" y="62"/>
                  <a:pt x="15" y="64"/>
                </a:cubicBezTo>
                <a:cubicBezTo>
                  <a:pt x="15" y="69"/>
                  <a:pt x="11" y="71"/>
                  <a:pt x="7" y="71"/>
                </a:cubicBezTo>
                <a:close/>
                <a:moveTo>
                  <a:pt x="15" y="20"/>
                </a:moveTo>
                <a:cubicBezTo>
                  <a:pt x="1" y="20"/>
                  <a:pt x="1" y="20"/>
                  <a:pt x="1" y="20"/>
                </a:cubicBezTo>
                <a:cubicBezTo>
                  <a:pt x="1" y="16"/>
                  <a:pt x="1" y="16"/>
                  <a:pt x="1" y="16"/>
                </a:cubicBezTo>
                <a:cubicBezTo>
                  <a:pt x="6" y="16"/>
                  <a:pt x="6" y="16"/>
                  <a:pt x="6" y="16"/>
                </a:cubicBezTo>
                <a:cubicBezTo>
                  <a:pt x="6" y="13"/>
                  <a:pt x="6" y="9"/>
                  <a:pt x="6" y="6"/>
                </a:cubicBezTo>
                <a:cubicBezTo>
                  <a:pt x="6" y="6"/>
                  <a:pt x="6" y="6"/>
                  <a:pt x="6" y="6"/>
                </a:cubicBezTo>
                <a:cubicBezTo>
                  <a:pt x="6" y="6"/>
                  <a:pt x="6" y="6"/>
                  <a:pt x="6" y="6"/>
                </a:cubicBezTo>
                <a:cubicBezTo>
                  <a:pt x="5" y="7"/>
                  <a:pt x="4" y="7"/>
                  <a:pt x="4" y="8"/>
                </a:cubicBezTo>
                <a:cubicBezTo>
                  <a:pt x="1" y="5"/>
                  <a:pt x="1" y="5"/>
                  <a:pt x="1" y="5"/>
                </a:cubicBezTo>
                <a:cubicBezTo>
                  <a:pt x="6" y="0"/>
                  <a:pt x="6" y="0"/>
                  <a:pt x="6" y="0"/>
                </a:cubicBezTo>
                <a:cubicBezTo>
                  <a:pt x="11" y="0"/>
                  <a:pt x="11" y="0"/>
                  <a:pt x="11" y="0"/>
                </a:cubicBezTo>
                <a:cubicBezTo>
                  <a:pt x="11" y="16"/>
                  <a:pt x="11" y="16"/>
                  <a:pt x="11" y="16"/>
                </a:cubicBezTo>
                <a:cubicBezTo>
                  <a:pt x="15" y="16"/>
                  <a:pt x="15" y="16"/>
                  <a:pt x="15" y="16"/>
                </a:cubicBezTo>
                <a:lnTo>
                  <a:pt x="15" y="20"/>
                </a:lnTo>
                <a:close/>
                <a:moveTo>
                  <a:pt x="71" y="19"/>
                </a:moveTo>
                <a:cubicBezTo>
                  <a:pt x="71" y="19"/>
                  <a:pt x="71" y="20"/>
                  <a:pt x="70" y="20"/>
                </a:cubicBezTo>
                <a:cubicBezTo>
                  <a:pt x="21" y="20"/>
                  <a:pt x="21" y="20"/>
                  <a:pt x="21" y="20"/>
                </a:cubicBezTo>
                <a:cubicBezTo>
                  <a:pt x="21" y="20"/>
                  <a:pt x="20" y="19"/>
                  <a:pt x="20" y="19"/>
                </a:cubicBezTo>
                <a:cubicBezTo>
                  <a:pt x="20" y="11"/>
                  <a:pt x="20" y="11"/>
                  <a:pt x="20" y="11"/>
                </a:cubicBezTo>
                <a:cubicBezTo>
                  <a:pt x="20" y="10"/>
                  <a:pt x="21" y="10"/>
                  <a:pt x="21" y="10"/>
                </a:cubicBezTo>
                <a:cubicBezTo>
                  <a:pt x="70" y="10"/>
                  <a:pt x="70" y="10"/>
                  <a:pt x="70" y="10"/>
                </a:cubicBezTo>
                <a:cubicBezTo>
                  <a:pt x="71" y="10"/>
                  <a:pt x="71" y="10"/>
                  <a:pt x="71" y="11"/>
                </a:cubicBezTo>
                <a:lnTo>
                  <a:pt x="71" y="19"/>
                </a:lnTo>
                <a:close/>
                <a:moveTo>
                  <a:pt x="71" y="39"/>
                </a:moveTo>
                <a:cubicBezTo>
                  <a:pt x="71" y="40"/>
                  <a:pt x="71" y="40"/>
                  <a:pt x="70" y="40"/>
                </a:cubicBezTo>
                <a:cubicBezTo>
                  <a:pt x="21" y="40"/>
                  <a:pt x="21" y="40"/>
                  <a:pt x="21" y="40"/>
                </a:cubicBezTo>
                <a:cubicBezTo>
                  <a:pt x="21" y="40"/>
                  <a:pt x="20" y="40"/>
                  <a:pt x="20" y="39"/>
                </a:cubicBezTo>
                <a:cubicBezTo>
                  <a:pt x="20" y="31"/>
                  <a:pt x="20" y="31"/>
                  <a:pt x="20" y="31"/>
                </a:cubicBezTo>
                <a:cubicBezTo>
                  <a:pt x="20" y="31"/>
                  <a:pt x="21" y="30"/>
                  <a:pt x="21" y="30"/>
                </a:cubicBezTo>
                <a:cubicBezTo>
                  <a:pt x="70" y="30"/>
                  <a:pt x="70" y="30"/>
                  <a:pt x="70" y="30"/>
                </a:cubicBezTo>
                <a:cubicBezTo>
                  <a:pt x="71" y="30"/>
                  <a:pt x="71" y="31"/>
                  <a:pt x="71" y="31"/>
                </a:cubicBezTo>
                <a:lnTo>
                  <a:pt x="71" y="39"/>
                </a:lnTo>
                <a:close/>
                <a:moveTo>
                  <a:pt x="71" y="60"/>
                </a:moveTo>
                <a:cubicBezTo>
                  <a:pt x="71" y="60"/>
                  <a:pt x="71" y="61"/>
                  <a:pt x="70" y="61"/>
                </a:cubicBezTo>
                <a:cubicBezTo>
                  <a:pt x="21" y="61"/>
                  <a:pt x="21" y="61"/>
                  <a:pt x="21" y="61"/>
                </a:cubicBezTo>
                <a:cubicBezTo>
                  <a:pt x="21" y="61"/>
                  <a:pt x="20" y="60"/>
                  <a:pt x="20" y="60"/>
                </a:cubicBezTo>
                <a:cubicBezTo>
                  <a:pt x="20" y="52"/>
                  <a:pt x="20" y="52"/>
                  <a:pt x="20" y="52"/>
                </a:cubicBezTo>
                <a:cubicBezTo>
                  <a:pt x="20" y="51"/>
                  <a:pt x="21" y="51"/>
                  <a:pt x="21" y="51"/>
                </a:cubicBezTo>
                <a:cubicBezTo>
                  <a:pt x="70" y="51"/>
                  <a:pt x="70" y="51"/>
                  <a:pt x="70" y="51"/>
                </a:cubicBezTo>
                <a:cubicBezTo>
                  <a:pt x="71" y="51"/>
                  <a:pt x="71" y="51"/>
                  <a:pt x="71" y="52"/>
                </a:cubicBezTo>
                <a:lnTo>
                  <a:pt x="7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11284" name="Freeform 66"/>
          <p:cNvSpPr>
            <a:spLocks noEditPoints="1"/>
          </p:cNvSpPr>
          <p:nvPr/>
        </p:nvSpPr>
        <p:spPr bwMode="auto">
          <a:xfrm>
            <a:off x="10523538" y="3754438"/>
            <a:ext cx="522287" cy="404812"/>
          </a:xfrm>
          <a:custGeom>
            <a:avLst/>
            <a:gdLst>
              <a:gd name="T0" fmla="*/ 1525992042 w 72"/>
              <a:gd name="T1" fmla="*/ 2142467510 h 56"/>
              <a:gd name="T2" fmla="*/ 1157649136 w 72"/>
              <a:gd name="T3" fmla="*/ 2090210618 h 56"/>
              <a:gd name="T4" fmla="*/ 578824568 w 72"/>
              <a:gd name="T5" fmla="*/ 2147483647 h 56"/>
              <a:gd name="T6" fmla="*/ 368342907 w 72"/>
              <a:gd name="T7" fmla="*/ 2147483647 h 56"/>
              <a:gd name="T8" fmla="*/ 368342907 w 72"/>
              <a:gd name="T9" fmla="*/ 2147483647 h 56"/>
              <a:gd name="T10" fmla="*/ 315722492 w 72"/>
              <a:gd name="T11" fmla="*/ 2147483647 h 56"/>
              <a:gd name="T12" fmla="*/ 315722492 w 72"/>
              <a:gd name="T13" fmla="*/ 2147483647 h 56"/>
              <a:gd name="T14" fmla="*/ 578824568 w 72"/>
              <a:gd name="T15" fmla="*/ 1881190279 h 56"/>
              <a:gd name="T16" fmla="*/ 0 w 72"/>
              <a:gd name="T17" fmla="*/ 1045108923 h 56"/>
              <a:gd name="T18" fmla="*/ 1525992042 w 72"/>
              <a:gd name="T19" fmla="*/ 0 h 56"/>
              <a:gd name="T20" fmla="*/ 2147483647 w 72"/>
              <a:gd name="T21" fmla="*/ 1045108923 h 56"/>
              <a:gd name="T22" fmla="*/ 1525992042 w 72"/>
              <a:gd name="T23" fmla="*/ 2142467510 h 56"/>
              <a:gd name="T24" fmla="*/ 2147483647 w 72"/>
              <a:gd name="T25" fmla="*/ 2147483647 h 56"/>
              <a:gd name="T26" fmla="*/ 2147483647 w 72"/>
              <a:gd name="T27" fmla="*/ 2147483647 h 56"/>
              <a:gd name="T28" fmla="*/ 2147483647 w 72"/>
              <a:gd name="T29" fmla="*/ 2147483647 h 56"/>
              <a:gd name="T30" fmla="*/ 2147483647 w 72"/>
              <a:gd name="T31" fmla="*/ 2147483647 h 56"/>
              <a:gd name="T32" fmla="*/ 2147483647 w 72"/>
              <a:gd name="T33" fmla="*/ 2147483647 h 56"/>
              <a:gd name="T34" fmla="*/ 2147483647 w 72"/>
              <a:gd name="T35" fmla="*/ 2147483647 h 56"/>
              <a:gd name="T36" fmla="*/ 2147483647 w 72"/>
              <a:gd name="T37" fmla="*/ 2147483647 h 56"/>
              <a:gd name="T38" fmla="*/ 1315510381 w 72"/>
              <a:gd name="T39" fmla="*/ 2147483647 h 56"/>
              <a:gd name="T40" fmla="*/ 1525992042 w 72"/>
              <a:gd name="T41" fmla="*/ 2147483647 h 56"/>
              <a:gd name="T42" fmla="*/ 2147483647 w 72"/>
              <a:gd name="T43" fmla="*/ 2037960955 h 56"/>
              <a:gd name="T44" fmla="*/ 2147483647 w 72"/>
              <a:gd name="T45" fmla="*/ 1045108923 h 56"/>
              <a:gd name="T46" fmla="*/ 2147483647 w 72"/>
              <a:gd name="T47" fmla="*/ 731574801 h 56"/>
              <a:gd name="T48" fmla="*/ 2147483647 w 72"/>
              <a:gd name="T49" fmla="*/ 1567663385 h 56"/>
              <a:gd name="T50" fmla="*/ 2147483647 w 72"/>
              <a:gd name="T51" fmla="*/ 2147483647 h 5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11285" name="Freeform 15"/>
          <p:cNvSpPr>
            <a:spLocks noEditPoints="1"/>
          </p:cNvSpPr>
          <p:nvPr/>
        </p:nvSpPr>
        <p:spPr bwMode="auto">
          <a:xfrm>
            <a:off x="10496550" y="5195888"/>
            <a:ext cx="654050" cy="488950"/>
          </a:xfrm>
          <a:custGeom>
            <a:avLst/>
            <a:gdLst>
              <a:gd name="T0" fmla="*/ 2147483647 w 168"/>
              <a:gd name="T1" fmla="*/ 1897397639 h 126"/>
              <a:gd name="T2" fmla="*/ 0 w 168"/>
              <a:gd name="T3" fmla="*/ 1897397639 h 126"/>
              <a:gd name="T4" fmla="*/ 0 w 168"/>
              <a:gd name="T5" fmla="*/ 0 h 126"/>
              <a:gd name="T6" fmla="*/ 151568301 w 168"/>
              <a:gd name="T7" fmla="*/ 0 h 126"/>
              <a:gd name="T8" fmla="*/ 151568301 w 168"/>
              <a:gd name="T9" fmla="*/ 1731752244 h 126"/>
              <a:gd name="T10" fmla="*/ 2147483647 w 168"/>
              <a:gd name="T11" fmla="*/ 1731752244 h 126"/>
              <a:gd name="T12" fmla="*/ 2147483647 w 168"/>
              <a:gd name="T13" fmla="*/ 1897397639 h 126"/>
              <a:gd name="T14" fmla="*/ 818457926 w 168"/>
              <a:gd name="T15" fmla="*/ 1566106850 h 126"/>
              <a:gd name="T16" fmla="*/ 485013113 w 168"/>
              <a:gd name="T17" fmla="*/ 1566106850 h 126"/>
              <a:gd name="T18" fmla="*/ 485013113 w 168"/>
              <a:gd name="T19" fmla="*/ 948698819 h 126"/>
              <a:gd name="T20" fmla="*/ 818457926 w 168"/>
              <a:gd name="T21" fmla="*/ 948698819 h 126"/>
              <a:gd name="T22" fmla="*/ 818457926 w 168"/>
              <a:gd name="T23" fmla="*/ 1566106850 h 126"/>
              <a:gd name="T24" fmla="*/ 1273158936 w 168"/>
              <a:gd name="T25" fmla="*/ 1566106850 h 126"/>
              <a:gd name="T26" fmla="*/ 970026227 w 168"/>
              <a:gd name="T27" fmla="*/ 1566106850 h 126"/>
              <a:gd name="T28" fmla="*/ 970026227 w 168"/>
              <a:gd name="T29" fmla="*/ 286117242 h 126"/>
              <a:gd name="T30" fmla="*/ 1273158936 w 168"/>
              <a:gd name="T31" fmla="*/ 286117242 h 126"/>
              <a:gd name="T32" fmla="*/ 1273158936 w 168"/>
              <a:gd name="T33" fmla="*/ 1566106850 h 126"/>
              <a:gd name="T34" fmla="*/ 1758172049 w 168"/>
              <a:gd name="T35" fmla="*/ 1566106850 h 126"/>
              <a:gd name="T36" fmla="*/ 1439883289 w 168"/>
              <a:gd name="T37" fmla="*/ 1566106850 h 126"/>
              <a:gd name="T38" fmla="*/ 1439883289 w 168"/>
              <a:gd name="T39" fmla="*/ 617408031 h 126"/>
              <a:gd name="T40" fmla="*/ 1758172049 w 168"/>
              <a:gd name="T41" fmla="*/ 617408031 h 126"/>
              <a:gd name="T42" fmla="*/ 1758172049 w 168"/>
              <a:gd name="T43" fmla="*/ 1566106850 h 126"/>
              <a:gd name="T44" fmla="*/ 2147483647 w 168"/>
              <a:gd name="T45" fmla="*/ 1566106850 h 126"/>
              <a:gd name="T46" fmla="*/ 1924896402 w 168"/>
              <a:gd name="T47" fmla="*/ 1566106850 h 126"/>
              <a:gd name="T48" fmla="*/ 1924896402 w 168"/>
              <a:gd name="T49" fmla="*/ 135528403 h 126"/>
              <a:gd name="T50" fmla="*/ 2147483647 w 168"/>
              <a:gd name="T51" fmla="*/ 135528403 h 126"/>
              <a:gd name="T52" fmla="*/ 2147483647 w 168"/>
              <a:gd name="T53" fmla="*/ 1566106850 h 12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grpSp>
        <p:nvGrpSpPr>
          <p:cNvPr id="11286" name="Group 37"/>
          <p:cNvGrpSpPr>
            <a:grpSpLocks/>
          </p:cNvGrpSpPr>
          <p:nvPr/>
        </p:nvGrpSpPr>
        <p:grpSpPr bwMode="auto">
          <a:xfrm>
            <a:off x="5211763" y="3163888"/>
            <a:ext cx="1744662" cy="1744662"/>
            <a:chOff x="0" y="0"/>
            <a:chExt cx="1310988" cy="1310984"/>
          </a:xfrm>
        </p:grpSpPr>
        <p:sp>
          <p:nvSpPr>
            <p:cNvPr id="11299" name="Freeform 54@|5FFC:14657585|FBC:16777215|LFC:11765543|LBC:16777215"/>
            <p:cNvSpPr>
              <a:spLocks/>
            </p:cNvSpPr>
            <p:nvPr/>
          </p:nvSpPr>
          <p:spPr bwMode="auto">
            <a:xfrm>
              <a:off x="0" y="0"/>
              <a:ext cx="1310988" cy="1310984"/>
            </a:xfrm>
            <a:custGeom>
              <a:avLst/>
              <a:gdLst>
                <a:gd name="T0" fmla="*/ 0 w 661361"/>
                <a:gd name="T1" fmla="*/ 1299352 h 661361"/>
                <a:gd name="T2" fmla="*/ 380578 w 661361"/>
                <a:gd name="T3" fmla="*/ 380571 h 661361"/>
                <a:gd name="T4" fmla="*/ 1299364 w 661361"/>
                <a:gd name="T5" fmla="*/ 0 h 661361"/>
                <a:gd name="T6" fmla="*/ 2218150 w 661361"/>
                <a:gd name="T7" fmla="*/ 380574 h 661361"/>
                <a:gd name="T8" fmla="*/ 2598724 w 661361"/>
                <a:gd name="T9" fmla="*/ 1299356 h 661361"/>
                <a:gd name="T10" fmla="*/ 2218150 w 661361"/>
                <a:gd name="T11" fmla="*/ 2218138 h 661361"/>
                <a:gd name="T12" fmla="*/ 1299364 w 661361"/>
                <a:gd name="T13" fmla="*/ 2598708 h 661361"/>
                <a:gd name="T14" fmla="*/ 380578 w 661361"/>
                <a:gd name="T15" fmla="*/ 2218138 h 661361"/>
                <a:gd name="T16" fmla="*/ 4 w 661361"/>
                <a:gd name="T17" fmla="*/ 1299356 h 661361"/>
                <a:gd name="T18" fmla="*/ 0 w 661361"/>
                <a:gd name="T19" fmla="*/ 1299352 h 66136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1300" name="Group 3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5003" y="256696"/>
              <a:ext cx="545133" cy="797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287" name="TextBox 13"/>
          <p:cNvSpPr txBox="1">
            <a:spLocks noChangeArrowheads="1"/>
          </p:cNvSpPr>
          <p:nvPr/>
        </p:nvSpPr>
        <p:spPr bwMode="auto">
          <a:xfrm>
            <a:off x="1876425" y="2127250"/>
            <a:ext cx="15621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a:solidFill>
                  <a:schemeClr val="bg1"/>
                </a:solidFill>
                <a:latin typeface="Arial" pitchFamily="34" charset="0"/>
                <a:ea typeface="微软雅黑" pitchFamily="34" charset="-122"/>
                <a:sym typeface="Arial" pitchFamily="34" charset="0"/>
              </a:rPr>
              <a:t>单击编辑标题</a:t>
            </a:r>
            <a:endParaRPr lang="en-US" sz="1600" b="1">
              <a:solidFill>
                <a:schemeClr val="bg1"/>
              </a:solidFill>
              <a:latin typeface="Arial" pitchFamily="34" charset="0"/>
              <a:ea typeface="微软雅黑" pitchFamily="34" charset="-122"/>
              <a:sym typeface="Arial" pitchFamily="34" charset="0"/>
            </a:endParaRPr>
          </a:p>
        </p:txBody>
      </p:sp>
      <p:sp>
        <p:nvSpPr>
          <p:cNvPr id="11288" name="TextBox 13"/>
          <p:cNvSpPr txBox="1">
            <a:spLocks noChangeArrowheads="1"/>
          </p:cNvSpPr>
          <p:nvPr/>
        </p:nvSpPr>
        <p:spPr bwMode="auto">
          <a:xfrm>
            <a:off x="1881188" y="2413000"/>
            <a:ext cx="1558925"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a:solidFill>
                  <a:schemeClr val="bg1"/>
                </a:solidFill>
                <a:latin typeface="Arial" pitchFamily="34" charset="0"/>
                <a:ea typeface="微软雅黑" pitchFamily="34" charset="-122"/>
                <a:sym typeface="Arial" pitchFamily="34" charset="0"/>
              </a:rPr>
              <a:t>单击此处可编辑内容，根据您的需要自由拉伸文本框大小</a:t>
            </a:r>
            <a:endParaRPr lang="en-US" sz="1200">
              <a:solidFill>
                <a:schemeClr val="bg1"/>
              </a:solidFill>
              <a:latin typeface="Arial" pitchFamily="34" charset="0"/>
              <a:ea typeface="微软雅黑" pitchFamily="34" charset="-122"/>
              <a:sym typeface="Arial" pitchFamily="34" charset="0"/>
            </a:endParaRPr>
          </a:p>
        </p:txBody>
      </p:sp>
      <p:sp>
        <p:nvSpPr>
          <p:cNvPr id="11289" name="TextBox 13"/>
          <p:cNvSpPr txBox="1">
            <a:spLocks noChangeArrowheads="1"/>
          </p:cNvSpPr>
          <p:nvPr/>
        </p:nvSpPr>
        <p:spPr bwMode="auto">
          <a:xfrm>
            <a:off x="1876425" y="3544888"/>
            <a:ext cx="156210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a:solidFill>
                  <a:schemeClr val="bg1"/>
                </a:solidFill>
                <a:latin typeface="Arial" pitchFamily="34" charset="0"/>
                <a:ea typeface="微软雅黑" pitchFamily="34" charset="-122"/>
                <a:sym typeface="Arial" pitchFamily="34" charset="0"/>
              </a:rPr>
              <a:t>单击编辑标题</a:t>
            </a:r>
            <a:endParaRPr lang="en-US" sz="1600" b="1">
              <a:solidFill>
                <a:schemeClr val="bg1"/>
              </a:solidFill>
              <a:latin typeface="Arial" pitchFamily="34" charset="0"/>
              <a:ea typeface="微软雅黑" pitchFamily="34" charset="-122"/>
              <a:sym typeface="Arial" pitchFamily="34" charset="0"/>
            </a:endParaRPr>
          </a:p>
        </p:txBody>
      </p:sp>
      <p:sp>
        <p:nvSpPr>
          <p:cNvPr id="11290" name="TextBox 13"/>
          <p:cNvSpPr txBox="1">
            <a:spLocks noChangeArrowheads="1"/>
          </p:cNvSpPr>
          <p:nvPr/>
        </p:nvSpPr>
        <p:spPr bwMode="auto">
          <a:xfrm>
            <a:off x="1881188" y="3832225"/>
            <a:ext cx="1558925"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a:solidFill>
                  <a:schemeClr val="bg1"/>
                </a:solidFill>
                <a:latin typeface="Arial" pitchFamily="34" charset="0"/>
                <a:ea typeface="微软雅黑" pitchFamily="34" charset="-122"/>
                <a:sym typeface="Arial" pitchFamily="34" charset="0"/>
              </a:rPr>
              <a:t>单击此处可编辑内容，根据您的需要自由拉伸文本框大小</a:t>
            </a:r>
            <a:endParaRPr lang="en-US" sz="1200">
              <a:solidFill>
                <a:schemeClr val="bg1"/>
              </a:solidFill>
              <a:latin typeface="Arial" pitchFamily="34" charset="0"/>
              <a:ea typeface="微软雅黑" pitchFamily="34" charset="-122"/>
              <a:sym typeface="Arial" pitchFamily="34" charset="0"/>
            </a:endParaRPr>
          </a:p>
        </p:txBody>
      </p:sp>
      <p:sp>
        <p:nvSpPr>
          <p:cNvPr id="11291" name="TextBox 13"/>
          <p:cNvSpPr txBox="1">
            <a:spLocks noChangeArrowheads="1"/>
          </p:cNvSpPr>
          <p:nvPr/>
        </p:nvSpPr>
        <p:spPr bwMode="auto">
          <a:xfrm>
            <a:off x="1876425" y="4964113"/>
            <a:ext cx="15621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a:solidFill>
                  <a:schemeClr val="bg1"/>
                </a:solidFill>
                <a:latin typeface="Arial" pitchFamily="34" charset="0"/>
                <a:ea typeface="微软雅黑" pitchFamily="34" charset="-122"/>
                <a:sym typeface="Arial" pitchFamily="34" charset="0"/>
              </a:rPr>
              <a:t>单击编辑标题</a:t>
            </a:r>
            <a:endParaRPr lang="en-US" sz="1600" b="1">
              <a:solidFill>
                <a:schemeClr val="bg1"/>
              </a:solidFill>
              <a:latin typeface="Arial" pitchFamily="34" charset="0"/>
              <a:ea typeface="微软雅黑" pitchFamily="34" charset="-122"/>
              <a:sym typeface="Arial" pitchFamily="34" charset="0"/>
            </a:endParaRPr>
          </a:p>
        </p:txBody>
      </p:sp>
      <p:sp>
        <p:nvSpPr>
          <p:cNvPr id="11292" name="TextBox 13"/>
          <p:cNvSpPr txBox="1">
            <a:spLocks noChangeArrowheads="1"/>
          </p:cNvSpPr>
          <p:nvPr/>
        </p:nvSpPr>
        <p:spPr bwMode="auto">
          <a:xfrm>
            <a:off x="1881188" y="5249863"/>
            <a:ext cx="15589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a:solidFill>
                  <a:schemeClr val="bg1"/>
                </a:solidFill>
                <a:latin typeface="Arial" pitchFamily="34" charset="0"/>
                <a:ea typeface="微软雅黑" pitchFamily="34" charset="-122"/>
                <a:sym typeface="Arial" pitchFamily="34" charset="0"/>
              </a:rPr>
              <a:t>单击此处可编辑内容，根据您的需要自由拉伸文本框大小</a:t>
            </a:r>
            <a:endParaRPr lang="en-US" sz="1200">
              <a:solidFill>
                <a:schemeClr val="bg1"/>
              </a:solidFill>
              <a:latin typeface="Arial" pitchFamily="34" charset="0"/>
              <a:ea typeface="微软雅黑" pitchFamily="34" charset="-122"/>
              <a:sym typeface="Arial" pitchFamily="34" charset="0"/>
            </a:endParaRPr>
          </a:p>
        </p:txBody>
      </p:sp>
      <p:sp>
        <p:nvSpPr>
          <p:cNvPr id="11293" name="TextBox 13"/>
          <p:cNvSpPr txBox="1">
            <a:spLocks noChangeArrowheads="1"/>
          </p:cNvSpPr>
          <p:nvPr/>
        </p:nvSpPr>
        <p:spPr bwMode="auto">
          <a:xfrm>
            <a:off x="8812213" y="2136775"/>
            <a:ext cx="15621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spcBef>
                <a:spcPct val="20000"/>
              </a:spcBef>
            </a:pPr>
            <a:r>
              <a:rPr lang="zh-CN" altLang="en-US" sz="1600" b="1">
                <a:solidFill>
                  <a:schemeClr val="bg1"/>
                </a:solidFill>
                <a:latin typeface="Arial" pitchFamily="34" charset="0"/>
                <a:ea typeface="微软雅黑" pitchFamily="34" charset="-122"/>
                <a:sym typeface="Arial" pitchFamily="34" charset="0"/>
              </a:rPr>
              <a:t>单击编辑标题</a:t>
            </a:r>
            <a:endParaRPr lang="en-US" sz="1600" b="1">
              <a:solidFill>
                <a:schemeClr val="bg1"/>
              </a:solidFill>
              <a:latin typeface="Arial" pitchFamily="34" charset="0"/>
              <a:ea typeface="微软雅黑" pitchFamily="34" charset="-122"/>
              <a:sym typeface="Arial" pitchFamily="34" charset="0"/>
            </a:endParaRPr>
          </a:p>
        </p:txBody>
      </p:sp>
      <p:sp>
        <p:nvSpPr>
          <p:cNvPr id="11294" name="TextBox 13"/>
          <p:cNvSpPr txBox="1">
            <a:spLocks noChangeArrowheads="1"/>
          </p:cNvSpPr>
          <p:nvPr/>
        </p:nvSpPr>
        <p:spPr bwMode="auto">
          <a:xfrm>
            <a:off x="8816975" y="2422525"/>
            <a:ext cx="1558925"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spcBef>
                <a:spcPct val="20000"/>
              </a:spcBef>
            </a:pPr>
            <a:r>
              <a:rPr lang="zh-CN" altLang="en-US" sz="1200">
                <a:solidFill>
                  <a:schemeClr val="bg1"/>
                </a:solidFill>
                <a:latin typeface="Arial" pitchFamily="34" charset="0"/>
                <a:ea typeface="微软雅黑" pitchFamily="34" charset="-122"/>
                <a:sym typeface="Arial" pitchFamily="34" charset="0"/>
              </a:rPr>
              <a:t>单击此处可编辑内容，根据您的需要自由拉伸文本框大小</a:t>
            </a:r>
            <a:endParaRPr lang="en-US" sz="1200">
              <a:solidFill>
                <a:schemeClr val="bg1"/>
              </a:solidFill>
              <a:latin typeface="Arial" pitchFamily="34" charset="0"/>
              <a:ea typeface="微软雅黑" pitchFamily="34" charset="-122"/>
              <a:sym typeface="Arial" pitchFamily="34" charset="0"/>
            </a:endParaRPr>
          </a:p>
        </p:txBody>
      </p:sp>
      <p:sp>
        <p:nvSpPr>
          <p:cNvPr id="11295" name="TextBox 13"/>
          <p:cNvSpPr txBox="1">
            <a:spLocks noChangeArrowheads="1"/>
          </p:cNvSpPr>
          <p:nvPr/>
        </p:nvSpPr>
        <p:spPr bwMode="auto">
          <a:xfrm>
            <a:off x="8812213" y="3556000"/>
            <a:ext cx="15621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spcBef>
                <a:spcPct val="20000"/>
              </a:spcBef>
            </a:pPr>
            <a:r>
              <a:rPr lang="zh-CN" altLang="en-US" sz="1600" b="1">
                <a:solidFill>
                  <a:schemeClr val="bg1"/>
                </a:solidFill>
                <a:latin typeface="Arial" pitchFamily="34" charset="0"/>
                <a:ea typeface="微软雅黑" pitchFamily="34" charset="-122"/>
                <a:sym typeface="Arial" pitchFamily="34" charset="0"/>
              </a:rPr>
              <a:t>单击编辑标题</a:t>
            </a:r>
            <a:endParaRPr lang="en-US" sz="1600" b="1">
              <a:solidFill>
                <a:schemeClr val="bg1"/>
              </a:solidFill>
              <a:latin typeface="Arial" pitchFamily="34" charset="0"/>
              <a:ea typeface="微软雅黑" pitchFamily="34" charset="-122"/>
              <a:sym typeface="Arial" pitchFamily="34" charset="0"/>
            </a:endParaRPr>
          </a:p>
        </p:txBody>
      </p:sp>
      <p:sp>
        <p:nvSpPr>
          <p:cNvPr id="11296" name="TextBox 13"/>
          <p:cNvSpPr txBox="1">
            <a:spLocks noChangeArrowheads="1"/>
          </p:cNvSpPr>
          <p:nvPr/>
        </p:nvSpPr>
        <p:spPr bwMode="auto">
          <a:xfrm>
            <a:off x="8816975" y="3841750"/>
            <a:ext cx="1558925"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spcBef>
                <a:spcPct val="20000"/>
              </a:spcBef>
            </a:pPr>
            <a:r>
              <a:rPr lang="zh-CN" altLang="en-US" sz="1200">
                <a:solidFill>
                  <a:schemeClr val="bg1"/>
                </a:solidFill>
                <a:latin typeface="Arial" pitchFamily="34" charset="0"/>
                <a:ea typeface="微软雅黑" pitchFamily="34" charset="-122"/>
                <a:sym typeface="Arial" pitchFamily="34" charset="0"/>
              </a:rPr>
              <a:t>单击此处可编辑内容，根据您的需要自由拉伸文本框大小</a:t>
            </a:r>
            <a:endParaRPr lang="en-US" sz="1200">
              <a:solidFill>
                <a:schemeClr val="bg1"/>
              </a:solidFill>
              <a:latin typeface="Arial" pitchFamily="34" charset="0"/>
              <a:ea typeface="微软雅黑" pitchFamily="34" charset="-122"/>
              <a:sym typeface="Arial" pitchFamily="34" charset="0"/>
            </a:endParaRPr>
          </a:p>
        </p:txBody>
      </p:sp>
      <p:sp>
        <p:nvSpPr>
          <p:cNvPr id="11297" name="TextBox 13"/>
          <p:cNvSpPr txBox="1">
            <a:spLocks noChangeArrowheads="1"/>
          </p:cNvSpPr>
          <p:nvPr/>
        </p:nvSpPr>
        <p:spPr bwMode="auto">
          <a:xfrm>
            <a:off x="8812213" y="4975225"/>
            <a:ext cx="15621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spcBef>
                <a:spcPct val="20000"/>
              </a:spcBef>
            </a:pPr>
            <a:r>
              <a:rPr lang="zh-CN" altLang="en-US" sz="1600" b="1">
                <a:solidFill>
                  <a:schemeClr val="bg1"/>
                </a:solidFill>
                <a:latin typeface="Arial" pitchFamily="34" charset="0"/>
                <a:ea typeface="微软雅黑" pitchFamily="34" charset="-122"/>
                <a:sym typeface="Arial" pitchFamily="34" charset="0"/>
              </a:rPr>
              <a:t>单击编辑标题</a:t>
            </a:r>
            <a:endParaRPr lang="en-US" sz="1600" b="1">
              <a:solidFill>
                <a:schemeClr val="bg1"/>
              </a:solidFill>
              <a:latin typeface="Arial" pitchFamily="34" charset="0"/>
              <a:ea typeface="微软雅黑" pitchFamily="34" charset="-122"/>
              <a:sym typeface="Arial" pitchFamily="34" charset="0"/>
            </a:endParaRPr>
          </a:p>
        </p:txBody>
      </p:sp>
      <p:sp>
        <p:nvSpPr>
          <p:cNvPr id="11298" name="TextBox 13"/>
          <p:cNvSpPr txBox="1">
            <a:spLocks noChangeArrowheads="1"/>
          </p:cNvSpPr>
          <p:nvPr/>
        </p:nvSpPr>
        <p:spPr bwMode="auto">
          <a:xfrm>
            <a:off x="8816975" y="5260975"/>
            <a:ext cx="1558925"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spcBef>
                <a:spcPct val="20000"/>
              </a:spcBef>
            </a:pPr>
            <a:r>
              <a:rPr lang="zh-CN" altLang="en-US" sz="1200">
                <a:solidFill>
                  <a:schemeClr val="bg1"/>
                </a:solidFill>
                <a:latin typeface="Arial" pitchFamily="34" charset="0"/>
                <a:ea typeface="微软雅黑" pitchFamily="34" charset="-122"/>
                <a:sym typeface="Arial" pitchFamily="34" charset="0"/>
              </a:rPr>
              <a:t>单击此处可编辑内容，根据您的需要自由拉伸文本框大小</a:t>
            </a:r>
            <a:endParaRPr lang="en-US" sz="1200">
              <a:solidFill>
                <a:schemeClr val="bg1"/>
              </a:solidFill>
              <a:latin typeface="Arial" pitchFamily="34" charset="0"/>
              <a:ea typeface="微软雅黑" pitchFamily="34" charset="-122"/>
              <a:sym typeface="Arial"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0" name="组合 1"/>
          <p:cNvGrpSpPr>
            <a:grpSpLocks/>
          </p:cNvGrpSpPr>
          <p:nvPr/>
        </p:nvGrpSpPr>
        <p:grpSpPr bwMode="auto">
          <a:xfrm>
            <a:off x="546100" y="393700"/>
            <a:ext cx="584200" cy="549275"/>
            <a:chOff x="0" y="0"/>
            <a:chExt cx="648285" cy="609713"/>
          </a:xfrm>
        </p:grpSpPr>
        <p:grpSp>
          <p:nvGrpSpPr>
            <p:cNvPr id="12301" name="组合 2"/>
            <p:cNvGrpSpPr>
              <a:grpSpLocks/>
            </p:cNvGrpSpPr>
            <p:nvPr/>
          </p:nvGrpSpPr>
          <p:grpSpPr bwMode="auto">
            <a:xfrm>
              <a:off x="0" y="0"/>
              <a:ext cx="432385" cy="432385"/>
              <a:chOff x="0" y="0"/>
              <a:chExt cx="4004677" cy="4004677"/>
            </a:xfrm>
          </p:grpSpPr>
          <p:grpSp>
            <p:nvGrpSpPr>
              <p:cNvPr id="12354" name="组合 55"/>
              <p:cNvGrpSpPr>
                <a:grpSpLocks/>
              </p:cNvGrpSpPr>
              <p:nvPr/>
            </p:nvGrpSpPr>
            <p:grpSpPr bwMode="auto">
              <a:xfrm>
                <a:off x="190939" y="246027"/>
                <a:ext cx="3606099" cy="3570272"/>
                <a:chOff x="0" y="0"/>
                <a:chExt cx="3606099" cy="3570272"/>
              </a:xfrm>
            </p:grpSpPr>
            <p:sp>
              <p:nvSpPr>
                <p:cNvPr id="12375" name="弧形 76"/>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2376" name="弧形 77"/>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2377" name="弧形 78"/>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2378" name="弧形 79"/>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12355" name="椭圆 56"/>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56" name="椭圆 57"/>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57" name="椭圆 58"/>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58" name="椭圆 59"/>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59" name="椭圆 60"/>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60" name="椭圆 61"/>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61" name="椭圆 62"/>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62" name="椭圆 63"/>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63" name="椭圆 64"/>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64" name="椭圆 65"/>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65" name="椭圆 66"/>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66" name="椭圆 67"/>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67" name="椭圆 68"/>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68" name="椭圆 69"/>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69" name="椭圆 70"/>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70" name="椭圆 71"/>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71" name="椭圆 72"/>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72" name="椭圆 73"/>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73" name="椭圆 74"/>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74" name="椭圆 75"/>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2302" name="组合 3"/>
            <p:cNvGrpSpPr>
              <a:grpSpLocks/>
            </p:cNvGrpSpPr>
            <p:nvPr/>
          </p:nvGrpSpPr>
          <p:grpSpPr bwMode="auto">
            <a:xfrm>
              <a:off x="215900" y="0"/>
              <a:ext cx="432385" cy="432385"/>
              <a:chOff x="0" y="0"/>
              <a:chExt cx="4004677" cy="4004677"/>
            </a:xfrm>
          </p:grpSpPr>
          <p:grpSp>
            <p:nvGrpSpPr>
              <p:cNvPr id="12329" name="组合 30"/>
              <p:cNvGrpSpPr>
                <a:grpSpLocks/>
              </p:cNvGrpSpPr>
              <p:nvPr/>
            </p:nvGrpSpPr>
            <p:grpSpPr bwMode="auto">
              <a:xfrm>
                <a:off x="190939" y="246027"/>
                <a:ext cx="3606099" cy="3570272"/>
                <a:chOff x="0" y="0"/>
                <a:chExt cx="3606099" cy="3570272"/>
              </a:xfrm>
            </p:grpSpPr>
            <p:sp>
              <p:nvSpPr>
                <p:cNvPr id="12350" name="弧形 51"/>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2351" name="弧形 52"/>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2352" name="弧形 53"/>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2353" name="弧形 54"/>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12330" name="椭圆 31"/>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31" name="椭圆 32"/>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32" name="椭圆 33"/>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33" name="椭圆 34"/>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34" name="椭圆 35"/>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35" name="椭圆 36"/>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36" name="椭圆 37"/>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37" name="椭圆 38"/>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38" name="椭圆 39"/>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39" name="椭圆 40"/>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40" name="椭圆 41"/>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41" name="椭圆 42"/>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42" name="椭圆 43"/>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43" name="椭圆 44"/>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44" name="椭圆 45"/>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45" name="椭圆 46"/>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46" name="椭圆 47"/>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47" name="椭圆 48"/>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48" name="椭圆 49"/>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49" name="椭圆 50"/>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2303" name="组合 4"/>
            <p:cNvGrpSpPr>
              <a:grpSpLocks/>
            </p:cNvGrpSpPr>
            <p:nvPr/>
          </p:nvGrpSpPr>
          <p:grpSpPr bwMode="auto">
            <a:xfrm>
              <a:off x="115763" y="177328"/>
              <a:ext cx="432385" cy="432385"/>
              <a:chOff x="0" y="0"/>
              <a:chExt cx="4004677" cy="4004677"/>
            </a:xfrm>
          </p:grpSpPr>
          <p:grpSp>
            <p:nvGrpSpPr>
              <p:cNvPr id="12304" name="组合 5"/>
              <p:cNvGrpSpPr>
                <a:grpSpLocks/>
              </p:cNvGrpSpPr>
              <p:nvPr/>
            </p:nvGrpSpPr>
            <p:grpSpPr bwMode="auto">
              <a:xfrm>
                <a:off x="190939" y="246027"/>
                <a:ext cx="3606099" cy="3570272"/>
                <a:chOff x="0" y="0"/>
                <a:chExt cx="3606099" cy="3570272"/>
              </a:xfrm>
            </p:grpSpPr>
            <p:sp>
              <p:nvSpPr>
                <p:cNvPr id="12325" name="弧形 26"/>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2326" name="弧形 27"/>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2327" name="弧形 28"/>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2328" name="弧形 29"/>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12305" name="椭圆 6"/>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06" name="椭圆 7"/>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07" name="椭圆 8"/>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08" name="椭圆 9"/>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09" name="椭圆 10"/>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10" name="椭圆 11"/>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11" name="椭圆 12"/>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12" name="椭圆 13"/>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13" name="椭圆 14"/>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14" name="椭圆 15"/>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15" name="椭圆 16"/>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16" name="椭圆 17"/>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17" name="椭圆 18"/>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18" name="椭圆 19"/>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19" name="椭圆 20"/>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20" name="椭圆 21"/>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21" name="椭圆 22"/>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22" name="椭圆 23"/>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23" name="椭圆 24"/>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24" name="椭圆 25"/>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sp>
        <p:nvSpPr>
          <p:cNvPr id="12291" name="矩形 80"/>
          <p:cNvSpPr>
            <a:spLocks noChangeArrowheads="1"/>
          </p:cNvSpPr>
          <p:nvPr/>
        </p:nvSpPr>
        <p:spPr bwMode="auto">
          <a:xfrm>
            <a:off x="1225550" y="411163"/>
            <a:ext cx="30575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800">
                <a:solidFill>
                  <a:schemeClr val="bg1"/>
                </a:solidFill>
                <a:latin typeface="微软雅黑" pitchFamily="34" charset="-122"/>
                <a:ea typeface="微软雅黑" pitchFamily="34" charset="-122"/>
              </a:rPr>
              <a:t>单击此处添加标题</a:t>
            </a:r>
          </a:p>
        </p:txBody>
      </p:sp>
      <p:pic>
        <p:nvPicPr>
          <p:cNvPr id="12292" name="图片 81"/>
          <p:cNvPicPr>
            <a:picLocks noChangeAspect="1" noChangeArrowheads="1"/>
          </p:cNvPicPr>
          <p:nvPr/>
        </p:nvPicPr>
        <p:blipFill>
          <a:blip r:embed="rId2">
            <a:extLst>
              <a:ext uri="{28A0092B-C50C-407E-A947-70E740481C1C}">
                <a14:useLocalDpi xmlns:a14="http://schemas.microsoft.com/office/drawing/2010/main" val="0"/>
              </a:ext>
            </a:extLst>
          </a:blip>
          <a:srcRect t="8295" b="7469"/>
          <a:stretch>
            <a:fillRect/>
          </a:stretch>
        </p:blipFill>
        <p:spPr bwMode="auto">
          <a:xfrm>
            <a:off x="4325938" y="1962150"/>
            <a:ext cx="3581400"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图片 82"/>
          <p:cNvPicPr>
            <a:picLocks noChangeAspect="1" noChangeArrowheads="1"/>
          </p:cNvPicPr>
          <p:nvPr/>
        </p:nvPicPr>
        <p:blipFill>
          <a:blip r:embed="rId3">
            <a:extLst>
              <a:ext uri="{28A0092B-C50C-407E-A947-70E740481C1C}">
                <a14:useLocalDpi xmlns:a14="http://schemas.microsoft.com/office/drawing/2010/main" val="0"/>
              </a:ext>
            </a:extLst>
          </a:blip>
          <a:srcRect t="18710"/>
          <a:stretch>
            <a:fillRect/>
          </a:stretch>
        </p:blipFill>
        <p:spPr bwMode="auto">
          <a:xfrm>
            <a:off x="774700" y="1962150"/>
            <a:ext cx="3556000" cy="177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4" name="图片 83"/>
          <p:cNvPicPr>
            <a:picLocks noChangeAspect="1" noChangeArrowheads="1"/>
          </p:cNvPicPr>
          <p:nvPr/>
        </p:nvPicPr>
        <p:blipFill>
          <a:blip r:embed="rId4">
            <a:extLst>
              <a:ext uri="{28A0092B-C50C-407E-A947-70E740481C1C}">
                <a14:useLocalDpi xmlns:a14="http://schemas.microsoft.com/office/drawing/2010/main" val="0"/>
              </a:ext>
            </a:extLst>
          </a:blip>
          <a:srcRect t="23418"/>
          <a:stretch>
            <a:fillRect/>
          </a:stretch>
        </p:blipFill>
        <p:spPr bwMode="auto">
          <a:xfrm>
            <a:off x="776288" y="3724275"/>
            <a:ext cx="3573462" cy="178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5" name="图片 84"/>
          <p:cNvPicPr>
            <a:picLocks noChangeAspect="1" noChangeArrowheads="1"/>
          </p:cNvPicPr>
          <p:nvPr/>
        </p:nvPicPr>
        <p:blipFill>
          <a:blip r:embed="rId5">
            <a:extLst>
              <a:ext uri="{28A0092B-C50C-407E-A947-70E740481C1C}">
                <a14:useLocalDpi xmlns:a14="http://schemas.microsoft.com/office/drawing/2010/main" val="0"/>
              </a:ext>
            </a:extLst>
          </a:blip>
          <a:srcRect t="10333"/>
          <a:stretch>
            <a:fillRect/>
          </a:stretch>
        </p:blipFill>
        <p:spPr bwMode="auto">
          <a:xfrm>
            <a:off x="7902575" y="3733800"/>
            <a:ext cx="3544888" cy="177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6" name="Picture 59"/>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96225" y="1952625"/>
            <a:ext cx="3571875" cy="178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7" name="Rectangle 46"/>
          <p:cNvSpPr>
            <a:spLocks noChangeArrowheads="1"/>
          </p:cNvSpPr>
          <p:nvPr/>
        </p:nvSpPr>
        <p:spPr bwMode="auto">
          <a:xfrm>
            <a:off x="4351338" y="3730625"/>
            <a:ext cx="3560762" cy="1789113"/>
          </a:xfrm>
          <a:prstGeom prst="rect">
            <a:avLst/>
          </a:prstGeom>
          <a:solidFill>
            <a:srgbClr val="FCFCFC">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en-US" altLang="zh-CN">
              <a:solidFill>
                <a:srgbClr val="FFFFFF"/>
              </a:solidFill>
              <a:latin typeface="Arial" pitchFamily="34" charset="0"/>
              <a:ea typeface="微软雅黑" pitchFamily="34" charset="-122"/>
            </a:endParaRPr>
          </a:p>
        </p:txBody>
      </p:sp>
      <p:sp>
        <p:nvSpPr>
          <p:cNvPr id="12298" name="Rectangle 57"/>
          <p:cNvSpPr>
            <a:spLocks noChangeArrowheads="1"/>
          </p:cNvSpPr>
          <p:nvPr/>
        </p:nvSpPr>
        <p:spPr bwMode="auto">
          <a:xfrm>
            <a:off x="7905750" y="1949450"/>
            <a:ext cx="3560763" cy="1789113"/>
          </a:xfrm>
          <a:prstGeom prst="rect">
            <a:avLst/>
          </a:prstGeom>
          <a:solidFill>
            <a:srgbClr val="FCFCFC">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en-US" altLang="zh-CN">
              <a:solidFill>
                <a:srgbClr val="FFFFFF"/>
              </a:solidFill>
              <a:latin typeface="Arial" pitchFamily="34" charset="0"/>
              <a:ea typeface="微软雅黑" pitchFamily="34" charset="-122"/>
            </a:endParaRPr>
          </a:p>
        </p:txBody>
      </p:sp>
      <p:pic>
        <p:nvPicPr>
          <p:cNvPr id="12299" name="组合 88"/>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57850" y="4133850"/>
            <a:ext cx="104775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00" name="矩形 92"/>
          <p:cNvSpPr>
            <a:spLocks noChangeArrowheads="1"/>
          </p:cNvSpPr>
          <p:nvPr/>
        </p:nvSpPr>
        <p:spPr bwMode="auto">
          <a:xfrm>
            <a:off x="8283575" y="2339975"/>
            <a:ext cx="2984500" cy="103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6025" eaLnBrk="1" hangingPunct="1">
              <a:lnSpc>
                <a:spcPct val="120000"/>
              </a:lnSpc>
              <a:spcBef>
                <a:spcPct val="20000"/>
              </a:spcBef>
            </a:pPr>
            <a:r>
              <a:rPr lang="zh-CN" altLang="en-US" sz="1400">
                <a:solidFill>
                  <a:schemeClr val="bg1"/>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sz="1400">
              <a:solidFill>
                <a:schemeClr val="bg1"/>
              </a:solidFill>
              <a:latin typeface="微软雅黑" pitchFamily="34" charset="-122"/>
              <a:ea typeface="微软雅黑" pitchFamily="34" charset="-122"/>
              <a:sym typeface="Arial"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4" name="组合 1"/>
          <p:cNvGrpSpPr>
            <a:grpSpLocks/>
          </p:cNvGrpSpPr>
          <p:nvPr/>
        </p:nvGrpSpPr>
        <p:grpSpPr bwMode="auto">
          <a:xfrm>
            <a:off x="546100" y="393700"/>
            <a:ext cx="584200" cy="549275"/>
            <a:chOff x="0" y="0"/>
            <a:chExt cx="648285" cy="609713"/>
          </a:xfrm>
        </p:grpSpPr>
        <p:grpSp>
          <p:nvGrpSpPr>
            <p:cNvPr id="13342" name="组合 2"/>
            <p:cNvGrpSpPr>
              <a:grpSpLocks/>
            </p:cNvGrpSpPr>
            <p:nvPr/>
          </p:nvGrpSpPr>
          <p:grpSpPr bwMode="auto">
            <a:xfrm>
              <a:off x="0" y="0"/>
              <a:ext cx="432385" cy="432385"/>
              <a:chOff x="0" y="0"/>
              <a:chExt cx="4004677" cy="4004677"/>
            </a:xfrm>
          </p:grpSpPr>
          <p:grpSp>
            <p:nvGrpSpPr>
              <p:cNvPr id="13395" name="组合 55"/>
              <p:cNvGrpSpPr>
                <a:grpSpLocks/>
              </p:cNvGrpSpPr>
              <p:nvPr/>
            </p:nvGrpSpPr>
            <p:grpSpPr bwMode="auto">
              <a:xfrm>
                <a:off x="190939" y="246027"/>
                <a:ext cx="3606099" cy="3570272"/>
                <a:chOff x="0" y="0"/>
                <a:chExt cx="3606099" cy="3570272"/>
              </a:xfrm>
            </p:grpSpPr>
            <p:sp>
              <p:nvSpPr>
                <p:cNvPr id="13416" name="弧形 76"/>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3417" name="弧形 77"/>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3418" name="弧形 78"/>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3419" name="弧形 79"/>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13396" name="椭圆 56"/>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397" name="椭圆 57"/>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398" name="椭圆 58"/>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399" name="椭圆 59"/>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400" name="椭圆 60"/>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401" name="椭圆 61"/>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402" name="椭圆 62"/>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403" name="椭圆 63"/>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404" name="椭圆 64"/>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405" name="椭圆 65"/>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406" name="椭圆 66"/>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407" name="椭圆 67"/>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408" name="椭圆 68"/>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409" name="椭圆 69"/>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410" name="椭圆 70"/>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411" name="椭圆 71"/>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412" name="椭圆 72"/>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413" name="椭圆 73"/>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414" name="椭圆 74"/>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415" name="椭圆 75"/>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3343" name="组合 3"/>
            <p:cNvGrpSpPr>
              <a:grpSpLocks/>
            </p:cNvGrpSpPr>
            <p:nvPr/>
          </p:nvGrpSpPr>
          <p:grpSpPr bwMode="auto">
            <a:xfrm>
              <a:off x="215900" y="0"/>
              <a:ext cx="432385" cy="432385"/>
              <a:chOff x="0" y="0"/>
              <a:chExt cx="4004677" cy="4004677"/>
            </a:xfrm>
          </p:grpSpPr>
          <p:grpSp>
            <p:nvGrpSpPr>
              <p:cNvPr id="13370" name="组合 30"/>
              <p:cNvGrpSpPr>
                <a:grpSpLocks/>
              </p:cNvGrpSpPr>
              <p:nvPr/>
            </p:nvGrpSpPr>
            <p:grpSpPr bwMode="auto">
              <a:xfrm>
                <a:off x="190939" y="246027"/>
                <a:ext cx="3606099" cy="3570272"/>
                <a:chOff x="0" y="0"/>
                <a:chExt cx="3606099" cy="3570272"/>
              </a:xfrm>
            </p:grpSpPr>
            <p:sp>
              <p:nvSpPr>
                <p:cNvPr id="13391" name="弧形 51"/>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3392" name="弧形 52"/>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3393" name="弧形 53"/>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3394" name="弧形 54"/>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13371" name="椭圆 31"/>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372" name="椭圆 32"/>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373" name="椭圆 33"/>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374" name="椭圆 34"/>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375" name="椭圆 35"/>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376" name="椭圆 36"/>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377" name="椭圆 37"/>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378" name="椭圆 38"/>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379" name="椭圆 39"/>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380" name="椭圆 40"/>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381" name="椭圆 41"/>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382" name="椭圆 42"/>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383" name="椭圆 43"/>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384" name="椭圆 44"/>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385" name="椭圆 45"/>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386" name="椭圆 46"/>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387" name="椭圆 47"/>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388" name="椭圆 48"/>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389" name="椭圆 49"/>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390" name="椭圆 50"/>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3344" name="组合 4"/>
            <p:cNvGrpSpPr>
              <a:grpSpLocks/>
            </p:cNvGrpSpPr>
            <p:nvPr/>
          </p:nvGrpSpPr>
          <p:grpSpPr bwMode="auto">
            <a:xfrm>
              <a:off x="115763" y="177328"/>
              <a:ext cx="432385" cy="432385"/>
              <a:chOff x="0" y="0"/>
              <a:chExt cx="4004677" cy="4004677"/>
            </a:xfrm>
          </p:grpSpPr>
          <p:grpSp>
            <p:nvGrpSpPr>
              <p:cNvPr id="13345" name="组合 5"/>
              <p:cNvGrpSpPr>
                <a:grpSpLocks/>
              </p:cNvGrpSpPr>
              <p:nvPr/>
            </p:nvGrpSpPr>
            <p:grpSpPr bwMode="auto">
              <a:xfrm>
                <a:off x="190939" y="246027"/>
                <a:ext cx="3606099" cy="3570272"/>
                <a:chOff x="0" y="0"/>
                <a:chExt cx="3606099" cy="3570272"/>
              </a:xfrm>
            </p:grpSpPr>
            <p:sp>
              <p:nvSpPr>
                <p:cNvPr id="13366" name="弧形 26"/>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3367" name="弧形 27"/>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3368" name="弧形 28"/>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3369" name="弧形 29"/>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13346" name="椭圆 6"/>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347" name="椭圆 7"/>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348" name="椭圆 8"/>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349" name="椭圆 9"/>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350" name="椭圆 10"/>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351" name="椭圆 11"/>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352" name="椭圆 12"/>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353" name="椭圆 13"/>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354" name="椭圆 14"/>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355" name="椭圆 15"/>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356" name="椭圆 16"/>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357" name="椭圆 17"/>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358" name="椭圆 18"/>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359" name="椭圆 19"/>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360" name="椭圆 20"/>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361" name="椭圆 21"/>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362" name="椭圆 22"/>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363" name="椭圆 23"/>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364" name="椭圆 24"/>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365" name="椭圆 25"/>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sp>
        <p:nvSpPr>
          <p:cNvPr id="13315" name="矩形 80"/>
          <p:cNvSpPr>
            <a:spLocks noChangeArrowheads="1"/>
          </p:cNvSpPr>
          <p:nvPr/>
        </p:nvSpPr>
        <p:spPr bwMode="auto">
          <a:xfrm>
            <a:off x="1225550" y="411163"/>
            <a:ext cx="30575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800">
                <a:solidFill>
                  <a:schemeClr val="bg1"/>
                </a:solidFill>
                <a:latin typeface="微软雅黑" pitchFamily="34" charset="-122"/>
                <a:ea typeface="微软雅黑" pitchFamily="34" charset="-122"/>
              </a:rPr>
              <a:t>单击此处添加标题</a:t>
            </a:r>
          </a:p>
        </p:txBody>
      </p:sp>
      <p:sp>
        <p:nvSpPr>
          <p:cNvPr id="13316" name="자유형 225"/>
          <p:cNvSpPr>
            <a:spLocks/>
          </p:cNvSpPr>
          <p:nvPr/>
        </p:nvSpPr>
        <p:spPr bwMode="auto">
          <a:xfrm>
            <a:off x="2386013" y="3783013"/>
            <a:ext cx="3028950" cy="1376362"/>
          </a:xfrm>
          <a:custGeom>
            <a:avLst/>
            <a:gdLst>
              <a:gd name="T0" fmla="*/ 0 w 1928813"/>
              <a:gd name="T1" fmla="*/ 440582 h 876300"/>
              <a:gd name="T2" fmla="*/ 2184499 w 1928813"/>
              <a:gd name="T3" fmla="*/ 0 h 876300"/>
              <a:gd name="T4" fmla="*/ 4756572 w 1928813"/>
              <a:gd name="T5" fmla="*/ 534570 h 876300"/>
              <a:gd name="T6" fmla="*/ 4703721 w 1928813"/>
              <a:gd name="T7" fmla="*/ 1544971 h 876300"/>
              <a:gd name="T8" fmla="*/ 1520928 w 1928813"/>
              <a:gd name="T9" fmla="*/ 2161785 h 876300"/>
              <a:gd name="T10" fmla="*/ 140936 w 1928813"/>
              <a:gd name="T11" fmla="*/ 1186630 h 876300"/>
              <a:gd name="T12" fmla="*/ 111575 w 1928813"/>
              <a:gd name="T13" fmla="*/ 1122014 h 876300"/>
              <a:gd name="T14" fmla="*/ 0 w 1928813"/>
              <a:gd name="T15" fmla="*/ 440582 h 8763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28813" h="876300">
                <a:moveTo>
                  <a:pt x="0" y="178594"/>
                </a:moveTo>
                <a:lnTo>
                  <a:pt x="885825" y="0"/>
                </a:lnTo>
                <a:lnTo>
                  <a:pt x="1928813" y="216693"/>
                </a:lnTo>
                <a:lnTo>
                  <a:pt x="1907382" y="626269"/>
                </a:lnTo>
                <a:lnTo>
                  <a:pt x="616744" y="876300"/>
                </a:lnTo>
                <a:lnTo>
                  <a:pt x="57150" y="481012"/>
                </a:lnTo>
                <a:lnTo>
                  <a:pt x="45244" y="454819"/>
                </a:lnTo>
                <a:lnTo>
                  <a:pt x="0" y="178594"/>
                </a:ln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3317" name="자유형 227"/>
          <p:cNvSpPr>
            <a:spLocks/>
          </p:cNvSpPr>
          <p:nvPr/>
        </p:nvSpPr>
        <p:spPr bwMode="auto">
          <a:xfrm>
            <a:off x="2914650" y="2897188"/>
            <a:ext cx="1952625" cy="1106487"/>
          </a:xfrm>
          <a:custGeom>
            <a:avLst/>
            <a:gdLst>
              <a:gd name="T0" fmla="*/ 0 w 1245394"/>
              <a:gd name="T1" fmla="*/ 510635 h 704950"/>
              <a:gd name="T2" fmla="*/ 1542873 w 1245394"/>
              <a:gd name="T3" fmla="*/ 0 h 704950"/>
              <a:gd name="T4" fmla="*/ 3061476 w 1245394"/>
              <a:gd name="T5" fmla="*/ 598632 h 704950"/>
              <a:gd name="T6" fmla="*/ 1264396 w 1245394"/>
              <a:gd name="T7" fmla="*/ 1736738 h 704950"/>
              <a:gd name="T8" fmla="*/ 0 w 1245394"/>
              <a:gd name="T9" fmla="*/ 510635 h 7049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5394" h="704950">
                <a:moveTo>
                  <a:pt x="0" y="207269"/>
                </a:moveTo>
                <a:lnTo>
                  <a:pt x="627633" y="0"/>
                </a:lnTo>
                <a:lnTo>
                  <a:pt x="1245394" y="242987"/>
                </a:lnTo>
                <a:lnTo>
                  <a:pt x="514350" y="704950"/>
                </a:lnTo>
                <a:lnTo>
                  <a:pt x="0" y="207269"/>
                </a:ln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3318" name="자유형 230"/>
          <p:cNvSpPr>
            <a:spLocks/>
          </p:cNvSpPr>
          <p:nvPr/>
        </p:nvSpPr>
        <p:spPr bwMode="auto">
          <a:xfrm>
            <a:off x="3363913" y="2281238"/>
            <a:ext cx="1031875" cy="701675"/>
          </a:xfrm>
          <a:custGeom>
            <a:avLst/>
            <a:gdLst>
              <a:gd name="T0" fmla="*/ 0 w 657225"/>
              <a:gd name="T1" fmla="*/ 350997 h 447675"/>
              <a:gd name="T2" fmla="*/ 810046 w 657225"/>
              <a:gd name="T3" fmla="*/ 0 h 447675"/>
              <a:gd name="T4" fmla="*/ 1620094 w 657225"/>
              <a:gd name="T5" fmla="*/ 333448 h 447675"/>
              <a:gd name="T6" fmla="*/ 516552 w 657225"/>
              <a:gd name="T7" fmla="*/ 1099788 h 447675"/>
              <a:gd name="T8" fmla="*/ 0 w 657225"/>
              <a:gd name="T9" fmla="*/ 350997 h 4476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7225" h="447675">
                <a:moveTo>
                  <a:pt x="0" y="142875"/>
                </a:moveTo>
                <a:lnTo>
                  <a:pt x="328612" y="0"/>
                </a:lnTo>
                <a:lnTo>
                  <a:pt x="657225" y="135732"/>
                </a:lnTo>
                <a:lnTo>
                  <a:pt x="209550" y="447675"/>
                </a:lnTo>
                <a:lnTo>
                  <a:pt x="0" y="142875"/>
                </a:ln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3319" name="자유형 188"/>
          <p:cNvSpPr>
            <a:spLocks/>
          </p:cNvSpPr>
          <p:nvPr/>
        </p:nvSpPr>
        <p:spPr bwMode="auto">
          <a:xfrm>
            <a:off x="1801813" y="4064000"/>
            <a:ext cx="1901825" cy="2187575"/>
          </a:xfrm>
          <a:custGeom>
            <a:avLst/>
            <a:gdLst>
              <a:gd name="T0" fmla="*/ 0 w 1210804"/>
              <a:gd name="T1" fmla="*/ 1438507 h 1392970"/>
              <a:gd name="T2" fmla="*/ 2869170 w 1210804"/>
              <a:gd name="T3" fmla="*/ 3435454 h 1392970"/>
              <a:gd name="T4" fmla="*/ 2987220 w 1210804"/>
              <a:gd name="T5" fmla="*/ 1346836 h 1392970"/>
              <a:gd name="T6" fmla="*/ 919266 w 1210804"/>
              <a:gd name="T7" fmla="*/ 0 h 1392970"/>
              <a:gd name="T8" fmla="*/ 0 w 1210804"/>
              <a:gd name="T9" fmla="*/ 1438507 h 13929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0804" h="1392970">
                <a:moveTo>
                  <a:pt x="0" y="583270"/>
                </a:moveTo>
                <a:lnTo>
                  <a:pt x="1162955" y="1392970"/>
                </a:lnTo>
                <a:lnTo>
                  <a:pt x="1210804" y="546100"/>
                </a:lnTo>
                <a:lnTo>
                  <a:pt x="372604" y="0"/>
                </a:lnTo>
                <a:lnTo>
                  <a:pt x="0" y="583270"/>
                </a:ln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3320" name="자유형 189"/>
          <p:cNvSpPr>
            <a:spLocks/>
          </p:cNvSpPr>
          <p:nvPr/>
        </p:nvSpPr>
        <p:spPr bwMode="auto">
          <a:xfrm>
            <a:off x="3624263" y="4122738"/>
            <a:ext cx="2289175" cy="2124075"/>
          </a:xfrm>
          <a:custGeom>
            <a:avLst/>
            <a:gdLst>
              <a:gd name="T0" fmla="*/ 115286 w 1458057"/>
              <a:gd name="T1" fmla="*/ 1255398 h 1353282"/>
              <a:gd name="T2" fmla="*/ 2815337 w 1458057"/>
              <a:gd name="T3" fmla="*/ 0 h 1353282"/>
              <a:gd name="T4" fmla="*/ 3594045 w 1458057"/>
              <a:gd name="T5" fmla="*/ 1282776 h 1353282"/>
              <a:gd name="T6" fmla="*/ 0 w 1458057"/>
              <a:gd name="T7" fmla="*/ 3333891 h 1353282"/>
              <a:gd name="T8" fmla="*/ 115286 w 1458057"/>
              <a:gd name="T9" fmla="*/ 1255398 h 13532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58057" h="1353282">
                <a:moveTo>
                  <a:pt x="46770" y="509587"/>
                </a:moveTo>
                <a:lnTo>
                  <a:pt x="1142145" y="0"/>
                </a:lnTo>
                <a:lnTo>
                  <a:pt x="1458057" y="520700"/>
                </a:lnTo>
                <a:lnTo>
                  <a:pt x="0" y="1353282"/>
                </a:lnTo>
                <a:lnTo>
                  <a:pt x="46770" y="509587"/>
                </a:ln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3321" name="자유형 190"/>
          <p:cNvSpPr>
            <a:spLocks/>
          </p:cNvSpPr>
          <p:nvPr/>
        </p:nvSpPr>
        <p:spPr bwMode="auto">
          <a:xfrm>
            <a:off x="2449513" y="3224213"/>
            <a:ext cx="1328737" cy="1530350"/>
          </a:xfrm>
          <a:custGeom>
            <a:avLst/>
            <a:gdLst>
              <a:gd name="T0" fmla="*/ 0 w 846138"/>
              <a:gd name="T1" fmla="*/ 1172940 h 975148"/>
              <a:gd name="T2" fmla="*/ 1988165 w 846138"/>
              <a:gd name="T3" fmla="*/ 2401657 h 975148"/>
              <a:gd name="T4" fmla="*/ 2086589 w 846138"/>
              <a:gd name="T5" fmla="*/ 817146 h 975148"/>
              <a:gd name="T6" fmla="*/ 735981 w 846138"/>
              <a:gd name="T7" fmla="*/ 0 h 975148"/>
              <a:gd name="T8" fmla="*/ 0 w 846138"/>
              <a:gd name="T9" fmla="*/ 1172940 h 9751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46138" h="975148">
                <a:moveTo>
                  <a:pt x="0" y="476250"/>
                </a:moveTo>
                <a:lnTo>
                  <a:pt x="806226" y="975148"/>
                </a:lnTo>
                <a:lnTo>
                  <a:pt x="846138" y="331787"/>
                </a:lnTo>
                <a:lnTo>
                  <a:pt x="298450" y="0"/>
                </a:lnTo>
                <a:lnTo>
                  <a:pt x="0" y="476250"/>
                </a:ln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3322" name="자유형 191"/>
          <p:cNvSpPr>
            <a:spLocks/>
          </p:cNvSpPr>
          <p:nvPr/>
        </p:nvSpPr>
        <p:spPr bwMode="auto">
          <a:xfrm>
            <a:off x="3713163" y="3278188"/>
            <a:ext cx="1611312" cy="1476375"/>
          </a:xfrm>
          <a:custGeom>
            <a:avLst/>
            <a:gdLst>
              <a:gd name="T0" fmla="*/ 91021 w 1027621"/>
              <a:gd name="T1" fmla="*/ 716850 h 940806"/>
              <a:gd name="T2" fmla="*/ 1808375 w 1027621"/>
              <a:gd name="T3" fmla="*/ 0 h 940806"/>
              <a:gd name="T4" fmla="*/ 2526541 w 1027621"/>
              <a:gd name="T5" fmla="*/ 1141536 h 940806"/>
              <a:gd name="T6" fmla="*/ 0 w 1027621"/>
              <a:gd name="T7" fmla="*/ 2316825 h 940806"/>
              <a:gd name="T8" fmla="*/ 91021 w 1027621"/>
              <a:gd name="T9" fmla="*/ 716850 h 9408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7621" h="940806">
                <a:moveTo>
                  <a:pt x="37021" y="291095"/>
                </a:moveTo>
                <a:lnTo>
                  <a:pt x="735521" y="0"/>
                </a:lnTo>
                <a:lnTo>
                  <a:pt x="1027621" y="463550"/>
                </a:lnTo>
                <a:lnTo>
                  <a:pt x="0" y="940806"/>
                </a:lnTo>
                <a:lnTo>
                  <a:pt x="37021" y="291095"/>
                </a:ln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3323" name="자유형 200"/>
          <p:cNvSpPr>
            <a:spLocks/>
          </p:cNvSpPr>
          <p:nvPr/>
        </p:nvSpPr>
        <p:spPr bwMode="auto">
          <a:xfrm>
            <a:off x="2970213" y="2505075"/>
            <a:ext cx="862012" cy="1120775"/>
          </a:xfrm>
          <a:custGeom>
            <a:avLst/>
            <a:gdLst>
              <a:gd name="T0" fmla="*/ 0 w 547625"/>
              <a:gd name="T1" fmla="*/ 1000317 h 714375"/>
              <a:gd name="T2" fmla="*/ 1282306 w 547625"/>
              <a:gd name="T3" fmla="*/ 1758371 h 714375"/>
              <a:gd name="T4" fmla="*/ 1356886 w 547625"/>
              <a:gd name="T5" fmla="*/ 368497 h 714375"/>
              <a:gd name="T6" fmla="*/ 621486 w 547625"/>
              <a:gd name="T7" fmla="*/ 0 h 714375"/>
              <a:gd name="T8" fmla="*/ 0 w 547625"/>
              <a:gd name="T9" fmla="*/ 1000317 h 7143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7625" h="714375">
                <a:moveTo>
                  <a:pt x="0" y="406400"/>
                </a:moveTo>
                <a:lnTo>
                  <a:pt x="517525" y="714375"/>
                </a:lnTo>
                <a:lnTo>
                  <a:pt x="547625" y="149710"/>
                </a:lnTo>
                <a:lnTo>
                  <a:pt x="250825" y="0"/>
                </a:lnTo>
                <a:lnTo>
                  <a:pt x="0" y="406400"/>
                </a:ln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3324" name="자유형 203"/>
          <p:cNvSpPr>
            <a:spLocks/>
          </p:cNvSpPr>
          <p:nvPr/>
        </p:nvSpPr>
        <p:spPr bwMode="auto">
          <a:xfrm>
            <a:off x="3779838" y="2495550"/>
            <a:ext cx="1033462" cy="1128713"/>
          </a:xfrm>
          <a:custGeom>
            <a:avLst/>
            <a:gdLst>
              <a:gd name="T0" fmla="*/ 70944 w 658440"/>
              <a:gd name="T1" fmla="*/ 390301 h 719931"/>
              <a:gd name="T2" fmla="*/ 967933 w 658440"/>
              <a:gd name="T3" fmla="*/ 0 h 719931"/>
              <a:gd name="T4" fmla="*/ 1622082 w 658440"/>
              <a:gd name="T5" fmla="*/ 1073719 h 719931"/>
              <a:gd name="T6" fmla="*/ 0 w 658440"/>
              <a:gd name="T7" fmla="*/ 1769604 h 719931"/>
              <a:gd name="T8" fmla="*/ 70944 w 658440"/>
              <a:gd name="T9" fmla="*/ 390301 h 7199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8440" h="719931">
                <a:moveTo>
                  <a:pt x="28798" y="158787"/>
                </a:moveTo>
                <a:lnTo>
                  <a:pt x="392906" y="0"/>
                </a:lnTo>
                <a:lnTo>
                  <a:pt x="658440" y="436823"/>
                </a:lnTo>
                <a:lnTo>
                  <a:pt x="0" y="719931"/>
                </a:lnTo>
                <a:lnTo>
                  <a:pt x="28798" y="158787"/>
                </a:ln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3325" name="자유형 204"/>
          <p:cNvSpPr>
            <a:spLocks/>
          </p:cNvSpPr>
          <p:nvPr/>
        </p:nvSpPr>
        <p:spPr bwMode="auto">
          <a:xfrm>
            <a:off x="3417888" y="1717675"/>
            <a:ext cx="479425" cy="933450"/>
          </a:xfrm>
          <a:custGeom>
            <a:avLst/>
            <a:gdLst>
              <a:gd name="T0" fmla="*/ 0 w 303944"/>
              <a:gd name="T1" fmla="*/ 1121201 h 594530"/>
              <a:gd name="T2" fmla="*/ 663555 w 303944"/>
              <a:gd name="T3" fmla="*/ 1465576 h 594530"/>
              <a:gd name="T4" fmla="*/ 756219 w 303944"/>
              <a:gd name="T5" fmla="*/ 0 h 594530"/>
              <a:gd name="T6" fmla="*/ 0 w 303944"/>
              <a:gd name="T7" fmla="*/ 1121201 h 5945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03944" h="594530">
                <a:moveTo>
                  <a:pt x="0" y="454830"/>
                </a:moveTo>
                <a:lnTo>
                  <a:pt x="266700" y="594530"/>
                </a:lnTo>
                <a:lnTo>
                  <a:pt x="303944" y="0"/>
                </a:lnTo>
                <a:lnTo>
                  <a:pt x="0" y="454830"/>
                </a:ln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3326" name="자유형 205"/>
          <p:cNvSpPr>
            <a:spLocks/>
          </p:cNvSpPr>
          <p:nvPr/>
        </p:nvSpPr>
        <p:spPr bwMode="auto">
          <a:xfrm>
            <a:off x="3833813" y="1719263"/>
            <a:ext cx="511175" cy="927100"/>
          </a:xfrm>
          <a:custGeom>
            <a:avLst/>
            <a:gdLst>
              <a:gd name="T0" fmla="*/ 95686 w 324966"/>
              <a:gd name="T1" fmla="*/ 0 h 591082"/>
              <a:gd name="T2" fmla="*/ 804084 w 324966"/>
              <a:gd name="T3" fmla="*/ 1110457 h 591082"/>
              <a:gd name="T4" fmla="*/ 0 w 324966"/>
              <a:gd name="T5" fmla="*/ 1454137 h 591082"/>
              <a:gd name="T6" fmla="*/ 95686 w 324966"/>
              <a:gd name="T7" fmla="*/ 0 h 59108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24966" h="591082">
                <a:moveTo>
                  <a:pt x="38671" y="0"/>
                </a:moveTo>
                <a:lnTo>
                  <a:pt x="324966" y="451382"/>
                </a:lnTo>
                <a:lnTo>
                  <a:pt x="0" y="591082"/>
                </a:lnTo>
                <a:lnTo>
                  <a:pt x="38671" y="0"/>
                </a:ln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3327" name="직사각형 235"/>
          <p:cNvSpPr>
            <a:spLocks noChangeArrowheads="1"/>
          </p:cNvSpPr>
          <p:nvPr/>
        </p:nvSpPr>
        <p:spPr bwMode="auto">
          <a:xfrm rot="-1498828">
            <a:off x="4116388" y="3854450"/>
            <a:ext cx="6159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6025" eaLnBrk="1" hangingPunct="1">
              <a:spcBef>
                <a:spcPct val="20000"/>
              </a:spcBef>
            </a:pPr>
            <a:r>
              <a:rPr lang="zh-CN" altLang="en-US" sz="1600" b="1">
                <a:solidFill>
                  <a:srgbClr val="FFFFFF"/>
                </a:solidFill>
                <a:latin typeface="Arial" pitchFamily="34" charset="0"/>
                <a:ea typeface="微软雅黑" pitchFamily="34" charset="-122"/>
                <a:sym typeface="Arial" pitchFamily="34" charset="0"/>
              </a:rPr>
              <a:t>关键词</a:t>
            </a:r>
            <a:endParaRPr lang="en-US" sz="1600" b="1">
              <a:solidFill>
                <a:srgbClr val="FFFFFF"/>
              </a:solidFill>
              <a:latin typeface="Arial" pitchFamily="34" charset="0"/>
              <a:ea typeface="微软雅黑" pitchFamily="34" charset="-122"/>
              <a:sym typeface="Arial" pitchFamily="34" charset="0"/>
            </a:endParaRPr>
          </a:p>
        </p:txBody>
      </p:sp>
      <p:sp>
        <p:nvSpPr>
          <p:cNvPr id="13328" name="모서리가 둥근 직사각형 110"/>
          <p:cNvSpPr>
            <a:spLocks noChangeArrowheads="1"/>
          </p:cNvSpPr>
          <p:nvPr/>
        </p:nvSpPr>
        <p:spPr bwMode="auto">
          <a:xfrm>
            <a:off x="6732588" y="4217988"/>
            <a:ext cx="2557462" cy="379412"/>
          </a:xfrm>
          <a:prstGeom prst="roundRect">
            <a:avLst>
              <a:gd name="adj" fmla="val 50000"/>
            </a:avLst>
          </a:pr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ko-KR" altLang="en-US" sz="2400" b="1">
              <a:solidFill>
                <a:srgbClr val="FFFFFF"/>
              </a:solidFill>
              <a:latin typeface="Arial" pitchFamily="34" charset="0"/>
              <a:ea typeface="微软雅黑" pitchFamily="34" charset="-122"/>
              <a:sym typeface="Arial" pitchFamily="34" charset="0"/>
            </a:endParaRPr>
          </a:p>
        </p:txBody>
      </p:sp>
      <p:cxnSp>
        <p:nvCxnSpPr>
          <p:cNvPr id="13329" name="직선 연결선 121"/>
          <p:cNvCxnSpPr>
            <a:cxnSpLocks noChangeShapeType="1"/>
          </p:cNvCxnSpPr>
          <p:nvPr/>
        </p:nvCxnSpPr>
        <p:spPr bwMode="auto">
          <a:xfrm>
            <a:off x="5843588" y="4395788"/>
            <a:ext cx="728662" cy="0"/>
          </a:xfrm>
          <a:prstGeom prst="line">
            <a:avLst/>
          </a:prstGeom>
          <a:noFill/>
          <a:ln w="15875">
            <a:solidFill>
              <a:srgbClr val="ADBACA"/>
            </a:solidFill>
            <a:round/>
            <a:headEnd type="oval" w="sm" len="sm"/>
            <a:tailEnd type="oval" w="sm" len="sm"/>
          </a:ln>
          <a:extLst>
            <a:ext uri="{909E8E84-426E-40DD-AFC4-6F175D3DCCD1}">
              <a14:hiddenFill xmlns:a14="http://schemas.microsoft.com/office/drawing/2010/main">
                <a:noFill/>
              </a14:hiddenFill>
            </a:ext>
          </a:extLst>
        </p:spPr>
      </p:cxnSp>
      <p:sp>
        <p:nvSpPr>
          <p:cNvPr id="13330" name="모서리가 둥근 직사각형 141"/>
          <p:cNvSpPr>
            <a:spLocks noChangeArrowheads="1"/>
          </p:cNvSpPr>
          <p:nvPr/>
        </p:nvSpPr>
        <p:spPr bwMode="auto">
          <a:xfrm>
            <a:off x="6380163" y="3375025"/>
            <a:ext cx="2557462" cy="379413"/>
          </a:xfrm>
          <a:prstGeom prst="roundRect">
            <a:avLst>
              <a:gd name="adj" fmla="val 50000"/>
            </a:avLst>
          </a:pr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ko-KR" altLang="en-US" sz="2400" b="1">
              <a:solidFill>
                <a:srgbClr val="FFFFFF"/>
              </a:solidFill>
              <a:latin typeface="Arial" pitchFamily="34" charset="0"/>
              <a:ea typeface="微软雅黑" pitchFamily="34" charset="-122"/>
              <a:sym typeface="Arial" pitchFamily="34" charset="0"/>
            </a:endParaRPr>
          </a:p>
        </p:txBody>
      </p:sp>
      <p:cxnSp>
        <p:nvCxnSpPr>
          <p:cNvPr id="13331" name="직선 연결선 136"/>
          <p:cNvCxnSpPr>
            <a:cxnSpLocks noChangeShapeType="1"/>
          </p:cNvCxnSpPr>
          <p:nvPr/>
        </p:nvCxnSpPr>
        <p:spPr bwMode="auto">
          <a:xfrm>
            <a:off x="5487988" y="3576638"/>
            <a:ext cx="728662" cy="0"/>
          </a:xfrm>
          <a:prstGeom prst="line">
            <a:avLst/>
          </a:prstGeom>
          <a:noFill/>
          <a:ln w="15875">
            <a:solidFill>
              <a:srgbClr val="ADBACA"/>
            </a:solidFill>
            <a:round/>
            <a:headEnd type="oval" w="sm" len="sm"/>
            <a:tailEnd type="oval" w="sm" len="sm"/>
          </a:ln>
          <a:extLst>
            <a:ext uri="{909E8E84-426E-40DD-AFC4-6F175D3DCCD1}">
              <a14:hiddenFill xmlns:a14="http://schemas.microsoft.com/office/drawing/2010/main">
                <a:noFill/>
              </a14:hiddenFill>
            </a:ext>
          </a:extLst>
        </p:spPr>
      </p:cxnSp>
      <p:sp>
        <p:nvSpPr>
          <p:cNvPr id="13332" name="모서리가 둥근 직사각형 161"/>
          <p:cNvSpPr>
            <a:spLocks noChangeArrowheads="1"/>
          </p:cNvSpPr>
          <p:nvPr/>
        </p:nvSpPr>
        <p:spPr bwMode="auto">
          <a:xfrm>
            <a:off x="5973763" y="2660650"/>
            <a:ext cx="2557462" cy="379413"/>
          </a:xfrm>
          <a:prstGeom prst="roundRect">
            <a:avLst>
              <a:gd name="adj" fmla="val 50000"/>
            </a:avLst>
          </a:pr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ko-KR" altLang="en-US" sz="2400" b="1">
              <a:solidFill>
                <a:srgbClr val="FFFFFF"/>
              </a:solidFill>
              <a:latin typeface="Arial" pitchFamily="34" charset="0"/>
              <a:ea typeface="微软雅黑" pitchFamily="34" charset="-122"/>
              <a:sym typeface="Arial" pitchFamily="34" charset="0"/>
            </a:endParaRPr>
          </a:p>
        </p:txBody>
      </p:sp>
      <p:cxnSp>
        <p:nvCxnSpPr>
          <p:cNvPr id="13333" name="직선 연결선 154"/>
          <p:cNvCxnSpPr>
            <a:cxnSpLocks noChangeShapeType="1"/>
          </p:cNvCxnSpPr>
          <p:nvPr/>
        </p:nvCxnSpPr>
        <p:spPr bwMode="auto">
          <a:xfrm>
            <a:off x="4975225" y="2795588"/>
            <a:ext cx="728663" cy="0"/>
          </a:xfrm>
          <a:prstGeom prst="line">
            <a:avLst/>
          </a:prstGeom>
          <a:noFill/>
          <a:ln w="15875">
            <a:solidFill>
              <a:srgbClr val="ADBACA"/>
            </a:solidFill>
            <a:round/>
            <a:headEnd type="oval" w="sm" len="sm"/>
            <a:tailEnd type="oval" w="sm" len="sm"/>
          </a:ln>
          <a:extLst>
            <a:ext uri="{909E8E84-426E-40DD-AFC4-6F175D3DCCD1}">
              <a14:hiddenFill xmlns:a14="http://schemas.microsoft.com/office/drawing/2010/main">
                <a:noFill/>
              </a14:hiddenFill>
            </a:ext>
          </a:extLst>
        </p:spPr>
      </p:cxnSp>
      <p:sp>
        <p:nvSpPr>
          <p:cNvPr id="13334" name="모서리가 둥근 직사각형 210"/>
          <p:cNvSpPr>
            <a:spLocks noChangeArrowheads="1"/>
          </p:cNvSpPr>
          <p:nvPr/>
        </p:nvSpPr>
        <p:spPr bwMode="auto">
          <a:xfrm>
            <a:off x="5654675" y="1903413"/>
            <a:ext cx="2557463" cy="379412"/>
          </a:xfrm>
          <a:prstGeom prst="roundRect">
            <a:avLst>
              <a:gd name="adj" fmla="val 50000"/>
            </a:avLst>
          </a:pr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ko-KR" altLang="en-US" sz="2400" b="1">
              <a:solidFill>
                <a:srgbClr val="FFFFFF"/>
              </a:solidFill>
              <a:latin typeface="Arial" pitchFamily="34" charset="0"/>
              <a:ea typeface="微软雅黑" pitchFamily="34" charset="-122"/>
              <a:sym typeface="Arial" pitchFamily="34" charset="0"/>
            </a:endParaRPr>
          </a:p>
        </p:txBody>
      </p:sp>
      <p:cxnSp>
        <p:nvCxnSpPr>
          <p:cNvPr id="13335" name="직선 연결선 201"/>
          <p:cNvCxnSpPr>
            <a:cxnSpLocks noChangeShapeType="1"/>
          </p:cNvCxnSpPr>
          <p:nvPr/>
        </p:nvCxnSpPr>
        <p:spPr bwMode="auto">
          <a:xfrm>
            <a:off x="4554538" y="2081213"/>
            <a:ext cx="728662" cy="0"/>
          </a:xfrm>
          <a:prstGeom prst="line">
            <a:avLst/>
          </a:prstGeom>
          <a:noFill/>
          <a:ln w="15875">
            <a:solidFill>
              <a:srgbClr val="ADBACA"/>
            </a:solidFill>
            <a:round/>
            <a:headEnd type="oval" w="sm" len="sm"/>
            <a:tailEnd type="oval" w="sm" len="sm"/>
          </a:ln>
          <a:extLst>
            <a:ext uri="{909E8E84-426E-40DD-AFC4-6F175D3DCCD1}">
              <a14:hiddenFill xmlns:a14="http://schemas.microsoft.com/office/drawing/2010/main">
                <a:noFill/>
              </a14:hiddenFill>
            </a:ext>
          </a:extLst>
        </p:spPr>
      </p:cxnSp>
      <p:sp>
        <p:nvSpPr>
          <p:cNvPr id="13336" name="TextBox 13"/>
          <p:cNvSpPr txBox="1">
            <a:spLocks noChangeArrowheads="1"/>
          </p:cNvSpPr>
          <p:nvPr/>
        </p:nvSpPr>
        <p:spPr bwMode="auto">
          <a:xfrm flipH="1">
            <a:off x="5911850" y="1971675"/>
            <a:ext cx="21590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a:solidFill>
                  <a:srgbClr val="FFFFFF"/>
                </a:solidFill>
                <a:latin typeface="Arial" pitchFamily="34" charset="0"/>
                <a:ea typeface="微软雅黑" pitchFamily="34" charset="-122"/>
                <a:sym typeface="Arial" pitchFamily="34" charset="0"/>
              </a:rPr>
              <a:t>单击此处可编辑内容</a:t>
            </a:r>
            <a:endParaRPr lang="en-US" sz="1600" b="1">
              <a:solidFill>
                <a:srgbClr val="FFFFFF"/>
              </a:solidFill>
              <a:latin typeface="Arial" pitchFamily="34" charset="0"/>
              <a:ea typeface="微软雅黑" pitchFamily="34" charset="-122"/>
              <a:sym typeface="Arial" pitchFamily="34" charset="0"/>
            </a:endParaRPr>
          </a:p>
        </p:txBody>
      </p:sp>
      <p:sp>
        <p:nvSpPr>
          <p:cNvPr id="13337" name="TextBox 13"/>
          <p:cNvSpPr txBox="1">
            <a:spLocks noChangeArrowheads="1"/>
          </p:cNvSpPr>
          <p:nvPr/>
        </p:nvSpPr>
        <p:spPr bwMode="auto">
          <a:xfrm flipH="1">
            <a:off x="6254750" y="2722563"/>
            <a:ext cx="215741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a:solidFill>
                  <a:srgbClr val="FFFFFF"/>
                </a:solidFill>
                <a:latin typeface="Arial" pitchFamily="34" charset="0"/>
                <a:ea typeface="微软雅黑" pitchFamily="34" charset="-122"/>
                <a:sym typeface="Arial" pitchFamily="34" charset="0"/>
              </a:rPr>
              <a:t>单击此处可编辑内容</a:t>
            </a:r>
            <a:endParaRPr lang="en-US" sz="1600" b="1">
              <a:solidFill>
                <a:srgbClr val="FFFFFF"/>
              </a:solidFill>
              <a:latin typeface="Arial" pitchFamily="34" charset="0"/>
              <a:ea typeface="微软雅黑" pitchFamily="34" charset="-122"/>
              <a:sym typeface="Arial" pitchFamily="34" charset="0"/>
            </a:endParaRPr>
          </a:p>
        </p:txBody>
      </p:sp>
      <p:sp>
        <p:nvSpPr>
          <p:cNvPr id="13338" name="TextBox 13"/>
          <p:cNvSpPr txBox="1">
            <a:spLocks noChangeArrowheads="1"/>
          </p:cNvSpPr>
          <p:nvPr/>
        </p:nvSpPr>
        <p:spPr bwMode="auto">
          <a:xfrm flipH="1">
            <a:off x="6670675" y="3440113"/>
            <a:ext cx="21590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a:solidFill>
                  <a:srgbClr val="FFFFFF"/>
                </a:solidFill>
                <a:latin typeface="Arial" pitchFamily="34" charset="0"/>
                <a:ea typeface="微软雅黑" pitchFamily="34" charset="-122"/>
                <a:sym typeface="Arial" pitchFamily="34" charset="0"/>
              </a:rPr>
              <a:t>单击此处可编辑内容</a:t>
            </a:r>
            <a:endParaRPr lang="en-US" sz="1600" b="1">
              <a:solidFill>
                <a:srgbClr val="FFFFFF"/>
              </a:solidFill>
              <a:latin typeface="Arial" pitchFamily="34" charset="0"/>
              <a:ea typeface="微软雅黑" pitchFamily="34" charset="-122"/>
              <a:sym typeface="Arial" pitchFamily="34" charset="0"/>
            </a:endParaRPr>
          </a:p>
        </p:txBody>
      </p:sp>
      <p:sp>
        <p:nvSpPr>
          <p:cNvPr id="13339" name="TextBox 13"/>
          <p:cNvSpPr txBox="1">
            <a:spLocks noChangeArrowheads="1"/>
          </p:cNvSpPr>
          <p:nvPr/>
        </p:nvSpPr>
        <p:spPr bwMode="auto">
          <a:xfrm flipH="1">
            <a:off x="6940550" y="4295775"/>
            <a:ext cx="21574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a:solidFill>
                  <a:srgbClr val="FFFFFF"/>
                </a:solidFill>
                <a:latin typeface="Arial" pitchFamily="34" charset="0"/>
                <a:ea typeface="微软雅黑" pitchFamily="34" charset="-122"/>
                <a:sym typeface="Arial" pitchFamily="34" charset="0"/>
              </a:rPr>
              <a:t>单击此处可编辑内容</a:t>
            </a:r>
            <a:endParaRPr lang="en-US" sz="1600" b="1">
              <a:solidFill>
                <a:srgbClr val="FFFFFF"/>
              </a:solidFill>
              <a:latin typeface="Arial" pitchFamily="34" charset="0"/>
              <a:ea typeface="微软雅黑" pitchFamily="34" charset="-122"/>
              <a:sym typeface="Arial" pitchFamily="34" charset="0"/>
            </a:endParaRPr>
          </a:p>
        </p:txBody>
      </p:sp>
      <p:sp>
        <p:nvSpPr>
          <p:cNvPr id="13340" name="직사각형 235"/>
          <p:cNvSpPr>
            <a:spLocks noChangeArrowheads="1"/>
          </p:cNvSpPr>
          <p:nvPr/>
        </p:nvSpPr>
        <p:spPr bwMode="auto">
          <a:xfrm rot="-1498828">
            <a:off x="3889375" y="2940050"/>
            <a:ext cx="6159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6025" eaLnBrk="1" hangingPunct="1">
              <a:spcBef>
                <a:spcPct val="20000"/>
              </a:spcBef>
            </a:pPr>
            <a:r>
              <a:rPr lang="zh-CN" altLang="en-US" sz="1600" b="1">
                <a:solidFill>
                  <a:srgbClr val="FFFFFF"/>
                </a:solidFill>
                <a:latin typeface="Arial" pitchFamily="34" charset="0"/>
                <a:ea typeface="微软雅黑" pitchFamily="34" charset="-122"/>
                <a:sym typeface="Arial" pitchFamily="34" charset="0"/>
              </a:rPr>
              <a:t>关键词</a:t>
            </a:r>
            <a:endParaRPr lang="en-US" sz="1600" b="1">
              <a:solidFill>
                <a:srgbClr val="FFFFFF"/>
              </a:solidFill>
              <a:latin typeface="Arial" pitchFamily="34" charset="0"/>
              <a:ea typeface="微软雅黑" pitchFamily="34" charset="-122"/>
              <a:sym typeface="Arial" pitchFamily="34" charset="0"/>
            </a:endParaRPr>
          </a:p>
        </p:txBody>
      </p:sp>
      <p:sp>
        <p:nvSpPr>
          <p:cNvPr id="13341" name="직사각형 235"/>
          <p:cNvSpPr>
            <a:spLocks noChangeArrowheads="1"/>
          </p:cNvSpPr>
          <p:nvPr/>
        </p:nvSpPr>
        <p:spPr bwMode="auto">
          <a:xfrm rot="-1498828">
            <a:off x="4367213" y="4933950"/>
            <a:ext cx="6159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6025" eaLnBrk="1" hangingPunct="1">
              <a:spcBef>
                <a:spcPct val="20000"/>
              </a:spcBef>
            </a:pPr>
            <a:r>
              <a:rPr lang="zh-CN" altLang="en-US" sz="1600" b="1">
                <a:solidFill>
                  <a:srgbClr val="FFFFFF"/>
                </a:solidFill>
                <a:latin typeface="Arial" pitchFamily="34" charset="0"/>
                <a:ea typeface="微软雅黑" pitchFamily="34" charset="-122"/>
                <a:sym typeface="Arial" pitchFamily="34" charset="0"/>
              </a:rPr>
              <a:t>关键词</a:t>
            </a:r>
            <a:endParaRPr lang="en-US" sz="1600" b="1">
              <a:solidFill>
                <a:srgbClr val="FFFFFF"/>
              </a:solidFill>
              <a:latin typeface="Arial" pitchFamily="34" charset="0"/>
              <a:ea typeface="微软雅黑" pitchFamily="34" charset="-122"/>
              <a:sym typeface="Arial"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8" name="组合 1"/>
          <p:cNvGrpSpPr>
            <a:grpSpLocks/>
          </p:cNvGrpSpPr>
          <p:nvPr/>
        </p:nvGrpSpPr>
        <p:grpSpPr bwMode="auto">
          <a:xfrm>
            <a:off x="546100" y="393700"/>
            <a:ext cx="584200" cy="549275"/>
            <a:chOff x="0" y="0"/>
            <a:chExt cx="648285" cy="609713"/>
          </a:xfrm>
        </p:grpSpPr>
        <p:grpSp>
          <p:nvGrpSpPr>
            <p:cNvPr id="14364" name="组合 2"/>
            <p:cNvGrpSpPr>
              <a:grpSpLocks/>
            </p:cNvGrpSpPr>
            <p:nvPr/>
          </p:nvGrpSpPr>
          <p:grpSpPr bwMode="auto">
            <a:xfrm>
              <a:off x="0" y="0"/>
              <a:ext cx="432385" cy="432385"/>
              <a:chOff x="0" y="0"/>
              <a:chExt cx="4004677" cy="4004677"/>
            </a:xfrm>
          </p:grpSpPr>
          <p:grpSp>
            <p:nvGrpSpPr>
              <p:cNvPr id="14417" name="组合 55"/>
              <p:cNvGrpSpPr>
                <a:grpSpLocks/>
              </p:cNvGrpSpPr>
              <p:nvPr/>
            </p:nvGrpSpPr>
            <p:grpSpPr bwMode="auto">
              <a:xfrm>
                <a:off x="190939" y="246027"/>
                <a:ext cx="3606099" cy="3570272"/>
                <a:chOff x="0" y="0"/>
                <a:chExt cx="3606099" cy="3570272"/>
              </a:xfrm>
            </p:grpSpPr>
            <p:sp>
              <p:nvSpPr>
                <p:cNvPr id="14438" name="弧形 76"/>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4439" name="弧形 77"/>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4440" name="弧形 78"/>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4441" name="弧形 79"/>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14418" name="椭圆 56"/>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419" name="椭圆 57"/>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420" name="椭圆 58"/>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421" name="椭圆 59"/>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422" name="椭圆 60"/>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423" name="椭圆 61"/>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424" name="椭圆 62"/>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425" name="椭圆 63"/>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426" name="椭圆 64"/>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427" name="椭圆 65"/>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428" name="椭圆 66"/>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429" name="椭圆 67"/>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430" name="椭圆 68"/>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431" name="椭圆 69"/>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432" name="椭圆 70"/>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433" name="椭圆 71"/>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434" name="椭圆 72"/>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435" name="椭圆 73"/>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436" name="椭圆 74"/>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437" name="椭圆 75"/>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4365" name="组合 3"/>
            <p:cNvGrpSpPr>
              <a:grpSpLocks/>
            </p:cNvGrpSpPr>
            <p:nvPr/>
          </p:nvGrpSpPr>
          <p:grpSpPr bwMode="auto">
            <a:xfrm>
              <a:off x="215900" y="0"/>
              <a:ext cx="432385" cy="432385"/>
              <a:chOff x="0" y="0"/>
              <a:chExt cx="4004677" cy="4004677"/>
            </a:xfrm>
          </p:grpSpPr>
          <p:grpSp>
            <p:nvGrpSpPr>
              <p:cNvPr id="14392" name="组合 30"/>
              <p:cNvGrpSpPr>
                <a:grpSpLocks/>
              </p:cNvGrpSpPr>
              <p:nvPr/>
            </p:nvGrpSpPr>
            <p:grpSpPr bwMode="auto">
              <a:xfrm>
                <a:off x="190939" y="246027"/>
                <a:ext cx="3606099" cy="3570272"/>
                <a:chOff x="0" y="0"/>
                <a:chExt cx="3606099" cy="3570272"/>
              </a:xfrm>
            </p:grpSpPr>
            <p:sp>
              <p:nvSpPr>
                <p:cNvPr id="14413" name="弧形 51"/>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4414" name="弧形 52"/>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4415" name="弧形 53"/>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4416" name="弧形 54"/>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14393" name="椭圆 31"/>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394" name="椭圆 32"/>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395" name="椭圆 33"/>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396" name="椭圆 34"/>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397" name="椭圆 35"/>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398" name="椭圆 36"/>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399" name="椭圆 37"/>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400" name="椭圆 38"/>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401" name="椭圆 39"/>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402" name="椭圆 40"/>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403" name="椭圆 41"/>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404" name="椭圆 42"/>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405" name="椭圆 43"/>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406" name="椭圆 44"/>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407" name="椭圆 45"/>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408" name="椭圆 46"/>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409" name="椭圆 47"/>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410" name="椭圆 48"/>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411" name="椭圆 49"/>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412" name="椭圆 50"/>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4366" name="组合 4"/>
            <p:cNvGrpSpPr>
              <a:grpSpLocks/>
            </p:cNvGrpSpPr>
            <p:nvPr/>
          </p:nvGrpSpPr>
          <p:grpSpPr bwMode="auto">
            <a:xfrm>
              <a:off x="115763" y="177328"/>
              <a:ext cx="432385" cy="432385"/>
              <a:chOff x="0" y="0"/>
              <a:chExt cx="4004677" cy="4004677"/>
            </a:xfrm>
          </p:grpSpPr>
          <p:grpSp>
            <p:nvGrpSpPr>
              <p:cNvPr id="14367" name="组合 5"/>
              <p:cNvGrpSpPr>
                <a:grpSpLocks/>
              </p:cNvGrpSpPr>
              <p:nvPr/>
            </p:nvGrpSpPr>
            <p:grpSpPr bwMode="auto">
              <a:xfrm>
                <a:off x="190939" y="246027"/>
                <a:ext cx="3606099" cy="3570272"/>
                <a:chOff x="0" y="0"/>
                <a:chExt cx="3606099" cy="3570272"/>
              </a:xfrm>
            </p:grpSpPr>
            <p:sp>
              <p:nvSpPr>
                <p:cNvPr id="14388" name="弧形 26"/>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4389" name="弧形 27"/>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4390" name="弧形 28"/>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4391" name="弧形 29"/>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14368" name="椭圆 6"/>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369" name="椭圆 7"/>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370" name="椭圆 8"/>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371" name="椭圆 9"/>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372" name="椭圆 10"/>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373" name="椭圆 11"/>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374" name="椭圆 12"/>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375" name="椭圆 13"/>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376" name="椭圆 14"/>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377" name="椭圆 15"/>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378" name="椭圆 16"/>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379" name="椭圆 17"/>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380" name="椭圆 18"/>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381" name="椭圆 19"/>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382" name="椭圆 20"/>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383" name="椭圆 21"/>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384" name="椭圆 22"/>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385" name="椭圆 23"/>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386" name="椭圆 24"/>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387" name="椭圆 25"/>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sp>
        <p:nvSpPr>
          <p:cNvPr id="14339" name="矩形 80"/>
          <p:cNvSpPr>
            <a:spLocks noChangeArrowheads="1"/>
          </p:cNvSpPr>
          <p:nvPr/>
        </p:nvSpPr>
        <p:spPr bwMode="auto">
          <a:xfrm>
            <a:off x="1225550" y="411163"/>
            <a:ext cx="30575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800">
                <a:solidFill>
                  <a:schemeClr val="bg1"/>
                </a:solidFill>
                <a:latin typeface="微软雅黑" pitchFamily="34" charset="-122"/>
                <a:ea typeface="微软雅黑" pitchFamily="34" charset="-122"/>
              </a:rPr>
              <a:t>单击此处添加标题</a:t>
            </a:r>
          </a:p>
        </p:txBody>
      </p:sp>
      <p:cxnSp>
        <p:nvCxnSpPr>
          <p:cNvPr id="14340" name="Straight Connector 55"/>
          <p:cNvCxnSpPr>
            <a:cxnSpLocks noChangeShapeType="1"/>
          </p:cNvCxnSpPr>
          <p:nvPr/>
        </p:nvCxnSpPr>
        <p:spPr bwMode="auto">
          <a:xfrm flipV="1">
            <a:off x="4270375" y="4222750"/>
            <a:ext cx="0" cy="858838"/>
          </a:xfrm>
          <a:prstGeom prst="line">
            <a:avLst/>
          </a:prstGeom>
          <a:noFill/>
          <a:ln w="6350">
            <a:solidFill>
              <a:srgbClr val="ADBACA"/>
            </a:solidFill>
            <a:round/>
            <a:headEnd/>
            <a:tailEnd type="oval" w="med" len="med"/>
          </a:ln>
          <a:extLst>
            <a:ext uri="{909E8E84-426E-40DD-AFC4-6F175D3DCCD1}">
              <a14:hiddenFill xmlns:a14="http://schemas.microsoft.com/office/drawing/2010/main">
                <a:noFill/>
              </a14:hiddenFill>
            </a:ext>
          </a:extLst>
        </p:spPr>
      </p:cxnSp>
      <p:cxnSp>
        <p:nvCxnSpPr>
          <p:cNvPr id="14341" name="Straight Connector 56"/>
          <p:cNvCxnSpPr>
            <a:cxnSpLocks noChangeShapeType="1"/>
          </p:cNvCxnSpPr>
          <p:nvPr/>
        </p:nvCxnSpPr>
        <p:spPr bwMode="auto">
          <a:xfrm>
            <a:off x="6154738" y="3792538"/>
            <a:ext cx="0" cy="858837"/>
          </a:xfrm>
          <a:prstGeom prst="line">
            <a:avLst/>
          </a:prstGeom>
          <a:noFill/>
          <a:ln w="6350">
            <a:solidFill>
              <a:srgbClr val="ADBACA"/>
            </a:solidFill>
            <a:round/>
            <a:headEnd/>
            <a:tailEnd type="oval" w="med" len="med"/>
          </a:ln>
          <a:extLst>
            <a:ext uri="{909E8E84-426E-40DD-AFC4-6F175D3DCCD1}">
              <a14:hiddenFill xmlns:a14="http://schemas.microsoft.com/office/drawing/2010/main">
                <a:noFill/>
              </a14:hiddenFill>
            </a:ext>
          </a:extLst>
        </p:spPr>
      </p:cxnSp>
      <p:cxnSp>
        <p:nvCxnSpPr>
          <p:cNvPr id="14342" name="Straight Connector 57"/>
          <p:cNvCxnSpPr>
            <a:cxnSpLocks noChangeShapeType="1"/>
          </p:cNvCxnSpPr>
          <p:nvPr/>
        </p:nvCxnSpPr>
        <p:spPr bwMode="auto">
          <a:xfrm flipV="1">
            <a:off x="8039100" y="3509963"/>
            <a:ext cx="0" cy="858837"/>
          </a:xfrm>
          <a:prstGeom prst="line">
            <a:avLst/>
          </a:prstGeom>
          <a:noFill/>
          <a:ln w="6350">
            <a:solidFill>
              <a:srgbClr val="ADBACA"/>
            </a:solidFill>
            <a:round/>
            <a:headEnd/>
            <a:tailEnd type="oval" w="med" len="med"/>
          </a:ln>
          <a:extLst>
            <a:ext uri="{909E8E84-426E-40DD-AFC4-6F175D3DCCD1}">
              <a14:hiddenFill xmlns:a14="http://schemas.microsoft.com/office/drawing/2010/main">
                <a:noFill/>
              </a14:hiddenFill>
            </a:ext>
          </a:extLst>
        </p:spPr>
      </p:cxnSp>
      <p:cxnSp>
        <p:nvCxnSpPr>
          <p:cNvPr id="14343" name="Straight Connector 60"/>
          <p:cNvCxnSpPr>
            <a:cxnSpLocks noChangeShapeType="1"/>
          </p:cNvCxnSpPr>
          <p:nvPr/>
        </p:nvCxnSpPr>
        <p:spPr bwMode="auto">
          <a:xfrm flipV="1">
            <a:off x="2362200" y="3722688"/>
            <a:ext cx="0" cy="860425"/>
          </a:xfrm>
          <a:prstGeom prst="line">
            <a:avLst/>
          </a:prstGeom>
          <a:noFill/>
          <a:ln w="6350">
            <a:solidFill>
              <a:srgbClr val="ADBACA"/>
            </a:solidFill>
            <a:round/>
            <a:headEnd/>
            <a:tailEnd type="oval" w="med" len="med"/>
          </a:ln>
          <a:extLst>
            <a:ext uri="{909E8E84-426E-40DD-AFC4-6F175D3DCCD1}">
              <a14:hiddenFill xmlns:a14="http://schemas.microsoft.com/office/drawing/2010/main">
                <a:noFill/>
              </a14:hiddenFill>
            </a:ext>
          </a:extLst>
        </p:spPr>
      </p:cxnSp>
      <p:sp>
        <p:nvSpPr>
          <p:cNvPr id="14344" name="Freeform 21"/>
          <p:cNvSpPr>
            <a:spLocks/>
          </p:cNvSpPr>
          <p:nvPr/>
        </p:nvSpPr>
        <p:spPr bwMode="auto">
          <a:xfrm>
            <a:off x="15875" y="2636838"/>
            <a:ext cx="9794875" cy="3582987"/>
          </a:xfrm>
          <a:custGeom>
            <a:avLst/>
            <a:gdLst>
              <a:gd name="T0" fmla="*/ 0 w 2828"/>
              <a:gd name="T1" fmla="*/ 2147483647 h 1032"/>
              <a:gd name="T2" fmla="*/ 2147483647 w 2828"/>
              <a:gd name="T3" fmla="*/ 2147483647 h 1032"/>
              <a:gd name="T4" fmla="*/ 2147483647 w 2828"/>
              <a:gd name="T5" fmla="*/ 2147483647 h 1032"/>
              <a:gd name="T6" fmla="*/ 2147483647 w 2828"/>
              <a:gd name="T7" fmla="*/ 2147483647 h 1032"/>
              <a:gd name="T8" fmla="*/ 2147483647 w 2828"/>
              <a:gd name="T9" fmla="*/ 2147483647 h 1032"/>
              <a:gd name="T10" fmla="*/ 2147483647 w 2828"/>
              <a:gd name="T11" fmla="*/ 0 h 10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28" h="1032">
                <a:moveTo>
                  <a:pt x="0" y="856"/>
                </a:moveTo>
                <a:cubicBezTo>
                  <a:pt x="420" y="1032"/>
                  <a:pt x="464" y="536"/>
                  <a:pt x="660" y="540"/>
                </a:cubicBezTo>
                <a:cubicBezTo>
                  <a:pt x="856" y="544"/>
                  <a:pt x="976" y="736"/>
                  <a:pt x="1232" y="720"/>
                </a:cubicBezTo>
                <a:cubicBezTo>
                  <a:pt x="1488" y="704"/>
                  <a:pt x="1508" y="352"/>
                  <a:pt x="1772" y="320"/>
                </a:cubicBezTo>
                <a:cubicBezTo>
                  <a:pt x="2036" y="288"/>
                  <a:pt x="2063" y="491"/>
                  <a:pt x="2315" y="479"/>
                </a:cubicBezTo>
                <a:cubicBezTo>
                  <a:pt x="2567" y="467"/>
                  <a:pt x="2572" y="84"/>
                  <a:pt x="2828" y="0"/>
                </a:cubicBezTo>
              </a:path>
            </a:pathLst>
          </a:custGeom>
          <a:noFill/>
          <a:ln w="15875" cap="flat" cmpd="sng">
            <a:solidFill>
              <a:srgbClr val="ADBACA"/>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4345" name="Oval 19"/>
          <p:cNvSpPr>
            <a:spLocks noChangeArrowheads="1"/>
          </p:cNvSpPr>
          <p:nvPr/>
        </p:nvSpPr>
        <p:spPr bwMode="auto">
          <a:xfrm>
            <a:off x="3757613" y="4651375"/>
            <a:ext cx="996950" cy="993775"/>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r>
              <a:rPr lang="en-AU" altLang="en-US" sz="2400">
                <a:solidFill>
                  <a:srgbClr val="FEFEFE"/>
                </a:solidFill>
                <a:latin typeface="Arial" pitchFamily="34" charset="0"/>
                <a:ea typeface="微软雅黑" pitchFamily="34" charset="-122"/>
                <a:sym typeface="Arial" pitchFamily="34" charset="0"/>
              </a:rPr>
              <a:t></a:t>
            </a:r>
            <a:endParaRPr lang="en-US" altLang="zh-CN" sz="2400">
              <a:solidFill>
                <a:srgbClr val="FEFEFE"/>
              </a:solidFill>
              <a:latin typeface="Arial" pitchFamily="34" charset="0"/>
              <a:ea typeface="微软雅黑" pitchFamily="34" charset="-122"/>
              <a:sym typeface="Arial" pitchFamily="34" charset="0"/>
            </a:endParaRPr>
          </a:p>
        </p:txBody>
      </p:sp>
      <p:sp>
        <p:nvSpPr>
          <p:cNvPr id="14346" name="Oval 19"/>
          <p:cNvSpPr>
            <a:spLocks noChangeArrowheads="1"/>
          </p:cNvSpPr>
          <p:nvPr/>
        </p:nvSpPr>
        <p:spPr bwMode="auto">
          <a:xfrm>
            <a:off x="5656263" y="3295650"/>
            <a:ext cx="996950" cy="993775"/>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r>
              <a:rPr lang="en-AU" altLang="en-US" sz="2400">
                <a:solidFill>
                  <a:srgbClr val="FEFEFE"/>
                </a:solidFill>
                <a:latin typeface="Arial" pitchFamily="34" charset="0"/>
                <a:ea typeface="微软雅黑" pitchFamily="34" charset="-122"/>
                <a:sym typeface="Arial" pitchFamily="34" charset="0"/>
              </a:rPr>
              <a:t></a:t>
            </a:r>
            <a:endParaRPr lang="en-US" altLang="zh-CN" sz="2400">
              <a:solidFill>
                <a:srgbClr val="FEFEFE"/>
              </a:solidFill>
              <a:latin typeface="Arial" pitchFamily="34" charset="0"/>
              <a:ea typeface="微软雅黑" pitchFamily="34" charset="-122"/>
              <a:sym typeface="Arial" pitchFamily="34" charset="0"/>
            </a:endParaRPr>
          </a:p>
        </p:txBody>
      </p:sp>
      <p:sp>
        <p:nvSpPr>
          <p:cNvPr id="14347" name="Oval 19"/>
          <p:cNvSpPr>
            <a:spLocks noChangeArrowheads="1"/>
          </p:cNvSpPr>
          <p:nvPr/>
        </p:nvSpPr>
        <p:spPr bwMode="auto">
          <a:xfrm>
            <a:off x="7554913" y="3822700"/>
            <a:ext cx="995362" cy="992188"/>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r>
              <a:rPr lang="en-AU" altLang="en-US" sz="2400">
                <a:solidFill>
                  <a:srgbClr val="FEFEFE"/>
                </a:solidFill>
                <a:latin typeface="Arial" pitchFamily="34" charset="0"/>
                <a:ea typeface="微软雅黑" pitchFamily="34" charset="-122"/>
                <a:sym typeface="Arial" pitchFamily="34" charset="0"/>
              </a:rPr>
              <a:t></a:t>
            </a:r>
            <a:endParaRPr lang="en-US" altLang="zh-CN" sz="2400">
              <a:solidFill>
                <a:srgbClr val="FEFEFE"/>
              </a:solidFill>
              <a:latin typeface="Arial" pitchFamily="34" charset="0"/>
              <a:ea typeface="微软雅黑" pitchFamily="34" charset="-122"/>
              <a:sym typeface="Arial" pitchFamily="34" charset="0"/>
            </a:endParaRPr>
          </a:p>
        </p:txBody>
      </p:sp>
      <p:sp>
        <p:nvSpPr>
          <p:cNvPr id="14348" name="Oval 19"/>
          <p:cNvSpPr>
            <a:spLocks noChangeArrowheads="1"/>
          </p:cNvSpPr>
          <p:nvPr/>
        </p:nvSpPr>
        <p:spPr bwMode="auto">
          <a:xfrm>
            <a:off x="1860550" y="4030663"/>
            <a:ext cx="995363" cy="993775"/>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r>
              <a:rPr lang="en-AU" altLang="en-US" sz="2400">
                <a:solidFill>
                  <a:srgbClr val="FEFEFE"/>
                </a:solidFill>
                <a:latin typeface="Arial" pitchFamily="34" charset="0"/>
                <a:ea typeface="微软雅黑" pitchFamily="34" charset="-122"/>
                <a:sym typeface="Arial" pitchFamily="34" charset="0"/>
              </a:rPr>
              <a:t></a:t>
            </a:r>
            <a:endParaRPr lang="en-US" altLang="zh-CN" sz="2400">
              <a:solidFill>
                <a:srgbClr val="FEFEFE"/>
              </a:solidFill>
              <a:latin typeface="Arial" pitchFamily="34" charset="0"/>
              <a:ea typeface="微软雅黑" pitchFamily="34" charset="-122"/>
              <a:sym typeface="Arial" pitchFamily="34" charset="0"/>
            </a:endParaRPr>
          </a:p>
        </p:txBody>
      </p:sp>
      <p:sp>
        <p:nvSpPr>
          <p:cNvPr id="14349" name="Freeform 22"/>
          <p:cNvSpPr>
            <a:spLocks/>
          </p:cNvSpPr>
          <p:nvPr/>
        </p:nvSpPr>
        <p:spPr bwMode="auto">
          <a:xfrm>
            <a:off x="10109200" y="2489200"/>
            <a:ext cx="406400" cy="355600"/>
          </a:xfrm>
          <a:custGeom>
            <a:avLst/>
            <a:gdLst>
              <a:gd name="T0" fmla="*/ 2147483647 w 71"/>
              <a:gd name="T1" fmla="*/ 98684735 h 62"/>
              <a:gd name="T2" fmla="*/ 0 w 71"/>
              <a:gd name="T3" fmla="*/ 2039538065 h 62"/>
              <a:gd name="T4" fmla="*/ 458688225 w 71"/>
              <a:gd name="T5" fmla="*/ 0 h 62"/>
              <a:gd name="T6" fmla="*/ 2147483647 w 71"/>
              <a:gd name="T7" fmla="*/ 98684735 h 6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1" h="62">
                <a:moveTo>
                  <a:pt x="71" y="3"/>
                </a:moveTo>
                <a:lnTo>
                  <a:pt x="0" y="62"/>
                </a:lnTo>
                <a:lnTo>
                  <a:pt x="14" y="0"/>
                </a:lnTo>
                <a:lnTo>
                  <a:pt x="71" y="3"/>
                </a:lnTo>
                <a:close/>
              </a:path>
            </a:pathLst>
          </a:custGeom>
          <a:solidFill>
            <a:srgbClr val="56617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50" name="Freeform 23"/>
          <p:cNvSpPr>
            <a:spLocks/>
          </p:cNvSpPr>
          <p:nvPr/>
        </p:nvSpPr>
        <p:spPr bwMode="auto">
          <a:xfrm>
            <a:off x="9755188" y="2054225"/>
            <a:ext cx="1316037" cy="681038"/>
          </a:xfrm>
          <a:custGeom>
            <a:avLst/>
            <a:gdLst>
              <a:gd name="T0" fmla="*/ 2147483647 w 230"/>
              <a:gd name="T1" fmla="*/ 0 h 119"/>
              <a:gd name="T2" fmla="*/ 0 w 230"/>
              <a:gd name="T3" fmla="*/ 851572204 h 119"/>
              <a:gd name="T4" fmla="*/ 2147483647 w 230"/>
              <a:gd name="T5" fmla="*/ 2147483647 h 119"/>
              <a:gd name="T6" fmla="*/ 2147483647 w 230"/>
              <a:gd name="T7" fmla="*/ 0 h 11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0" h="119">
                <a:moveTo>
                  <a:pt x="230" y="0"/>
                </a:moveTo>
                <a:lnTo>
                  <a:pt x="0" y="26"/>
                </a:lnTo>
                <a:lnTo>
                  <a:pt x="140" y="119"/>
                </a:lnTo>
                <a:lnTo>
                  <a:pt x="230" y="0"/>
                </a:lnTo>
                <a:close/>
              </a:path>
            </a:pathLst>
          </a:custGeom>
          <a:solidFill>
            <a:srgbClr val="C1C7D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51" name="Freeform 24"/>
          <p:cNvSpPr>
            <a:spLocks/>
          </p:cNvSpPr>
          <p:nvPr/>
        </p:nvSpPr>
        <p:spPr bwMode="auto">
          <a:xfrm>
            <a:off x="10040938" y="2100263"/>
            <a:ext cx="933450" cy="744537"/>
          </a:xfrm>
          <a:custGeom>
            <a:avLst/>
            <a:gdLst>
              <a:gd name="T0" fmla="*/ 2147483647 w 163"/>
              <a:gd name="T1" fmla="*/ 0 h 130"/>
              <a:gd name="T2" fmla="*/ 0 w 163"/>
              <a:gd name="T3" fmla="*/ 1705648359 h 130"/>
              <a:gd name="T4" fmla="*/ 393537939 w 163"/>
              <a:gd name="T5" fmla="*/ 2147483647 h 130"/>
              <a:gd name="T6" fmla="*/ 852669352 w 163"/>
              <a:gd name="T7" fmla="*/ 2147483647 h 130"/>
              <a:gd name="T8" fmla="*/ 2147483647 w 163"/>
              <a:gd name="T9" fmla="*/ 0 h 1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3" h="130">
                <a:moveTo>
                  <a:pt x="163" y="0"/>
                </a:moveTo>
                <a:lnTo>
                  <a:pt x="0" y="52"/>
                </a:lnTo>
                <a:lnTo>
                  <a:pt x="12" y="130"/>
                </a:lnTo>
                <a:lnTo>
                  <a:pt x="26" y="68"/>
                </a:lnTo>
                <a:lnTo>
                  <a:pt x="163" y="0"/>
                </a:lnTo>
                <a:close/>
              </a:path>
            </a:pathLst>
          </a:custGeom>
          <a:solidFill>
            <a:srgbClr val="8893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52" name="TextBox 72"/>
          <p:cNvSpPr txBox="1">
            <a:spLocks noChangeArrowheads="1"/>
          </p:cNvSpPr>
          <p:nvPr/>
        </p:nvSpPr>
        <p:spPr bwMode="auto">
          <a:xfrm flipH="1">
            <a:off x="3497263" y="2506663"/>
            <a:ext cx="1573212"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AU" altLang="en-US" sz="3200" b="1">
                <a:solidFill>
                  <a:srgbClr val="FEFEFE"/>
                </a:solidFill>
                <a:latin typeface="Arial" pitchFamily="34" charset="0"/>
                <a:ea typeface="微软雅黑" pitchFamily="34" charset="-122"/>
                <a:sym typeface="Arial" pitchFamily="34" charset="0"/>
              </a:rPr>
              <a:t>37%</a:t>
            </a:r>
          </a:p>
        </p:txBody>
      </p:sp>
      <p:sp>
        <p:nvSpPr>
          <p:cNvPr id="14353" name="TextBox 73"/>
          <p:cNvSpPr txBox="1">
            <a:spLocks noChangeArrowheads="1"/>
          </p:cNvSpPr>
          <p:nvPr/>
        </p:nvSpPr>
        <p:spPr bwMode="auto">
          <a:xfrm flipH="1">
            <a:off x="1576388" y="2025650"/>
            <a:ext cx="1573212"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AU" altLang="en-US" sz="3200" b="1">
                <a:solidFill>
                  <a:srgbClr val="FEFEFE"/>
                </a:solidFill>
                <a:latin typeface="Arial" pitchFamily="34" charset="0"/>
                <a:ea typeface="微软雅黑" pitchFamily="34" charset="-122"/>
                <a:sym typeface="Arial" pitchFamily="34" charset="0"/>
              </a:rPr>
              <a:t>12%</a:t>
            </a:r>
          </a:p>
        </p:txBody>
      </p:sp>
      <p:sp>
        <p:nvSpPr>
          <p:cNvPr id="14354" name="TextBox 76"/>
          <p:cNvSpPr txBox="1">
            <a:spLocks noChangeArrowheads="1"/>
          </p:cNvSpPr>
          <p:nvPr/>
        </p:nvSpPr>
        <p:spPr bwMode="auto">
          <a:xfrm flipH="1">
            <a:off x="5381625" y="4852988"/>
            <a:ext cx="1573213"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AU" altLang="en-US" sz="3200" b="1">
                <a:solidFill>
                  <a:srgbClr val="FEFEFE"/>
                </a:solidFill>
                <a:latin typeface="Arial" pitchFamily="34" charset="0"/>
                <a:ea typeface="微软雅黑" pitchFamily="34" charset="-122"/>
                <a:sym typeface="Arial" pitchFamily="34" charset="0"/>
              </a:rPr>
              <a:t>25%</a:t>
            </a:r>
          </a:p>
        </p:txBody>
      </p:sp>
      <p:sp>
        <p:nvSpPr>
          <p:cNvPr id="14355" name="TextBox 79"/>
          <p:cNvSpPr txBox="1">
            <a:spLocks noChangeArrowheads="1"/>
          </p:cNvSpPr>
          <p:nvPr/>
        </p:nvSpPr>
        <p:spPr bwMode="auto">
          <a:xfrm flipH="1">
            <a:off x="7251700" y="1974850"/>
            <a:ext cx="1573213"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AU" altLang="en-US" sz="3200" b="1">
                <a:solidFill>
                  <a:srgbClr val="FEFEFE"/>
                </a:solidFill>
                <a:latin typeface="Arial" pitchFamily="34" charset="0"/>
                <a:ea typeface="微软雅黑" pitchFamily="34" charset="-122"/>
                <a:sym typeface="Arial" pitchFamily="34" charset="0"/>
              </a:rPr>
              <a:t>9%</a:t>
            </a:r>
          </a:p>
        </p:txBody>
      </p:sp>
      <p:sp>
        <p:nvSpPr>
          <p:cNvPr id="14356" name="TextBox 13"/>
          <p:cNvSpPr txBox="1">
            <a:spLocks noChangeArrowheads="1"/>
          </p:cNvSpPr>
          <p:nvPr/>
        </p:nvSpPr>
        <p:spPr bwMode="auto">
          <a:xfrm>
            <a:off x="1662113" y="2579688"/>
            <a:ext cx="13779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600" b="1">
                <a:solidFill>
                  <a:srgbClr val="FEFEFE"/>
                </a:solidFill>
                <a:latin typeface="Arial" pitchFamily="34" charset="0"/>
                <a:ea typeface="微软雅黑" pitchFamily="34" charset="-122"/>
                <a:sym typeface="Arial" pitchFamily="34" charset="0"/>
              </a:rPr>
              <a:t>单击编辑标题</a:t>
            </a:r>
            <a:endParaRPr lang="en-US" sz="1600" b="1">
              <a:solidFill>
                <a:srgbClr val="FEFEFE"/>
              </a:solidFill>
              <a:latin typeface="Arial" pitchFamily="34" charset="0"/>
              <a:ea typeface="微软雅黑" pitchFamily="34" charset="-122"/>
              <a:sym typeface="Arial" pitchFamily="34" charset="0"/>
            </a:endParaRPr>
          </a:p>
        </p:txBody>
      </p:sp>
      <p:sp>
        <p:nvSpPr>
          <p:cNvPr id="14357" name="TextBox 13"/>
          <p:cNvSpPr txBox="1">
            <a:spLocks noChangeArrowheads="1"/>
          </p:cNvSpPr>
          <p:nvPr/>
        </p:nvSpPr>
        <p:spPr bwMode="auto">
          <a:xfrm>
            <a:off x="1666875" y="2865438"/>
            <a:ext cx="1381125"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a:solidFill>
                  <a:srgbClr val="FEFEFE"/>
                </a:solidFill>
                <a:latin typeface="Arial" pitchFamily="34" charset="0"/>
                <a:ea typeface="微软雅黑" pitchFamily="34" charset="-122"/>
                <a:sym typeface="Arial" pitchFamily="34" charset="0"/>
              </a:rPr>
              <a:t>单击此处可编辑内容</a:t>
            </a:r>
            <a:endParaRPr lang="en-US" sz="1200">
              <a:solidFill>
                <a:srgbClr val="FEFEFE"/>
              </a:solidFill>
              <a:latin typeface="Arial" pitchFamily="34" charset="0"/>
              <a:ea typeface="微软雅黑" pitchFamily="34" charset="-122"/>
              <a:sym typeface="Arial" pitchFamily="34" charset="0"/>
            </a:endParaRPr>
          </a:p>
        </p:txBody>
      </p:sp>
      <p:sp>
        <p:nvSpPr>
          <p:cNvPr id="14358" name="TextBox 13"/>
          <p:cNvSpPr txBox="1">
            <a:spLocks noChangeArrowheads="1"/>
          </p:cNvSpPr>
          <p:nvPr/>
        </p:nvSpPr>
        <p:spPr bwMode="auto">
          <a:xfrm>
            <a:off x="3532188" y="3021013"/>
            <a:ext cx="13779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600" b="1">
                <a:solidFill>
                  <a:srgbClr val="FEFEFE"/>
                </a:solidFill>
                <a:latin typeface="Arial" pitchFamily="34" charset="0"/>
                <a:ea typeface="微软雅黑" pitchFamily="34" charset="-122"/>
                <a:sym typeface="Arial" pitchFamily="34" charset="0"/>
              </a:rPr>
              <a:t>单击编辑标题</a:t>
            </a:r>
            <a:endParaRPr lang="en-US" sz="1600" b="1">
              <a:solidFill>
                <a:srgbClr val="FEFEFE"/>
              </a:solidFill>
              <a:latin typeface="Arial" pitchFamily="34" charset="0"/>
              <a:ea typeface="微软雅黑" pitchFamily="34" charset="-122"/>
              <a:sym typeface="Arial" pitchFamily="34" charset="0"/>
            </a:endParaRPr>
          </a:p>
        </p:txBody>
      </p:sp>
      <p:sp>
        <p:nvSpPr>
          <p:cNvPr id="14359" name="TextBox 13"/>
          <p:cNvSpPr txBox="1">
            <a:spLocks noChangeArrowheads="1"/>
          </p:cNvSpPr>
          <p:nvPr/>
        </p:nvSpPr>
        <p:spPr bwMode="auto">
          <a:xfrm>
            <a:off x="3536950" y="3306763"/>
            <a:ext cx="13811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a:solidFill>
                  <a:srgbClr val="FEFEFE"/>
                </a:solidFill>
                <a:latin typeface="Arial" pitchFamily="34" charset="0"/>
                <a:ea typeface="微软雅黑" pitchFamily="34" charset="-122"/>
                <a:sym typeface="Arial" pitchFamily="34" charset="0"/>
              </a:rPr>
              <a:t>单击此处可编辑内容</a:t>
            </a:r>
            <a:endParaRPr lang="en-US" sz="1200">
              <a:solidFill>
                <a:srgbClr val="FEFEFE"/>
              </a:solidFill>
              <a:latin typeface="Arial" pitchFamily="34" charset="0"/>
              <a:ea typeface="微软雅黑" pitchFamily="34" charset="-122"/>
              <a:sym typeface="Arial" pitchFamily="34" charset="0"/>
            </a:endParaRPr>
          </a:p>
        </p:txBody>
      </p:sp>
      <p:sp>
        <p:nvSpPr>
          <p:cNvPr id="14360" name="TextBox 13"/>
          <p:cNvSpPr txBox="1">
            <a:spLocks noChangeArrowheads="1"/>
          </p:cNvSpPr>
          <p:nvPr/>
        </p:nvSpPr>
        <p:spPr bwMode="auto">
          <a:xfrm>
            <a:off x="5449888" y="5399088"/>
            <a:ext cx="13779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600" b="1">
                <a:solidFill>
                  <a:srgbClr val="FEFEFE"/>
                </a:solidFill>
                <a:latin typeface="Arial" pitchFamily="34" charset="0"/>
                <a:ea typeface="微软雅黑" pitchFamily="34" charset="-122"/>
                <a:sym typeface="Arial" pitchFamily="34" charset="0"/>
              </a:rPr>
              <a:t>单击编辑标题</a:t>
            </a:r>
            <a:endParaRPr lang="en-US" sz="1600" b="1">
              <a:solidFill>
                <a:srgbClr val="FEFEFE"/>
              </a:solidFill>
              <a:latin typeface="Arial" pitchFamily="34" charset="0"/>
              <a:ea typeface="微软雅黑" pitchFamily="34" charset="-122"/>
              <a:sym typeface="Arial" pitchFamily="34" charset="0"/>
            </a:endParaRPr>
          </a:p>
        </p:txBody>
      </p:sp>
      <p:sp>
        <p:nvSpPr>
          <p:cNvPr id="14361" name="TextBox 13"/>
          <p:cNvSpPr txBox="1">
            <a:spLocks noChangeArrowheads="1"/>
          </p:cNvSpPr>
          <p:nvPr/>
        </p:nvSpPr>
        <p:spPr bwMode="auto">
          <a:xfrm>
            <a:off x="5454650" y="5684838"/>
            <a:ext cx="13811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a:solidFill>
                  <a:srgbClr val="FEFEFE"/>
                </a:solidFill>
                <a:latin typeface="Arial" pitchFamily="34" charset="0"/>
                <a:ea typeface="微软雅黑" pitchFamily="34" charset="-122"/>
                <a:sym typeface="Arial" pitchFamily="34" charset="0"/>
              </a:rPr>
              <a:t>单击此处可编辑内容</a:t>
            </a:r>
            <a:endParaRPr lang="en-US" sz="1200">
              <a:solidFill>
                <a:srgbClr val="FEFEFE"/>
              </a:solidFill>
              <a:latin typeface="Arial" pitchFamily="34" charset="0"/>
              <a:ea typeface="微软雅黑" pitchFamily="34" charset="-122"/>
              <a:sym typeface="Arial" pitchFamily="34" charset="0"/>
            </a:endParaRPr>
          </a:p>
        </p:txBody>
      </p:sp>
      <p:sp>
        <p:nvSpPr>
          <p:cNvPr id="14362" name="TextBox 13"/>
          <p:cNvSpPr txBox="1">
            <a:spLocks noChangeArrowheads="1"/>
          </p:cNvSpPr>
          <p:nvPr/>
        </p:nvSpPr>
        <p:spPr bwMode="auto">
          <a:xfrm>
            <a:off x="7350125" y="2506663"/>
            <a:ext cx="137636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600" b="1">
                <a:solidFill>
                  <a:srgbClr val="FEFEFE"/>
                </a:solidFill>
                <a:latin typeface="Arial" pitchFamily="34" charset="0"/>
                <a:ea typeface="微软雅黑" pitchFamily="34" charset="-122"/>
                <a:sym typeface="Arial" pitchFamily="34" charset="0"/>
              </a:rPr>
              <a:t>单击编辑标题</a:t>
            </a:r>
            <a:endParaRPr lang="en-US" sz="1600" b="1">
              <a:solidFill>
                <a:srgbClr val="FEFEFE"/>
              </a:solidFill>
              <a:latin typeface="Arial" pitchFamily="34" charset="0"/>
              <a:ea typeface="微软雅黑" pitchFamily="34" charset="-122"/>
              <a:sym typeface="Arial" pitchFamily="34" charset="0"/>
            </a:endParaRPr>
          </a:p>
        </p:txBody>
      </p:sp>
      <p:sp>
        <p:nvSpPr>
          <p:cNvPr id="14363" name="TextBox 13"/>
          <p:cNvSpPr txBox="1">
            <a:spLocks noChangeArrowheads="1"/>
          </p:cNvSpPr>
          <p:nvPr/>
        </p:nvSpPr>
        <p:spPr bwMode="auto">
          <a:xfrm>
            <a:off x="7354888" y="2792413"/>
            <a:ext cx="1381125"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a:solidFill>
                  <a:srgbClr val="FEFEFE"/>
                </a:solidFill>
                <a:latin typeface="Arial" pitchFamily="34" charset="0"/>
                <a:ea typeface="微软雅黑" pitchFamily="34" charset="-122"/>
                <a:sym typeface="Arial" pitchFamily="34" charset="0"/>
              </a:rPr>
              <a:t>单击此处可编辑内容</a:t>
            </a:r>
            <a:endParaRPr lang="en-US" sz="1200">
              <a:solidFill>
                <a:srgbClr val="FEFEFE"/>
              </a:solidFill>
              <a:latin typeface="Arial" pitchFamily="34" charset="0"/>
              <a:ea typeface="微软雅黑" pitchFamily="34" charset="-122"/>
              <a:sym typeface="Arial"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2" name="组合 22"/>
          <p:cNvGrpSpPr>
            <a:grpSpLocks/>
          </p:cNvGrpSpPr>
          <p:nvPr/>
        </p:nvGrpSpPr>
        <p:grpSpPr bwMode="auto">
          <a:xfrm rot="2125929">
            <a:off x="1728788" y="1465263"/>
            <a:ext cx="3744912" cy="3743325"/>
            <a:chOff x="0" y="0"/>
            <a:chExt cx="3606099" cy="3570272"/>
          </a:xfrm>
        </p:grpSpPr>
        <p:sp>
          <p:nvSpPr>
            <p:cNvPr id="15393" name="弧形 23"/>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5394" name="弧形 24"/>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5395" name="弧形 25"/>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5396" name="弧形 26"/>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grpSp>
        <p:nvGrpSpPr>
          <p:cNvPr id="15363" name="组合 176"/>
          <p:cNvGrpSpPr>
            <a:grpSpLocks/>
          </p:cNvGrpSpPr>
          <p:nvPr/>
        </p:nvGrpSpPr>
        <p:grpSpPr bwMode="auto">
          <a:xfrm>
            <a:off x="1604963" y="1314450"/>
            <a:ext cx="4005262" cy="4003675"/>
            <a:chOff x="0" y="0"/>
            <a:chExt cx="4004677" cy="4004677"/>
          </a:xfrm>
        </p:grpSpPr>
        <p:sp>
          <p:nvSpPr>
            <p:cNvPr id="15367" name="椭圆 4"/>
            <p:cNvSpPr>
              <a:spLocks noChangeArrowheads="1"/>
            </p:cNvSpPr>
            <p:nvPr/>
          </p:nvSpPr>
          <p:spPr bwMode="auto">
            <a:xfrm>
              <a:off x="295459" y="327418"/>
              <a:ext cx="3413760" cy="3413760"/>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nvGrpSpPr>
            <p:cNvPr id="15368" name="组合 21"/>
            <p:cNvGrpSpPr>
              <a:grpSpLocks/>
            </p:cNvGrpSpPr>
            <p:nvPr/>
          </p:nvGrpSpPr>
          <p:grpSpPr bwMode="auto">
            <a:xfrm>
              <a:off x="190939" y="246027"/>
              <a:ext cx="3606099" cy="3570272"/>
              <a:chOff x="0" y="0"/>
              <a:chExt cx="3606099" cy="3570272"/>
            </a:xfrm>
          </p:grpSpPr>
          <p:sp>
            <p:nvSpPr>
              <p:cNvPr id="15389" name="弧形 17"/>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5390" name="弧形 18"/>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5391" name="弧形 19"/>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5392" name="弧形 20"/>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15369" name="椭圆 153"/>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5370" name="椭圆 154"/>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5371" name="椭圆 155"/>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5372" name="椭圆 156"/>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5373" name="椭圆 157"/>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5374" name="椭圆 158"/>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5375" name="椭圆 159"/>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5376" name="椭圆 160"/>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5377" name="椭圆 161"/>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5378" name="椭圆 162"/>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5379" name="椭圆 163"/>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5380" name="椭圆 164"/>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5381" name="椭圆 165"/>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5382" name="椭圆 166"/>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5383" name="椭圆 167"/>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5384" name="椭圆 168"/>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5385" name="椭圆 169"/>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5386" name="椭圆 170"/>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5387" name="椭圆 171"/>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5388" name="椭圆 172"/>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sp>
        <p:nvSpPr>
          <p:cNvPr id="15364" name="文本框 173"/>
          <p:cNvSpPr txBox="1">
            <a:spLocks noChangeArrowheads="1"/>
          </p:cNvSpPr>
          <p:nvPr/>
        </p:nvSpPr>
        <p:spPr bwMode="auto">
          <a:xfrm>
            <a:off x="2889250" y="1957388"/>
            <a:ext cx="1370013"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6600" b="1">
                <a:solidFill>
                  <a:srgbClr val="FFFFFF"/>
                </a:solidFill>
                <a:latin typeface="Arial" pitchFamily="34" charset="0"/>
                <a:ea typeface="微软雅黑" pitchFamily="34" charset="-122"/>
              </a:rPr>
              <a:t>3</a:t>
            </a:r>
            <a:endParaRPr lang="zh-CN" altLang="en-US" sz="16600" b="1">
              <a:solidFill>
                <a:srgbClr val="FFFFFF"/>
              </a:solidFill>
              <a:latin typeface="Arial" pitchFamily="34" charset="0"/>
              <a:ea typeface="微软雅黑" pitchFamily="34" charset="-122"/>
            </a:endParaRPr>
          </a:p>
        </p:txBody>
      </p:sp>
      <p:sp>
        <p:nvSpPr>
          <p:cNvPr id="15365" name="文本框 174"/>
          <p:cNvSpPr txBox="1">
            <a:spLocks noChangeArrowheads="1"/>
          </p:cNvSpPr>
          <p:nvPr/>
        </p:nvSpPr>
        <p:spPr bwMode="auto">
          <a:xfrm>
            <a:off x="6421438" y="2709863"/>
            <a:ext cx="295433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5400" b="1">
                <a:solidFill>
                  <a:srgbClr val="FFFFFF"/>
                </a:solidFill>
                <a:latin typeface="微软雅黑" pitchFamily="34" charset="-122"/>
                <a:ea typeface="微软雅黑" pitchFamily="34" charset="-122"/>
              </a:rPr>
              <a:t>经验总结</a:t>
            </a:r>
          </a:p>
        </p:txBody>
      </p:sp>
      <p:sp>
        <p:nvSpPr>
          <p:cNvPr id="15366" name="矩形 175"/>
          <p:cNvSpPr>
            <a:spLocks noChangeArrowheads="1"/>
          </p:cNvSpPr>
          <p:nvPr/>
        </p:nvSpPr>
        <p:spPr bwMode="auto">
          <a:xfrm>
            <a:off x="6421438" y="3633788"/>
            <a:ext cx="18272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2400" b="1">
                <a:solidFill>
                  <a:srgbClr val="FFFFFF"/>
                </a:solidFill>
                <a:latin typeface="Arial" pitchFamily="34" charset="0"/>
                <a:ea typeface="微软雅黑" pitchFamily="34" charset="-122"/>
              </a:rPr>
              <a:t>Experience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组合 1"/>
          <p:cNvGrpSpPr>
            <a:grpSpLocks/>
          </p:cNvGrpSpPr>
          <p:nvPr/>
        </p:nvGrpSpPr>
        <p:grpSpPr bwMode="auto">
          <a:xfrm>
            <a:off x="546100" y="393700"/>
            <a:ext cx="584200" cy="549275"/>
            <a:chOff x="0" y="0"/>
            <a:chExt cx="648285" cy="609713"/>
          </a:xfrm>
        </p:grpSpPr>
        <p:grpSp>
          <p:nvGrpSpPr>
            <p:cNvPr id="16406" name="组合 2"/>
            <p:cNvGrpSpPr>
              <a:grpSpLocks/>
            </p:cNvGrpSpPr>
            <p:nvPr/>
          </p:nvGrpSpPr>
          <p:grpSpPr bwMode="auto">
            <a:xfrm>
              <a:off x="0" y="0"/>
              <a:ext cx="432385" cy="432385"/>
              <a:chOff x="0" y="0"/>
              <a:chExt cx="4004677" cy="4004677"/>
            </a:xfrm>
          </p:grpSpPr>
          <p:grpSp>
            <p:nvGrpSpPr>
              <p:cNvPr id="16459" name="组合 55"/>
              <p:cNvGrpSpPr>
                <a:grpSpLocks/>
              </p:cNvGrpSpPr>
              <p:nvPr/>
            </p:nvGrpSpPr>
            <p:grpSpPr bwMode="auto">
              <a:xfrm>
                <a:off x="190939" y="246027"/>
                <a:ext cx="3606099" cy="3570272"/>
                <a:chOff x="0" y="0"/>
                <a:chExt cx="3606099" cy="3570272"/>
              </a:xfrm>
            </p:grpSpPr>
            <p:sp>
              <p:nvSpPr>
                <p:cNvPr id="16480" name="弧形 76"/>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6481" name="弧形 77"/>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6482" name="弧形 78"/>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6483" name="弧形 79"/>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16460" name="椭圆 56"/>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61" name="椭圆 57"/>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62" name="椭圆 58"/>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63" name="椭圆 59"/>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64" name="椭圆 60"/>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65" name="椭圆 61"/>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66" name="椭圆 62"/>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67" name="椭圆 63"/>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68" name="椭圆 64"/>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69" name="椭圆 65"/>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70" name="椭圆 66"/>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71" name="椭圆 67"/>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72" name="椭圆 68"/>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73" name="椭圆 69"/>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74" name="椭圆 70"/>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75" name="椭圆 71"/>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76" name="椭圆 72"/>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77" name="椭圆 73"/>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78" name="椭圆 74"/>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79" name="椭圆 75"/>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6407" name="组合 3"/>
            <p:cNvGrpSpPr>
              <a:grpSpLocks/>
            </p:cNvGrpSpPr>
            <p:nvPr/>
          </p:nvGrpSpPr>
          <p:grpSpPr bwMode="auto">
            <a:xfrm>
              <a:off x="215900" y="0"/>
              <a:ext cx="432385" cy="432385"/>
              <a:chOff x="0" y="0"/>
              <a:chExt cx="4004677" cy="4004677"/>
            </a:xfrm>
          </p:grpSpPr>
          <p:grpSp>
            <p:nvGrpSpPr>
              <p:cNvPr id="16434" name="组合 30"/>
              <p:cNvGrpSpPr>
                <a:grpSpLocks/>
              </p:cNvGrpSpPr>
              <p:nvPr/>
            </p:nvGrpSpPr>
            <p:grpSpPr bwMode="auto">
              <a:xfrm>
                <a:off x="190939" y="246027"/>
                <a:ext cx="3606099" cy="3570272"/>
                <a:chOff x="0" y="0"/>
                <a:chExt cx="3606099" cy="3570272"/>
              </a:xfrm>
            </p:grpSpPr>
            <p:sp>
              <p:nvSpPr>
                <p:cNvPr id="16455" name="弧形 51"/>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6456" name="弧形 52"/>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6457" name="弧形 53"/>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6458" name="弧形 54"/>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16435" name="椭圆 31"/>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36" name="椭圆 32"/>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37" name="椭圆 33"/>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38" name="椭圆 34"/>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39" name="椭圆 35"/>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40" name="椭圆 36"/>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41" name="椭圆 37"/>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42" name="椭圆 38"/>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43" name="椭圆 39"/>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44" name="椭圆 40"/>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45" name="椭圆 41"/>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46" name="椭圆 42"/>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47" name="椭圆 43"/>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48" name="椭圆 44"/>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49" name="椭圆 45"/>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50" name="椭圆 46"/>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51" name="椭圆 47"/>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52" name="椭圆 48"/>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53" name="椭圆 49"/>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54" name="椭圆 50"/>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6408" name="组合 4"/>
            <p:cNvGrpSpPr>
              <a:grpSpLocks/>
            </p:cNvGrpSpPr>
            <p:nvPr/>
          </p:nvGrpSpPr>
          <p:grpSpPr bwMode="auto">
            <a:xfrm>
              <a:off x="115763" y="177328"/>
              <a:ext cx="432385" cy="432385"/>
              <a:chOff x="0" y="0"/>
              <a:chExt cx="4004677" cy="4004677"/>
            </a:xfrm>
          </p:grpSpPr>
          <p:grpSp>
            <p:nvGrpSpPr>
              <p:cNvPr id="16409" name="组合 5"/>
              <p:cNvGrpSpPr>
                <a:grpSpLocks/>
              </p:cNvGrpSpPr>
              <p:nvPr/>
            </p:nvGrpSpPr>
            <p:grpSpPr bwMode="auto">
              <a:xfrm>
                <a:off x="190939" y="246027"/>
                <a:ext cx="3606099" cy="3570272"/>
                <a:chOff x="0" y="0"/>
                <a:chExt cx="3606099" cy="3570272"/>
              </a:xfrm>
            </p:grpSpPr>
            <p:sp>
              <p:nvSpPr>
                <p:cNvPr id="16430" name="弧形 26"/>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6431" name="弧形 27"/>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6432" name="弧形 28"/>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6433" name="弧形 29"/>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16410" name="椭圆 6"/>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11" name="椭圆 7"/>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12" name="椭圆 8"/>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13" name="椭圆 9"/>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14" name="椭圆 10"/>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15" name="椭圆 11"/>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16" name="椭圆 12"/>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17" name="椭圆 13"/>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18" name="椭圆 14"/>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19" name="椭圆 15"/>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20" name="椭圆 16"/>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21" name="椭圆 17"/>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22" name="椭圆 18"/>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23" name="椭圆 19"/>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24" name="椭圆 20"/>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25" name="椭圆 21"/>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26" name="椭圆 22"/>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27" name="椭圆 23"/>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28" name="椭圆 24"/>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29" name="椭圆 25"/>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sp>
        <p:nvSpPr>
          <p:cNvPr id="16387" name="矩形 80"/>
          <p:cNvSpPr>
            <a:spLocks noChangeArrowheads="1"/>
          </p:cNvSpPr>
          <p:nvPr/>
        </p:nvSpPr>
        <p:spPr bwMode="auto">
          <a:xfrm>
            <a:off x="1225550" y="411163"/>
            <a:ext cx="30575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800">
                <a:solidFill>
                  <a:schemeClr val="bg1"/>
                </a:solidFill>
                <a:latin typeface="微软雅黑" pitchFamily="34" charset="-122"/>
                <a:ea typeface="微软雅黑" pitchFamily="34" charset="-122"/>
              </a:rPr>
              <a:t>单击此处添加标题</a:t>
            </a:r>
          </a:p>
        </p:txBody>
      </p:sp>
      <p:sp>
        <p:nvSpPr>
          <p:cNvPr id="16388" name="Shape 917"/>
          <p:cNvSpPr>
            <a:spLocks noChangeShapeType="1"/>
          </p:cNvSpPr>
          <p:nvPr/>
        </p:nvSpPr>
        <p:spPr bwMode="auto">
          <a:xfrm flipV="1">
            <a:off x="1533525" y="3986213"/>
            <a:ext cx="9166225" cy="0"/>
          </a:xfrm>
          <a:prstGeom prst="line">
            <a:avLst/>
          </a:prstGeom>
          <a:noFill/>
          <a:ln w="12700">
            <a:solidFill>
              <a:srgbClr val="ADBACA"/>
            </a:solidFill>
            <a:round/>
            <a:headEnd/>
            <a:tailEnd/>
          </a:ln>
          <a:extLst>
            <a:ext uri="{909E8E84-426E-40DD-AFC4-6F175D3DCCD1}">
              <a14:hiddenFill xmlns:a14="http://schemas.microsoft.com/office/drawing/2010/main">
                <a:noFill/>
              </a14:hiddenFill>
            </a:ext>
          </a:extLst>
        </p:spPr>
        <p:txBody>
          <a:bodyPr lIns="0" tIns="0" rIns="0" bIns="0" anchor="ctr"/>
          <a:lstStyle/>
          <a:p>
            <a:endParaRPr lang="zh-CN" altLang="en-US"/>
          </a:p>
        </p:txBody>
      </p:sp>
      <p:sp>
        <p:nvSpPr>
          <p:cNvPr id="16389" name="Shape 918"/>
          <p:cNvSpPr>
            <a:spLocks noChangeShapeType="1"/>
          </p:cNvSpPr>
          <p:nvPr/>
        </p:nvSpPr>
        <p:spPr bwMode="auto">
          <a:xfrm flipV="1">
            <a:off x="5872163" y="2114550"/>
            <a:ext cx="0" cy="4021138"/>
          </a:xfrm>
          <a:prstGeom prst="line">
            <a:avLst/>
          </a:prstGeom>
          <a:noFill/>
          <a:ln w="12700">
            <a:solidFill>
              <a:srgbClr val="ADBACA"/>
            </a:solidFill>
            <a:round/>
            <a:headEnd/>
            <a:tailEnd/>
          </a:ln>
          <a:extLst>
            <a:ext uri="{909E8E84-426E-40DD-AFC4-6F175D3DCCD1}">
              <a14:hiddenFill xmlns:a14="http://schemas.microsoft.com/office/drawing/2010/main">
                <a:noFill/>
              </a14:hiddenFill>
            </a:ext>
          </a:extLst>
        </p:spPr>
        <p:txBody>
          <a:bodyPr lIns="0" tIns="0" rIns="0" bIns="0" anchor="ctr"/>
          <a:lstStyle/>
          <a:p>
            <a:endParaRPr lang="zh-CN" altLang="en-US"/>
          </a:p>
        </p:txBody>
      </p:sp>
      <p:sp>
        <p:nvSpPr>
          <p:cNvPr id="16390" name="椭圆 83"/>
          <p:cNvSpPr>
            <a:spLocks noChangeArrowheads="1"/>
          </p:cNvSpPr>
          <p:nvPr/>
        </p:nvSpPr>
        <p:spPr bwMode="auto">
          <a:xfrm>
            <a:off x="1506538" y="2455863"/>
            <a:ext cx="914400" cy="914400"/>
          </a:xfrm>
          <a:prstGeom prst="ellipse">
            <a:avLst/>
          </a:prstGeom>
          <a:solidFill>
            <a:srgbClr val="FCFCFC">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sz="3200" b="1">
              <a:solidFill>
                <a:srgbClr val="FFFFFF"/>
              </a:solidFill>
              <a:latin typeface="Arial" pitchFamily="34" charset="0"/>
              <a:ea typeface="微软雅黑" pitchFamily="34" charset="-122"/>
              <a:sym typeface="Arial" pitchFamily="34" charset="0"/>
            </a:endParaRPr>
          </a:p>
        </p:txBody>
      </p:sp>
      <p:sp>
        <p:nvSpPr>
          <p:cNvPr id="16391" name="椭圆 84"/>
          <p:cNvSpPr>
            <a:spLocks noChangeArrowheads="1"/>
          </p:cNvSpPr>
          <p:nvPr/>
        </p:nvSpPr>
        <p:spPr bwMode="auto">
          <a:xfrm>
            <a:off x="6270625" y="2416175"/>
            <a:ext cx="914400" cy="914400"/>
          </a:xfrm>
          <a:prstGeom prst="ellipse">
            <a:avLst/>
          </a:prstGeom>
          <a:solidFill>
            <a:srgbClr val="FCFCFC">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sz="3200" b="1">
              <a:solidFill>
                <a:srgbClr val="FFFFFF"/>
              </a:solidFill>
              <a:latin typeface="Arial" pitchFamily="34" charset="0"/>
              <a:ea typeface="微软雅黑" pitchFamily="34" charset="-122"/>
              <a:sym typeface="Arial" pitchFamily="34" charset="0"/>
            </a:endParaRPr>
          </a:p>
        </p:txBody>
      </p:sp>
      <p:sp>
        <p:nvSpPr>
          <p:cNvPr id="16392" name="椭圆 85"/>
          <p:cNvSpPr>
            <a:spLocks noChangeArrowheads="1"/>
          </p:cNvSpPr>
          <p:nvPr/>
        </p:nvSpPr>
        <p:spPr bwMode="auto">
          <a:xfrm>
            <a:off x="1506538" y="4730750"/>
            <a:ext cx="914400" cy="914400"/>
          </a:xfrm>
          <a:prstGeom prst="ellipse">
            <a:avLst/>
          </a:prstGeom>
          <a:solidFill>
            <a:srgbClr val="FCFCFC">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sz="3200" b="1">
              <a:solidFill>
                <a:srgbClr val="FFFFFF"/>
              </a:solidFill>
              <a:latin typeface="Arial" pitchFamily="34" charset="0"/>
              <a:ea typeface="微软雅黑" pitchFamily="34" charset="-122"/>
              <a:sym typeface="Arial" pitchFamily="34" charset="0"/>
            </a:endParaRPr>
          </a:p>
        </p:txBody>
      </p:sp>
      <p:sp>
        <p:nvSpPr>
          <p:cNvPr id="16393" name="椭圆 86"/>
          <p:cNvSpPr>
            <a:spLocks noChangeArrowheads="1"/>
          </p:cNvSpPr>
          <p:nvPr/>
        </p:nvSpPr>
        <p:spPr bwMode="auto">
          <a:xfrm>
            <a:off x="6270625" y="4691063"/>
            <a:ext cx="914400" cy="914400"/>
          </a:xfrm>
          <a:prstGeom prst="ellipse">
            <a:avLst/>
          </a:prstGeom>
          <a:solidFill>
            <a:srgbClr val="FCFCFC">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sz="3200" b="1">
              <a:solidFill>
                <a:srgbClr val="FFFFFF"/>
              </a:solidFill>
              <a:latin typeface="Arial" pitchFamily="34" charset="0"/>
              <a:ea typeface="微软雅黑" pitchFamily="34" charset="-122"/>
              <a:sym typeface="Arial" pitchFamily="34" charset="0"/>
            </a:endParaRPr>
          </a:p>
        </p:txBody>
      </p:sp>
      <p:sp>
        <p:nvSpPr>
          <p:cNvPr id="16394" name="Freeform 213"/>
          <p:cNvSpPr>
            <a:spLocks/>
          </p:cNvSpPr>
          <p:nvPr/>
        </p:nvSpPr>
        <p:spPr bwMode="auto">
          <a:xfrm>
            <a:off x="1778000" y="5041900"/>
            <a:ext cx="347663" cy="349250"/>
          </a:xfrm>
          <a:custGeom>
            <a:avLst/>
            <a:gdLst>
              <a:gd name="T0" fmla="*/ 139895728 w 288"/>
              <a:gd name="T1" fmla="*/ 0 h 288"/>
              <a:gd name="T2" fmla="*/ 209843592 w 288"/>
              <a:gd name="T3" fmla="*/ 58823159 h 288"/>
              <a:gd name="T4" fmla="*/ 279790249 w 288"/>
              <a:gd name="T5" fmla="*/ 0 h 288"/>
              <a:gd name="T6" fmla="*/ 419685978 w 288"/>
              <a:gd name="T7" fmla="*/ 52940479 h 288"/>
              <a:gd name="T8" fmla="*/ 419685978 w 288"/>
              <a:gd name="T9" fmla="*/ 158822650 h 288"/>
              <a:gd name="T10" fmla="*/ 326422964 w 288"/>
              <a:gd name="T11" fmla="*/ 132352411 h 288"/>
              <a:gd name="T12" fmla="*/ 326422964 w 288"/>
              <a:gd name="T13" fmla="*/ 423526259 h 288"/>
              <a:gd name="T14" fmla="*/ 93263014 w 288"/>
              <a:gd name="T15" fmla="*/ 423526259 h 288"/>
              <a:gd name="T16" fmla="*/ 93263014 w 288"/>
              <a:gd name="T17" fmla="*/ 132352411 h 288"/>
              <a:gd name="T18" fmla="*/ 0 w 288"/>
              <a:gd name="T19" fmla="*/ 158822650 h 288"/>
              <a:gd name="T20" fmla="*/ 0 w 288"/>
              <a:gd name="T21" fmla="*/ 52940479 h 288"/>
              <a:gd name="T22" fmla="*/ 139895728 w 288"/>
              <a:gd name="T23" fmla="*/ 0 h 28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88" h="288">
                <a:moveTo>
                  <a:pt x="96" y="0"/>
                </a:moveTo>
                <a:cubicBezTo>
                  <a:pt x="96" y="0"/>
                  <a:pt x="109" y="40"/>
                  <a:pt x="144" y="40"/>
                </a:cubicBezTo>
                <a:cubicBezTo>
                  <a:pt x="179" y="40"/>
                  <a:pt x="192" y="0"/>
                  <a:pt x="192" y="0"/>
                </a:cubicBezTo>
                <a:cubicBezTo>
                  <a:pt x="288" y="36"/>
                  <a:pt x="288" y="36"/>
                  <a:pt x="288" y="36"/>
                </a:cubicBezTo>
                <a:cubicBezTo>
                  <a:pt x="288" y="108"/>
                  <a:pt x="288" y="108"/>
                  <a:pt x="288" y="108"/>
                </a:cubicBezTo>
                <a:cubicBezTo>
                  <a:pt x="224" y="90"/>
                  <a:pt x="224" y="90"/>
                  <a:pt x="224" y="90"/>
                </a:cubicBezTo>
                <a:cubicBezTo>
                  <a:pt x="224" y="288"/>
                  <a:pt x="224" y="288"/>
                  <a:pt x="224" y="288"/>
                </a:cubicBezTo>
                <a:cubicBezTo>
                  <a:pt x="64" y="288"/>
                  <a:pt x="64" y="288"/>
                  <a:pt x="64" y="288"/>
                </a:cubicBezTo>
                <a:cubicBezTo>
                  <a:pt x="64" y="90"/>
                  <a:pt x="64" y="90"/>
                  <a:pt x="64" y="90"/>
                </a:cubicBezTo>
                <a:cubicBezTo>
                  <a:pt x="0" y="108"/>
                  <a:pt x="0" y="108"/>
                  <a:pt x="0" y="108"/>
                </a:cubicBezTo>
                <a:cubicBezTo>
                  <a:pt x="0" y="36"/>
                  <a:pt x="0" y="36"/>
                  <a:pt x="0" y="36"/>
                </a:cubicBezTo>
                <a:lnTo>
                  <a:pt x="9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5" name="Freeform 251"/>
          <p:cNvSpPr>
            <a:spLocks noEditPoints="1"/>
          </p:cNvSpPr>
          <p:nvPr/>
        </p:nvSpPr>
        <p:spPr bwMode="auto">
          <a:xfrm>
            <a:off x="6545263" y="2700338"/>
            <a:ext cx="365125" cy="341312"/>
          </a:xfrm>
          <a:custGeom>
            <a:avLst/>
            <a:gdLst>
              <a:gd name="T0" fmla="*/ 391410361 w 301"/>
              <a:gd name="T1" fmla="*/ 281259243 h 282"/>
              <a:gd name="T2" fmla="*/ 344322579 w 301"/>
              <a:gd name="T3" fmla="*/ 101077975 h 282"/>
              <a:gd name="T4" fmla="*/ 119188445 w 301"/>
              <a:gd name="T5" fmla="*/ 52736335 h 282"/>
              <a:gd name="T6" fmla="*/ 47086569 w 301"/>
              <a:gd name="T7" fmla="*/ 4394695 h 282"/>
              <a:gd name="T8" fmla="*/ 17657008 w 301"/>
              <a:gd name="T9" fmla="*/ 19043273 h 282"/>
              <a:gd name="T10" fmla="*/ 89758885 w 301"/>
              <a:gd name="T11" fmla="*/ 83499197 h 282"/>
              <a:gd name="T12" fmla="*/ 194233157 w 301"/>
              <a:gd name="T13" fmla="*/ 364757230 h 282"/>
              <a:gd name="T14" fmla="*/ 442911181 w 301"/>
              <a:gd name="T15" fmla="*/ 380871513 h 282"/>
              <a:gd name="T16" fmla="*/ 391410361 w 301"/>
              <a:gd name="T17" fmla="*/ 281259243 h 282"/>
              <a:gd name="T18" fmla="*/ 356095131 w 301"/>
              <a:gd name="T19" fmla="*/ 339854767 h 282"/>
              <a:gd name="T20" fmla="*/ 353152297 w 301"/>
              <a:gd name="T21" fmla="*/ 341319262 h 282"/>
              <a:gd name="T22" fmla="*/ 350208249 w 301"/>
              <a:gd name="T23" fmla="*/ 339854767 h 282"/>
              <a:gd name="T24" fmla="*/ 233962638 w 301"/>
              <a:gd name="T25" fmla="*/ 202154740 h 282"/>
              <a:gd name="T26" fmla="*/ 155975092 w 301"/>
              <a:gd name="T27" fmla="*/ 109866154 h 282"/>
              <a:gd name="T28" fmla="*/ 155975092 w 301"/>
              <a:gd name="T29" fmla="*/ 104006965 h 282"/>
              <a:gd name="T30" fmla="*/ 160389344 w 301"/>
              <a:gd name="T31" fmla="*/ 104006965 h 282"/>
              <a:gd name="T32" fmla="*/ 261920781 w 301"/>
              <a:gd name="T33" fmla="*/ 178716773 h 282"/>
              <a:gd name="T34" fmla="*/ 357566549 w 301"/>
              <a:gd name="T35" fmla="*/ 335460073 h 282"/>
              <a:gd name="T36" fmla="*/ 356095131 w 301"/>
              <a:gd name="T37" fmla="*/ 339854767 h 28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01" h="282">
                <a:moveTo>
                  <a:pt x="266" y="192"/>
                </a:moveTo>
                <a:cubicBezTo>
                  <a:pt x="268" y="152"/>
                  <a:pt x="252" y="95"/>
                  <a:pt x="234" y="69"/>
                </a:cubicBezTo>
                <a:cubicBezTo>
                  <a:pt x="197" y="16"/>
                  <a:pt x="116" y="0"/>
                  <a:pt x="81" y="36"/>
                </a:cubicBezTo>
                <a:cubicBezTo>
                  <a:pt x="74" y="43"/>
                  <a:pt x="32" y="3"/>
                  <a:pt x="32" y="3"/>
                </a:cubicBezTo>
                <a:cubicBezTo>
                  <a:pt x="12" y="13"/>
                  <a:pt x="12" y="13"/>
                  <a:pt x="12" y="13"/>
                </a:cubicBezTo>
                <a:cubicBezTo>
                  <a:pt x="61" y="57"/>
                  <a:pt x="61" y="57"/>
                  <a:pt x="61" y="57"/>
                </a:cubicBezTo>
                <a:cubicBezTo>
                  <a:pt x="61" y="57"/>
                  <a:pt x="0" y="152"/>
                  <a:pt x="132" y="249"/>
                </a:cubicBezTo>
                <a:cubicBezTo>
                  <a:pt x="177" y="282"/>
                  <a:pt x="241" y="269"/>
                  <a:pt x="301" y="260"/>
                </a:cubicBezTo>
                <a:cubicBezTo>
                  <a:pt x="301" y="260"/>
                  <a:pt x="265" y="248"/>
                  <a:pt x="266" y="192"/>
                </a:cubicBezTo>
                <a:close/>
                <a:moveTo>
                  <a:pt x="242" y="232"/>
                </a:moveTo>
                <a:cubicBezTo>
                  <a:pt x="241" y="233"/>
                  <a:pt x="241" y="233"/>
                  <a:pt x="240" y="233"/>
                </a:cubicBezTo>
                <a:cubicBezTo>
                  <a:pt x="240" y="233"/>
                  <a:pt x="239" y="232"/>
                  <a:pt x="238" y="232"/>
                </a:cubicBezTo>
                <a:cubicBezTo>
                  <a:pt x="238" y="232"/>
                  <a:pt x="198" y="182"/>
                  <a:pt x="159" y="138"/>
                </a:cubicBezTo>
                <a:cubicBezTo>
                  <a:pt x="115" y="89"/>
                  <a:pt x="106" y="75"/>
                  <a:pt x="106" y="75"/>
                </a:cubicBezTo>
                <a:cubicBezTo>
                  <a:pt x="105" y="74"/>
                  <a:pt x="105" y="72"/>
                  <a:pt x="106" y="71"/>
                </a:cubicBezTo>
                <a:cubicBezTo>
                  <a:pt x="107" y="71"/>
                  <a:pt x="108" y="70"/>
                  <a:pt x="109" y="71"/>
                </a:cubicBezTo>
                <a:cubicBezTo>
                  <a:pt x="109" y="71"/>
                  <a:pt x="144" y="87"/>
                  <a:pt x="178" y="122"/>
                </a:cubicBezTo>
                <a:cubicBezTo>
                  <a:pt x="210" y="156"/>
                  <a:pt x="243" y="229"/>
                  <a:pt x="243" y="229"/>
                </a:cubicBezTo>
                <a:cubicBezTo>
                  <a:pt x="243" y="230"/>
                  <a:pt x="243" y="232"/>
                  <a:pt x="242" y="23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6" name="Freeform 367"/>
          <p:cNvSpPr>
            <a:spLocks noEditPoints="1"/>
          </p:cNvSpPr>
          <p:nvPr/>
        </p:nvSpPr>
        <p:spPr bwMode="auto">
          <a:xfrm>
            <a:off x="6596063" y="4956175"/>
            <a:ext cx="327025" cy="349250"/>
          </a:xfrm>
          <a:custGeom>
            <a:avLst/>
            <a:gdLst>
              <a:gd name="T0" fmla="*/ 370963058 w 269"/>
              <a:gd name="T1" fmla="*/ 282350435 h 288"/>
              <a:gd name="T2" fmla="*/ 345838055 w 269"/>
              <a:gd name="T3" fmla="*/ 307350914 h 288"/>
              <a:gd name="T4" fmla="*/ 345838055 w 269"/>
              <a:gd name="T5" fmla="*/ 310291648 h 288"/>
              <a:gd name="T6" fmla="*/ 297066349 w 269"/>
              <a:gd name="T7" fmla="*/ 342644567 h 288"/>
              <a:gd name="T8" fmla="*/ 236470683 w 269"/>
              <a:gd name="T9" fmla="*/ 352938953 h 288"/>
              <a:gd name="T10" fmla="*/ 218735960 w 269"/>
              <a:gd name="T11" fmla="*/ 274997995 h 288"/>
              <a:gd name="T12" fmla="*/ 215779362 w 269"/>
              <a:gd name="T13" fmla="*/ 177940450 h 288"/>
              <a:gd name="T14" fmla="*/ 285242389 w 269"/>
              <a:gd name="T15" fmla="*/ 177940450 h 288"/>
              <a:gd name="T16" fmla="*/ 311845691 w 269"/>
              <a:gd name="T17" fmla="*/ 172057770 h 288"/>
              <a:gd name="T18" fmla="*/ 328103332 w 269"/>
              <a:gd name="T19" fmla="*/ 180881183 h 288"/>
              <a:gd name="T20" fmla="*/ 348794653 w 269"/>
              <a:gd name="T21" fmla="*/ 160292411 h 288"/>
              <a:gd name="T22" fmla="*/ 328103332 w 269"/>
              <a:gd name="T23" fmla="*/ 139704851 h 288"/>
              <a:gd name="T24" fmla="*/ 310367392 w 269"/>
              <a:gd name="T25" fmla="*/ 148528264 h 288"/>
              <a:gd name="T26" fmla="*/ 214301063 w 269"/>
              <a:gd name="T27" fmla="*/ 148528264 h 288"/>
              <a:gd name="T28" fmla="*/ 212823980 w 269"/>
              <a:gd name="T29" fmla="*/ 99999491 h 288"/>
              <a:gd name="T30" fmla="*/ 249771726 w 269"/>
              <a:gd name="T31" fmla="*/ 51470719 h 288"/>
              <a:gd name="T32" fmla="*/ 198044638 w 269"/>
              <a:gd name="T33" fmla="*/ 0 h 288"/>
              <a:gd name="T34" fmla="*/ 146316334 w 269"/>
              <a:gd name="T35" fmla="*/ 51470719 h 288"/>
              <a:gd name="T36" fmla="*/ 183265296 w 269"/>
              <a:gd name="T37" fmla="*/ 99999491 h 288"/>
              <a:gd name="T38" fmla="*/ 181786997 w 269"/>
              <a:gd name="T39" fmla="*/ 148528264 h 288"/>
              <a:gd name="T40" fmla="*/ 85720668 w 269"/>
              <a:gd name="T41" fmla="*/ 148528264 h 288"/>
              <a:gd name="T42" fmla="*/ 67984729 w 269"/>
              <a:gd name="T43" fmla="*/ 139704851 h 288"/>
              <a:gd name="T44" fmla="*/ 47294623 w 269"/>
              <a:gd name="T45" fmla="*/ 160292411 h 288"/>
              <a:gd name="T46" fmla="*/ 67984729 w 269"/>
              <a:gd name="T47" fmla="*/ 180881183 h 288"/>
              <a:gd name="T48" fmla="*/ 84242369 w 269"/>
              <a:gd name="T49" fmla="*/ 172057770 h 288"/>
              <a:gd name="T50" fmla="*/ 112323970 w 269"/>
              <a:gd name="T51" fmla="*/ 177940450 h 288"/>
              <a:gd name="T52" fmla="*/ 180308699 w 269"/>
              <a:gd name="T53" fmla="*/ 177940450 h 288"/>
              <a:gd name="T54" fmla="*/ 177353316 w 269"/>
              <a:gd name="T55" fmla="*/ 274997995 h 288"/>
              <a:gd name="T56" fmla="*/ 161095676 w 269"/>
              <a:gd name="T57" fmla="*/ 351467980 h 288"/>
              <a:gd name="T58" fmla="*/ 87198967 w 269"/>
              <a:gd name="T59" fmla="*/ 333821154 h 288"/>
              <a:gd name="T60" fmla="*/ 50250005 w 269"/>
              <a:gd name="T61" fmla="*/ 311762621 h 288"/>
              <a:gd name="T62" fmla="*/ 51728304 w 269"/>
              <a:gd name="T63" fmla="*/ 307350914 h 288"/>
              <a:gd name="T64" fmla="*/ 25125003 w 269"/>
              <a:gd name="T65" fmla="*/ 282350435 h 288"/>
              <a:gd name="T66" fmla="*/ 0 w 269"/>
              <a:gd name="T67" fmla="*/ 307350914 h 288"/>
              <a:gd name="T68" fmla="*/ 25125003 w 269"/>
              <a:gd name="T69" fmla="*/ 333821154 h 288"/>
              <a:gd name="T70" fmla="*/ 31036982 w 269"/>
              <a:gd name="T71" fmla="*/ 332350181 h 288"/>
              <a:gd name="T72" fmla="*/ 70941327 w 269"/>
              <a:gd name="T73" fmla="*/ 363232127 h 288"/>
              <a:gd name="T74" fmla="*/ 150750015 w 269"/>
              <a:gd name="T75" fmla="*/ 401467726 h 288"/>
              <a:gd name="T76" fmla="*/ 199521721 w 269"/>
              <a:gd name="T77" fmla="*/ 423526259 h 288"/>
              <a:gd name="T78" fmla="*/ 245338045 w 269"/>
              <a:gd name="T79" fmla="*/ 401467726 h 288"/>
              <a:gd name="T80" fmla="*/ 325146734 w 269"/>
              <a:gd name="T81" fmla="*/ 363232127 h 288"/>
              <a:gd name="T82" fmla="*/ 365051078 w 269"/>
              <a:gd name="T83" fmla="*/ 332350181 h 288"/>
              <a:gd name="T84" fmla="*/ 370963058 w 269"/>
              <a:gd name="T85" fmla="*/ 333821154 h 288"/>
              <a:gd name="T86" fmla="*/ 397566359 w 269"/>
              <a:gd name="T87" fmla="*/ 307350914 h 288"/>
              <a:gd name="T88" fmla="*/ 370963058 w 269"/>
              <a:gd name="T89" fmla="*/ 282350435 h 288"/>
              <a:gd name="T90" fmla="*/ 169963038 w 269"/>
              <a:gd name="T91" fmla="*/ 51470719 h 288"/>
              <a:gd name="T92" fmla="*/ 198044638 w 269"/>
              <a:gd name="T93" fmla="*/ 23529506 h 288"/>
              <a:gd name="T94" fmla="*/ 224646724 w 269"/>
              <a:gd name="T95" fmla="*/ 51470719 h 288"/>
              <a:gd name="T96" fmla="*/ 198044638 w 269"/>
              <a:gd name="T97" fmla="*/ 77940958 h 288"/>
              <a:gd name="T98" fmla="*/ 169963038 w 269"/>
              <a:gd name="T99" fmla="*/ 51470719 h 28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69" h="288">
                <a:moveTo>
                  <a:pt x="251" y="192"/>
                </a:moveTo>
                <a:cubicBezTo>
                  <a:pt x="241" y="192"/>
                  <a:pt x="234" y="200"/>
                  <a:pt x="234" y="209"/>
                </a:cubicBezTo>
                <a:cubicBezTo>
                  <a:pt x="234" y="210"/>
                  <a:pt x="234" y="211"/>
                  <a:pt x="234" y="211"/>
                </a:cubicBezTo>
                <a:cubicBezTo>
                  <a:pt x="226" y="217"/>
                  <a:pt x="215" y="224"/>
                  <a:pt x="201" y="233"/>
                </a:cubicBezTo>
                <a:cubicBezTo>
                  <a:pt x="189" y="240"/>
                  <a:pt x="174" y="241"/>
                  <a:pt x="160" y="240"/>
                </a:cubicBezTo>
                <a:cubicBezTo>
                  <a:pt x="148" y="187"/>
                  <a:pt x="148" y="187"/>
                  <a:pt x="148" y="187"/>
                </a:cubicBezTo>
                <a:cubicBezTo>
                  <a:pt x="148" y="187"/>
                  <a:pt x="147" y="153"/>
                  <a:pt x="146" y="121"/>
                </a:cubicBezTo>
                <a:cubicBezTo>
                  <a:pt x="193" y="121"/>
                  <a:pt x="193" y="121"/>
                  <a:pt x="193" y="121"/>
                </a:cubicBezTo>
                <a:cubicBezTo>
                  <a:pt x="211" y="117"/>
                  <a:pt x="211" y="117"/>
                  <a:pt x="211" y="117"/>
                </a:cubicBezTo>
                <a:cubicBezTo>
                  <a:pt x="213" y="120"/>
                  <a:pt x="217" y="123"/>
                  <a:pt x="222" y="123"/>
                </a:cubicBezTo>
                <a:cubicBezTo>
                  <a:pt x="230" y="123"/>
                  <a:pt x="236" y="116"/>
                  <a:pt x="236" y="109"/>
                </a:cubicBezTo>
                <a:cubicBezTo>
                  <a:pt x="236" y="101"/>
                  <a:pt x="230" y="95"/>
                  <a:pt x="222" y="95"/>
                </a:cubicBezTo>
                <a:cubicBezTo>
                  <a:pt x="217" y="95"/>
                  <a:pt x="213" y="97"/>
                  <a:pt x="210" y="101"/>
                </a:cubicBezTo>
                <a:cubicBezTo>
                  <a:pt x="145" y="101"/>
                  <a:pt x="145" y="101"/>
                  <a:pt x="145" y="101"/>
                </a:cubicBezTo>
                <a:cubicBezTo>
                  <a:pt x="145" y="87"/>
                  <a:pt x="144" y="75"/>
                  <a:pt x="144" y="68"/>
                </a:cubicBezTo>
                <a:cubicBezTo>
                  <a:pt x="158" y="63"/>
                  <a:pt x="169" y="50"/>
                  <a:pt x="169" y="35"/>
                </a:cubicBezTo>
                <a:cubicBezTo>
                  <a:pt x="169" y="16"/>
                  <a:pt x="153" y="0"/>
                  <a:pt x="134" y="0"/>
                </a:cubicBezTo>
                <a:cubicBezTo>
                  <a:pt x="115" y="0"/>
                  <a:pt x="99" y="16"/>
                  <a:pt x="99" y="35"/>
                </a:cubicBezTo>
                <a:cubicBezTo>
                  <a:pt x="99" y="50"/>
                  <a:pt x="110" y="64"/>
                  <a:pt x="124" y="68"/>
                </a:cubicBezTo>
                <a:cubicBezTo>
                  <a:pt x="124" y="75"/>
                  <a:pt x="124" y="87"/>
                  <a:pt x="123" y="101"/>
                </a:cubicBezTo>
                <a:cubicBezTo>
                  <a:pt x="58" y="101"/>
                  <a:pt x="58" y="101"/>
                  <a:pt x="58" y="101"/>
                </a:cubicBezTo>
                <a:cubicBezTo>
                  <a:pt x="55" y="97"/>
                  <a:pt x="51" y="95"/>
                  <a:pt x="46" y="95"/>
                </a:cubicBezTo>
                <a:cubicBezTo>
                  <a:pt x="38" y="95"/>
                  <a:pt x="32" y="101"/>
                  <a:pt x="32" y="109"/>
                </a:cubicBezTo>
                <a:cubicBezTo>
                  <a:pt x="32" y="116"/>
                  <a:pt x="38" y="123"/>
                  <a:pt x="46" y="123"/>
                </a:cubicBezTo>
                <a:cubicBezTo>
                  <a:pt x="51" y="123"/>
                  <a:pt x="55" y="120"/>
                  <a:pt x="57" y="117"/>
                </a:cubicBezTo>
                <a:cubicBezTo>
                  <a:pt x="76" y="121"/>
                  <a:pt x="76" y="121"/>
                  <a:pt x="76" y="121"/>
                </a:cubicBezTo>
                <a:cubicBezTo>
                  <a:pt x="122" y="121"/>
                  <a:pt x="122" y="121"/>
                  <a:pt x="122" y="121"/>
                </a:cubicBezTo>
                <a:cubicBezTo>
                  <a:pt x="121" y="153"/>
                  <a:pt x="120" y="187"/>
                  <a:pt x="120" y="187"/>
                </a:cubicBezTo>
                <a:cubicBezTo>
                  <a:pt x="109" y="239"/>
                  <a:pt x="109" y="239"/>
                  <a:pt x="109" y="239"/>
                </a:cubicBezTo>
                <a:cubicBezTo>
                  <a:pt x="91" y="239"/>
                  <a:pt x="73" y="237"/>
                  <a:pt x="59" y="227"/>
                </a:cubicBezTo>
                <a:cubicBezTo>
                  <a:pt x="49" y="221"/>
                  <a:pt x="41" y="217"/>
                  <a:pt x="34" y="212"/>
                </a:cubicBezTo>
                <a:cubicBezTo>
                  <a:pt x="35" y="211"/>
                  <a:pt x="35" y="210"/>
                  <a:pt x="35" y="209"/>
                </a:cubicBezTo>
                <a:cubicBezTo>
                  <a:pt x="35" y="200"/>
                  <a:pt x="27" y="192"/>
                  <a:pt x="17" y="192"/>
                </a:cubicBezTo>
                <a:cubicBezTo>
                  <a:pt x="8" y="192"/>
                  <a:pt x="0" y="200"/>
                  <a:pt x="0" y="209"/>
                </a:cubicBezTo>
                <a:cubicBezTo>
                  <a:pt x="0" y="219"/>
                  <a:pt x="8" y="227"/>
                  <a:pt x="17" y="227"/>
                </a:cubicBezTo>
                <a:cubicBezTo>
                  <a:pt x="19" y="227"/>
                  <a:pt x="20" y="227"/>
                  <a:pt x="21" y="226"/>
                </a:cubicBezTo>
                <a:cubicBezTo>
                  <a:pt x="28" y="232"/>
                  <a:pt x="37" y="239"/>
                  <a:pt x="48" y="247"/>
                </a:cubicBezTo>
                <a:cubicBezTo>
                  <a:pt x="64" y="257"/>
                  <a:pt x="82" y="267"/>
                  <a:pt x="102" y="273"/>
                </a:cubicBezTo>
                <a:cubicBezTo>
                  <a:pt x="105" y="274"/>
                  <a:pt x="128" y="288"/>
                  <a:pt x="135" y="288"/>
                </a:cubicBezTo>
                <a:cubicBezTo>
                  <a:pt x="141" y="288"/>
                  <a:pt x="161" y="276"/>
                  <a:pt x="166" y="273"/>
                </a:cubicBezTo>
                <a:cubicBezTo>
                  <a:pt x="186" y="267"/>
                  <a:pt x="205" y="257"/>
                  <a:pt x="220" y="247"/>
                </a:cubicBezTo>
                <a:cubicBezTo>
                  <a:pt x="231" y="239"/>
                  <a:pt x="241" y="232"/>
                  <a:pt x="247" y="226"/>
                </a:cubicBezTo>
                <a:cubicBezTo>
                  <a:pt x="248" y="227"/>
                  <a:pt x="250" y="227"/>
                  <a:pt x="251" y="227"/>
                </a:cubicBezTo>
                <a:cubicBezTo>
                  <a:pt x="261" y="227"/>
                  <a:pt x="269" y="219"/>
                  <a:pt x="269" y="209"/>
                </a:cubicBezTo>
                <a:cubicBezTo>
                  <a:pt x="269" y="200"/>
                  <a:pt x="261" y="192"/>
                  <a:pt x="251" y="192"/>
                </a:cubicBezTo>
                <a:close/>
                <a:moveTo>
                  <a:pt x="115" y="35"/>
                </a:moveTo>
                <a:cubicBezTo>
                  <a:pt x="115" y="25"/>
                  <a:pt x="124" y="16"/>
                  <a:pt x="134" y="16"/>
                </a:cubicBezTo>
                <a:cubicBezTo>
                  <a:pt x="144" y="16"/>
                  <a:pt x="152" y="25"/>
                  <a:pt x="152" y="35"/>
                </a:cubicBezTo>
                <a:cubicBezTo>
                  <a:pt x="152" y="45"/>
                  <a:pt x="144" y="53"/>
                  <a:pt x="134" y="53"/>
                </a:cubicBezTo>
                <a:cubicBezTo>
                  <a:pt x="124" y="53"/>
                  <a:pt x="115" y="45"/>
                  <a:pt x="115" y="3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16397" name="组合 90"/>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3238" y="2736850"/>
            <a:ext cx="347662"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8" name="矩形 96"/>
          <p:cNvSpPr>
            <a:spLocks noChangeArrowheads="1"/>
          </p:cNvSpPr>
          <p:nvPr/>
        </p:nvSpPr>
        <p:spPr bwMode="auto">
          <a:xfrm>
            <a:off x="2630488" y="2673350"/>
            <a:ext cx="2843212" cy="103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6025" eaLnBrk="1" hangingPunct="1">
              <a:lnSpc>
                <a:spcPct val="120000"/>
              </a:lnSpc>
              <a:spcBef>
                <a:spcPct val="20000"/>
              </a:spcBef>
            </a:pPr>
            <a:r>
              <a:rPr lang="zh-CN" altLang="en-US" sz="1400">
                <a:solidFill>
                  <a:srgbClr val="FEFEFE"/>
                </a:solidFill>
                <a:latin typeface="Arial" pitchFamily="34" charset="0"/>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sz="1400">
              <a:solidFill>
                <a:srgbClr val="FEFEFE"/>
              </a:solidFill>
              <a:latin typeface="Arial" pitchFamily="34" charset="0"/>
              <a:ea typeface="微软雅黑" pitchFamily="34" charset="-122"/>
              <a:sym typeface="Arial" pitchFamily="34" charset="0"/>
            </a:endParaRPr>
          </a:p>
        </p:txBody>
      </p:sp>
      <p:sp>
        <p:nvSpPr>
          <p:cNvPr id="16399" name="TextBox 13"/>
          <p:cNvSpPr txBox="1">
            <a:spLocks noChangeArrowheads="1"/>
          </p:cNvSpPr>
          <p:nvPr/>
        </p:nvSpPr>
        <p:spPr bwMode="auto">
          <a:xfrm>
            <a:off x="2630488" y="2292350"/>
            <a:ext cx="1293812"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a:solidFill>
                  <a:srgbClr val="FFFFFF"/>
                </a:solidFill>
                <a:latin typeface="Arial" pitchFamily="34" charset="0"/>
                <a:ea typeface="微软雅黑" pitchFamily="34" charset="-122"/>
                <a:sym typeface="Arial" pitchFamily="34" charset="0"/>
              </a:rPr>
              <a:t>单击编辑标题</a:t>
            </a:r>
            <a:endParaRPr lang="en-US" sz="1600" b="1">
              <a:solidFill>
                <a:srgbClr val="FFFFFF"/>
              </a:solidFill>
              <a:latin typeface="Arial" pitchFamily="34" charset="0"/>
              <a:ea typeface="微软雅黑" pitchFamily="34" charset="-122"/>
              <a:sym typeface="Arial" pitchFamily="34" charset="0"/>
            </a:endParaRPr>
          </a:p>
        </p:txBody>
      </p:sp>
      <p:sp>
        <p:nvSpPr>
          <p:cNvPr id="16400" name="矩形 98"/>
          <p:cNvSpPr>
            <a:spLocks noChangeArrowheads="1"/>
          </p:cNvSpPr>
          <p:nvPr/>
        </p:nvSpPr>
        <p:spPr bwMode="auto">
          <a:xfrm>
            <a:off x="7421563" y="2673350"/>
            <a:ext cx="2843212" cy="103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6025" eaLnBrk="1" hangingPunct="1">
              <a:lnSpc>
                <a:spcPct val="120000"/>
              </a:lnSpc>
              <a:spcBef>
                <a:spcPct val="20000"/>
              </a:spcBef>
            </a:pPr>
            <a:r>
              <a:rPr lang="zh-CN" altLang="en-US" sz="1400">
                <a:solidFill>
                  <a:srgbClr val="FEFEFE"/>
                </a:solidFill>
                <a:latin typeface="Arial" pitchFamily="34" charset="0"/>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sz="1400">
              <a:solidFill>
                <a:srgbClr val="FEFEFE"/>
              </a:solidFill>
              <a:latin typeface="Arial" pitchFamily="34" charset="0"/>
              <a:ea typeface="微软雅黑" pitchFamily="34" charset="-122"/>
              <a:sym typeface="Arial" pitchFamily="34" charset="0"/>
            </a:endParaRPr>
          </a:p>
        </p:txBody>
      </p:sp>
      <p:sp>
        <p:nvSpPr>
          <p:cNvPr id="16401" name="TextBox 13"/>
          <p:cNvSpPr txBox="1">
            <a:spLocks noChangeArrowheads="1"/>
          </p:cNvSpPr>
          <p:nvPr/>
        </p:nvSpPr>
        <p:spPr bwMode="auto">
          <a:xfrm>
            <a:off x="7421563" y="2292350"/>
            <a:ext cx="1293812"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a:solidFill>
                  <a:srgbClr val="FFFFFF"/>
                </a:solidFill>
                <a:latin typeface="Arial" pitchFamily="34" charset="0"/>
                <a:ea typeface="微软雅黑" pitchFamily="34" charset="-122"/>
                <a:sym typeface="Arial" pitchFamily="34" charset="0"/>
              </a:rPr>
              <a:t>单击编辑标题</a:t>
            </a:r>
            <a:endParaRPr lang="en-US" sz="1600" b="1">
              <a:solidFill>
                <a:srgbClr val="FFFFFF"/>
              </a:solidFill>
              <a:latin typeface="Arial" pitchFamily="34" charset="0"/>
              <a:ea typeface="微软雅黑" pitchFamily="34" charset="-122"/>
              <a:sym typeface="Arial" pitchFamily="34" charset="0"/>
            </a:endParaRPr>
          </a:p>
        </p:txBody>
      </p:sp>
      <p:sp>
        <p:nvSpPr>
          <p:cNvPr id="16402" name="矩形 100"/>
          <p:cNvSpPr>
            <a:spLocks noChangeArrowheads="1"/>
          </p:cNvSpPr>
          <p:nvPr/>
        </p:nvSpPr>
        <p:spPr bwMode="auto">
          <a:xfrm>
            <a:off x="2630488" y="4805363"/>
            <a:ext cx="2843212" cy="1033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6025" eaLnBrk="1" hangingPunct="1">
              <a:lnSpc>
                <a:spcPct val="120000"/>
              </a:lnSpc>
              <a:spcBef>
                <a:spcPct val="20000"/>
              </a:spcBef>
            </a:pPr>
            <a:r>
              <a:rPr lang="zh-CN" altLang="en-US" sz="1400">
                <a:solidFill>
                  <a:srgbClr val="FEFEFE"/>
                </a:solidFill>
                <a:latin typeface="Arial" pitchFamily="34" charset="0"/>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sz="1400">
              <a:solidFill>
                <a:srgbClr val="FEFEFE"/>
              </a:solidFill>
              <a:latin typeface="Arial" pitchFamily="34" charset="0"/>
              <a:ea typeface="微软雅黑" pitchFamily="34" charset="-122"/>
              <a:sym typeface="Arial" pitchFamily="34" charset="0"/>
            </a:endParaRPr>
          </a:p>
        </p:txBody>
      </p:sp>
      <p:sp>
        <p:nvSpPr>
          <p:cNvPr id="16403" name="TextBox 13"/>
          <p:cNvSpPr txBox="1">
            <a:spLocks noChangeArrowheads="1"/>
          </p:cNvSpPr>
          <p:nvPr/>
        </p:nvSpPr>
        <p:spPr bwMode="auto">
          <a:xfrm>
            <a:off x="2630488" y="4424363"/>
            <a:ext cx="129381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a:solidFill>
                  <a:srgbClr val="FFFFFF"/>
                </a:solidFill>
                <a:latin typeface="Arial" pitchFamily="34" charset="0"/>
                <a:ea typeface="微软雅黑" pitchFamily="34" charset="-122"/>
                <a:sym typeface="Arial" pitchFamily="34" charset="0"/>
              </a:rPr>
              <a:t>单击编辑标题</a:t>
            </a:r>
            <a:endParaRPr lang="en-US" sz="1600" b="1">
              <a:solidFill>
                <a:srgbClr val="FFFFFF"/>
              </a:solidFill>
              <a:latin typeface="Arial" pitchFamily="34" charset="0"/>
              <a:ea typeface="微软雅黑" pitchFamily="34" charset="-122"/>
              <a:sym typeface="Arial" pitchFamily="34" charset="0"/>
            </a:endParaRPr>
          </a:p>
        </p:txBody>
      </p:sp>
      <p:sp>
        <p:nvSpPr>
          <p:cNvPr id="16404" name="矩形 102"/>
          <p:cNvSpPr>
            <a:spLocks noChangeArrowheads="1"/>
          </p:cNvSpPr>
          <p:nvPr/>
        </p:nvSpPr>
        <p:spPr bwMode="auto">
          <a:xfrm>
            <a:off x="7421563" y="4805363"/>
            <a:ext cx="2843212" cy="1033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6025" eaLnBrk="1" hangingPunct="1">
              <a:lnSpc>
                <a:spcPct val="120000"/>
              </a:lnSpc>
              <a:spcBef>
                <a:spcPct val="20000"/>
              </a:spcBef>
            </a:pPr>
            <a:r>
              <a:rPr lang="zh-CN" altLang="en-US" sz="1400">
                <a:solidFill>
                  <a:srgbClr val="FEFEFE"/>
                </a:solidFill>
                <a:latin typeface="Arial" pitchFamily="34" charset="0"/>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sz="1400">
              <a:solidFill>
                <a:srgbClr val="FEFEFE"/>
              </a:solidFill>
              <a:latin typeface="Arial" pitchFamily="34" charset="0"/>
              <a:ea typeface="微软雅黑" pitchFamily="34" charset="-122"/>
              <a:sym typeface="Arial" pitchFamily="34" charset="0"/>
            </a:endParaRPr>
          </a:p>
        </p:txBody>
      </p:sp>
      <p:sp>
        <p:nvSpPr>
          <p:cNvPr id="16405" name="TextBox 13"/>
          <p:cNvSpPr txBox="1">
            <a:spLocks noChangeArrowheads="1"/>
          </p:cNvSpPr>
          <p:nvPr/>
        </p:nvSpPr>
        <p:spPr bwMode="auto">
          <a:xfrm>
            <a:off x="7421563" y="4424363"/>
            <a:ext cx="129381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a:solidFill>
                  <a:srgbClr val="FFFFFF"/>
                </a:solidFill>
                <a:latin typeface="Arial" pitchFamily="34" charset="0"/>
                <a:ea typeface="微软雅黑" pitchFamily="34" charset="-122"/>
                <a:sym typeface="Arial" pitchFamily="34" charset="0"/>
              </a:rPr>
              <a:t>单击编辑标题</a:t>
            </a:r>
            <a:endParaRPr lang="en-US" sz="1600" b="1">
              <a:solidFill>
                <a:srgbClr val="FFFFFF"/>
              </a:solidFill>
              <a:latin typeface="Arial" pitchFamily="34" charset="0"/>
              <a:ea typeface="微软雅黑" pitchFamily="34" charset="-122"/>
              <a:sym typeface="Arial"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10" name="组合 1"/>
          <p:cNvGrpSpPr>
            <a:grpSpLocks/>
          </p:cNvGrpSpPr>
          <p:nvPr/>
        </p:nvGrpSpPr>
        <p:grpSpPr bwMode="auto">
          <a:xfrm>
            <a:off x="546100" y="393700"/>
            <a:ext cx="584200" cy="549275"/>
            <a:chOff x="0" y="0"/>
            <a:chExt cx="648285" cy="609713"/>
          </a:xfrm>
        </p:grpSpPr>
        <p:grpSp>
          <p:nvGrpSpPr>
            <p:cNvPr id="17431" name="组合 2"/>
            <p:cNvGrpSpPr>
              <a:grpSpLocks/>
            </p:cNvGrpSpPr>
            <p:nvPr/>
          </p:nvGrpSpPr>
          <p:grpSpPr bwMode="auto">
            <a:xfrm>
              <a:off x="0" y="0"/>
              <a:ext cx="432385" cy="432385"/>
              <a:chOff x="0" y="0"/>
              <a:chExt cx="4004677" cy="4004677"/>
            </a:xfrm>
          </p:grpSpPr>
          <p:grpSp>
            <p:nvGrpSpPr>
              <p:cNvPr id="17484" name="组合 55"/>
              <p:cNvGrpSpPr>
                <a:grpSpLocks/>
              </p:cNvGrpSpPr>
              <p:nvPr/>
            </p:nvGrpSpPr>
            <p:grpSpPr bwMode="auto">
              <a:xfrm>
                <a:off x="190939" y="246027"/>
                <a:ext cx="3606099" cy="3570272"/>
                <a:chOff x="0" y="0"/>
                <a:chExt cx="3606099" cy="3570272"/>
              </a:xfrm>
            </p:grpSpPr>
            <p:sp>
              <p:nvSpPr>
                <p:cNvPr id="17505" name="弧形 76"/>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506" name="弧形 77"/>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507" name="弧形 78"/>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508" name="弧形 79"/>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17485" name="椭圆 56"/>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486" name="椭圆 57"/>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487" name="椭圆 58"/>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488" name="椭圆 59"/>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489" name="椭圆 60"/>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490" name="椭圆 61"/>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491" name="椭圆 62"/>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492" name="椭圆 63"/>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493" name="椭圆 64"/>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494" name="椭圆 65"/>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495" name="椭圆 66"/>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496" name="椭圆 67"/>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497" name="椭圆 68"/>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498" name="椭圆 69"/>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499" name="椭圆 70"/>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500" name="椭圆 71"/>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501" name="椭圆 72"/>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502" name="椭圆 73"/>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503" name="椭圆 74"/>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504" name="椭圆 75"/>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7432" name="组合 3"/>
            <p:cNvGrpSpPr>
              <a:grpSpLocks/>
            </p:cNvGrpSpPr>
            <p:nvPr/>
          </p:nvGrpSpPr>
          <p:grpSpPr bwMode="auto">
            <a:xfrm>
              <a:off x="215900" y="0"/>
              <a:ext cx="432385" cy="432385"/>
              <a:chOff x="0" y="0"/>
              <a:chExt cx="4004677" cy="4004677"/>
            </a:xfrm>
          </p:grpSpPr>
          <p:grpSp>
            <p:nvGrpSpPr>
              <p:cNvPr id="17459" name="组合 30"/>
              <p:cNvGrpSpPr>
                <a:grpSpLocks/>
              </p:cNvGrpSpPr>
              <p:nvPr/>
            </p:nvGrpSpPr>
            <p:grpSpPr bwMode="auto">
              <a:xfrm>
                <a:off x="190939" y="246027"/>
                <a:ext cx="3606099" cy="3570272"/>
                <a:chOff x="0" y="0"/>
                <a:chExt cx="3606099" cy="3570272"/>
              </a:xfrm>
            </p:grpSpPr>
            <p:sp>
              <p:nvSpPr>
                <p:cNvPr id="17480" name="弧形 51"/>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481" name="弧形 52"/>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482" name="弧形 53"/>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483" name="弧形 54"/>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17460" name="椭圆 31"/>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461" name="椭圆 32"/>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462" name="椭圆 33"/>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463" name="椭圆 34"/>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464" name="椭圆 35"/>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465" name="椭圆 36"/>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466" name="椭圆 37"/>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467" name="椭圆 38"/>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468" name="椭圆 39"/>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469" name="椭圆 40"/>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470" name="椭圆 41"/>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471" name="椭圆 42"/>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472" name="椭圆 43"/>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473" name="椭圆 44"/>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474" name="椭圆 45"/>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475" name="椭圆 46"/>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476" name="椭圆 47"/>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477" name="椭圆 48"/>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478" name="椭圆 49"/>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479" name="椭圆 50"/>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7433" name="组合 4"/>
            <p:cNvGrpSpPr>
              <a:grpSpLocks/>
            </p:cNvGrpSpPr>
            <p:nvPr/>
          </p:nvGrpSpPr>
          <p:grpSpPr bwMode="auto">
            <a:xfrm>
              <a:off x="115763" y="177328"/>
              <a:ext cx="432385" cy="432385"/>
              <a:chOff x="0" y="0"/>
              <a:chExt cx="4004677" cy="4004677"/>
            </a:xfrm>
          </p:grpSpPr>
          <p:grpSp>
            <p:nvGrpSpPr>
              <p:cNvPr id="17434" name="组合 5"/>
              <p:cNvGrpSpPr>
                <a:grpSpLocks/>
              </p:cNvGrpSpPr>
              <p:nvPr/>
            </p:nvGrpSpPr>
            <p:grpSpPr bwMode="auto">
              <a:xfrm>
                <a:off x="190939" y="246027"/>
                <a:ext cx="3606099" cy="3570272"/>
                <a:chOff x="0" y="0"/>
                <a:chExt cx="3606099" cy="3570272"/>
              </a:xfrm>
            </p:grpSpPr>
            <p:sp>
              <p:nvSpPr>
                <p:cNvPr id="17455" name="弧形 26"/>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456" name="弧形 27"/>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457" name="弧形 28"/>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458" name="弧形 29"/>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17435" name="椭圆 6"/>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436" name="椭圆 7"/>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437" name="椭圆 8"/>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438" name="椭圆 9"/>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439" name="椭圆 10"/>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440" name="椭圆 11"/>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441" name="椭圆 12"/>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442" name="椭圆 13"/>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443" name="椭圆 14"/>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444" name="椭圆 15"/>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445" name="椭圆 16"/>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446" name="椭圆 17"/>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447" name="椭圆 18"/>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448" name="椭圆 19"/>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449" name="椭圆 20"/>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450" name="椭圆 21"/>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451" name="椭圆 22"/>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452" name="椭圆 23"/>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453" name="椭圆 24"/>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454" name="椭圆 25"/>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sp>
        <p:nvSpPr>
          <p:cNvPr id="17411" name="矩形 80"/>
          <p:cNvSpPr>
            <a:spLocks noChangeArrowheads="1"/>
          </p:cNvSpPr>
          <p:nvPr/>
        </p:nvSpPr>
        <p:spPr bwMode="auto">
          <a:xfrm>
            <a:off x="1225550" y="411163"/>
            <a:ext cx="30575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800">
                <a:solidFill>
                  <a:schemeClr val="bg1"/>
                </a:solidFill>
                <a:latin typeface="微软雅黑" pitchFamily="34" charset="-122"/>
                <a:ea typeface="微软雅黑" pitchFamily="34" charset="-122"/>
              </a:rPr>
              <a:t>单击此处添加标题</a:t>
            </a:r>
          </a:p>
        </p:txBody>
      </p:sp>
      <p:sp>
        <p:nvSpPr>
          <p:cNvPr id="17412" name="矩形 81"/>
          <p:cNvSpPr>
            <a:spLocks noChangeArrowheads="1"/>
          </p:cNvSpPr>
          <p:nvPr/>
        </p:nvSpPr>
        <p:spPr bwMode="auto">
          <a:xfrm>
            <a:off x="0" y="1462088"/>
            <a:ext cx="12192000" cy="4800600"/>
          </a:xfrm>
          <a:prstGeom prst="rect">
            <a:avLst/>
          </a:prstGeom>
          <a:solidFill>
            <a:srgbClr val="FCFCFC">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latin typeface="Arial" pitchFamily="34" charset="0"/>
              <a:ea typeface="微软雅黑" pitchFamily="34" charset="-122"/>
            </a:endParaRPr>
          </a:p>
        </p:txBody>
      </p:sp>
      <p:grpSp>
        <p:nvGrpSpPr>
          <p:cNvPr id="17413" name="组合 82"/>
          <p:cNvGrpSpPr>
            <a:grpSpLocks/>
          </p:cNvGrpSpPr>
          <p:nvPr/>
        </p:nvGrpSpPr>
        <p:grpSpPr bwMode="auto">
          <a:xfrm>
            <a:off x="5837238" y="2387600"/>
            <a:ext cx="647700" cy="649288"/>
            <a:chOff x="0" y="0"/>
            <a:chExt cx="649224" cy="649224"/>
          </a:xfrm>
        </p:grpSpPr>
        <p:sp>
          <p:nvSpPr>
            <p:cNvPr id="17429" name="Freeform 620"/>
            <p:cNvSpPr>
              <a:spLocks/>
            </p:cNvSpPr>
            <p:nvPr/>
          </p:nvSpPr>
          <p:spPr bwMode="auto">
            <a:xfrm>
              <a:off x="157988" y="160591"/>
              <a:ext cx="333248" cy="328041"/>
            </a:xfrm>
            <a:custGeom>
              <a:avLst/>
              <a:gdLst>
                <a:gd name="T0" fmla="*/ 377510766 w 287"/>
                <a:gd name="T1" fmla="*/ 4030384 h 283"/>
                <a:gd name="T2" fmla="*/ 280436901 w 287"/>
                <a:gd name="T3" fmla="*/ 18810775 h 283"/>
                <a:gd name="T4" fmla="*/ 192799643 w 287"/>
                <a:gd name="T5" fmla="*/ 0 h 283"/>
                <a:gd name="T6" fmla="*/ 106511634 w 287"/>
                <a:gd name="T7" fmla="*/ 18810775 h 283"/>
                <a:gd name="T8" fmla="*/ 9437769 w 287"/>
                <a:gd name="T9" fmla="*/ 4030384 h 283"/>
                <a:gd name="T10" fmla="*/ 0 w 287"/>
                <a:gd name="T11" fmla="*/ 80618104 h 283"/>
                <a:gd name="T12" fmla="*/ 90333431 w 287"/>
                <a:gd name="T13" fmla="*/ 318443193 h 283"/>
                <a:gd name="T14" fmla="*/ 192799643 w 287"/>
                <a:gd name="T15" fmla="*/ 380250522 h 283"/>
                <a:gd name="T16" fmla="*/ 296615104 w 287"/>
                <a:gd name="T17" fmla="*/ 318443193 h 283"/>
                <a:gd name="T18" fmla="*/ 386948535 w 287"/>
                <a:gd name="T19" fmla="*/ 80618104 h 283"/>
                <a:gd name="T20" fmla="*/ 377510766 w 287"/>
                <a:gd name="T21" fmla="*/ 4030384 h 28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87" h="283">
                  <a:moveTo>
                    <a:pt x="280" y="3"/>
                  </a:moveTo>
                  <a:cubicBezTo>
                    <a:pt x="280" y="3"/>
                    <a:pt x="240" y="14"/>
                    <a:pt x="208" y="14"/>
                  </a:cubicBezTo>
                  <a:cubicBezTo>
                    <a:pt x="176" y="14"/>
                    <a:pt x="143" y="0"/>
                    <a:pt x="143" y="0"/>
                  </a:cubicBezTo>
                  <a:cubicBezTo>
                    <a:pt x="143" y="0"/>
                    <a:pt x="111" y="14"/>
                    <a:pt x="79" y="14"/>
                  </a:cubicBezTo>
                  <a:cubicBezTo>
                    <a:pt x="46" y="14"/>
                    <a:pt x="7" y="3"/>
                    <a:pt x="7" y="3"/>
                  </a:cubicBezTo>
                  <a:cubicBezTo>
                    <a:pt x="7" y="3"/>
                    <a:pt x="0" y="26"/>
                    <a:pt x="0" y="60"/>
                  </a:cubicBezTo>
                  <a:cubicBezTo>
                    <a:pt x="0" y="149"/>
                    <a:pt x="28" y="206"/>
                    <a:pt x="67" y="237"/>
                  </a:cubicBezTo>
                  <a:cubicBezTo>
                    <a:pt x="90" y="256"/>
                    <a:pt x="128" y="283"/>
                    <a:pt x="143" y="283"/>
                  </a:cubicBezTo>
                  <a:cubicBezTo>
                    <a:pt x="159" y="283"/>
                    <a:pt x="196" y="256"/>
                    <a:pt x="220" y="237"/>
                  </a:cubicBezTo>
                  <a:cubicBezTo>
                    <a:pt x="258" y="205"/>
                    <a:pt x="287" y="149"/>
                    <a:pt x="287" y="60"/>
                  </a:cubicBezTo>
                  <a:cubicBezTo>
                    <a:pt x="287" y="26"/>
                    <a:pt x="280" y="3"/>
                    <a:pt x="280"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30" name="椭圆 84"/>
            <p:cNvSpPr>
              <a:spLocks noChangeArrowheads="1"/>
            </p:cNvSpPr>
            <p:nvPr/>
          </p:nvSpPr>
          <p:spPr bwMode="auto">
            <a:xfrm>
              <a:off x="0" y="0"/>
              <a:ext cx="649224" cy="649224"/>
            </a:xfrm>
            <a:prstGeom prst="ellipse">
              <a:avLst/>
            </a:prstGeom>
            <a:noFill/>
            <a:ln w="1270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grpSp>
        <p:nvGrpSpPr>
          <p:cNvPr id="17414" name="组合 85"/>
          <p:cNvGrpSpPr>
            <a:grpSpLocks/>
          </p:cNvGrpSpPr>
          <p:nvPr/>
        </p:nvGrpSpPr>
        <p:grpSpPr bwMode="auto">
          <a:xfrm>
            <a:off x="5837238" y="3475038"/>
            <a:ext cx="647700" cy="649287"/>
            <a:chOff x="0" y="0"/>
            <a:chExt cx="649224" cy="649224"/>
          </a:xfrm>
        </p:grpSpPr>
        <p:sp>
          <p:nvSpPr>
            <p:cNvPr id="17427" name="Freeform 112"/>
            <p:cNvSpPr>
              <a:spLocks noEditPoints="1"/>
            </p:cNvSpPr>
            <p:nvPr/>
          </p:nvSpPr>
          <p:spPr bwMode="auto">
            <a:xfrm>
              <a:off x="198343" y="157988"/>
              <a:ext cx="252539" cy="333248"/>
            </a:xfrm>
            <a:custGeom>
              <a:avLst/>
              <a:gdLst>
                <a:gd name="T0" fmla="*/ 256984154 w 216"/>
                <a:gd name="T1" fmla="*/ 168702172 h 288"/>
                <a:gd name="T2" fmla="*/ 256984154 w 216"/>
                <a:gd name="T3" fmla="*/ 105773841 h 288"/>
                <a:gd name="T4" fmla="*/ 148996841 w 216"/>
                <a:gd name="T5" fmla="*/ 0 h 288"/>
                <a:gd name="T6" fmla="*/ 147628921 w 216"/>
                <a:gd name="T7" fmla="*/ 0 h 288"/>
                <a:gd name="T8" fmla="*/ 144895420 w 216"/>
                <a:gd name="T9" fmla="*/ 0 h 288"/>
                <a:gd name="T10" fmla="*/ 38274858 w 216"/>
                <a:gd name="T11" fmla="*/ 105773841 h 288"/>
                <a:gd name="T12" fmla="*/ 38274858 w 216"/>
                <a:gd name="T13" fmla="*/ 168702172 h 288"/>
                <a:gd name="T14" fmla="*/ 0 w 216"/>
                <a:gd name="T15" fmla="*/ 168702172 h 288"/>
                <a:gd name="T16" fmla="*/ 0 w 216"/>
                <a:gd name="T17" fmla="*/ 385604964 h 288"/>
                <a:gd name="T18" fmla="*/ 295259012 w 216"/>
                <a:gd name="T19" fmla="*/ 385604964 h 288"/>
                <a:gd name="T20" fmla="*/ 295259012 w 216"/>
                <a:gd name="T21" fmla="*/ 168702172 h 288"/>
                <a:gd name="T22" fmla="*/ 256984154 w 216"/>
                <a:gd name="T23" fmla="*/ 168702172 h 288"/>
                <a:gd name="T24" fmla="*/ 91585139 w 216"/>
                <a:gd name="T25" fmla="*/ 105773841 h 288"/>
                <a:gd name="T26" fmla="*/ 144895420 w 216"/>
                <a:gd name="T27" fmla="*/ 52216953 h 288"/>
                <a:gd name="T28" fmla="*/ 147628921 w 216"/>
                <a:gd name="T29" fmla="*/ 52216953 h 288"/>
                <a:gd name="T30" fmla="*/ 148996841 w 216"/>
                <a:gd name="T31" fmla="*/ 52216953 h 288"/>
                <a:gd name="T32" fmla="*/ 202307122 w 216"/>
                <a:gd name="T33" fmla="*/ 105773841 h 288"/>
                <a:gd name="T34" fmla="*/ 202307122 w 216"/>
                <a:gd name="T35" fmla="*/ 168702172 h 288"/>
                <a:gd name="T36" fmla="*/ 91585139 w 216"/>
                <a:gd name="T37" fmla="*/ 168702172 h 288"/>
                <a:gd name="T38" fmla="*/ 91585139 w 216"/>
                <a:gd name="T39" fmla="*/ 105773841 h 28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 h="288">
                  <a:moveTo>
                    <a:pt x="188" y="126"/>
                  </a:moveTo>
                  <a:cubicBezTo>
                    <a:pt x="188" y="79"/>
                    <a:pt x="188" y="79"/>
                    <a:pt x="188" y="79"/>
                  </a:cubicBezTo>
                  <a:cubicBezTo>
                    <a:pt x="188" y="35"/>
                    <a:pt x="152" y="0"/>
                    <a:pt x="109" y="0"/>
                  </a:cubicBezTo>
                  <a:cubicBezTo>
                    <a:pt x="109" y="0"/>
                    <a:pt x="108" y="0"/>
                    <a:pt x="108" y="0"/>
                  </a:cubicBezTo>
                  <a:cubicBezTo>
                    <a:pt x="107" y="0"/>
                    <a:pt x="107" y="0"/>
                    <a:pt x="106" y="0"/>
                  </a:cubicBezTo>
                  <a:cubicBezTo>
                    <a:pt x="63" y="0"/>
                    <a:pt x="28" y="35"/>
                    <a:pt x="28" y="79"/>
                  </a:cubicBezTo>
                  <a:cubicBezTo>
                    <a:pt x="28" y="126"/>
                    <a:pt x="28" y="126"/>
                    <a:pt x="28" y="126"/>
                  </a:cubicBezTo>
                  <a:cubicBezTo>
                    <a:pt x="0" y="126"/>
                    <a:pt x="0" y="126"/>
                    <a:pt x="0" y="126"/>
                  </a:cubicBezTo>
                  <a:cubicBezTo>
                    <a:pt x="0" y="288"/>
                    <a:pt x="0" y="288"/>
                    <a:pt x="0" y="288"/>
                  </a:cubicBezTo>
                  <a:cubicBezTo>
                    <a:pt x="216" y="288"/>
                    <a:pt x="216" y="288"/>
                    <a:pt x="216" y="288"/>
                  </a:cubicBezTo>
                  <a:cubicBezTo>
                    <a:pt x="216" y="126"/>
                    <a:pt x="216" y="126"/>
                    <a:pt x="216" y="126"/>
                  </a:cubicBezTo>
                  <a:lnTo>
                    <a:pt x="188" y="126"/>
                  </a:lnTo>
                  <a:close/>
                  <a:moveTo>
                    <a:pt x="67" y="79"/>
                  </a:moveTo>
                  <a:cubicBezTo>
                    <a:pt x="67" y="57"/>
                    <a:pt x="85" y="39"/>
                    <a:pt x="106" y="39"/>
                  </a:cubicBezTo>
                  <a:cubicBezTo>
                    <a:pt x="107" y="39"/>
                    <a:pt x="108" y="39"/>
                    <a:pt x="108" y="39"/>
                  </a:cubicBezTo>
                  <a:cubicBezTo>
                    <a:pt x="108" y="39"/>
                    <a:pt x="109" y="39"/>
                    <a:pt x="109" y="39"/>
                  </a:cubicBezTo>
                  <a:cubicBezTo>
                    <a:pt x="131" y="39"/>
                    <a:pt x="148" y="57"/>
                    <a:pt x="148" y="79"/>
                  </a:cubicBezTo>
                  <a:cubicBezTo>
                    <a:pt x="148" y="126"/>
                    <a:pt x="148" y="126"/>
                    <a:pt x="148" y="126"/>
                  </a:cubicBezTo>
                  <a:cubicBezTo>
                    <a:pt x="67" y="126"/>
                    <a:pt x="67" y="126"/>
                    <a:pt x="67" y="126"/>
                  </a:cubicBezTo>
                  <a:lnTo>
                    <a:pt x="67" y="7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8" name="椭圆 87"/>
            <p:cNvSpPr>
              <a:spLocks noChangeArrowheads="1"/>
            </p:cNvSpPr>
            <p:nvPr/>
          </p:nvSpPr>
          <p:spPr bwMode="auto">
            <a:xfrm>
              <a:off x="0" y="0"/>
              <a:ext cx="649224" cy="649224"/>
            </a:xfrm>
            <a:prstGeom prst="ellipse">
              <a:avLst/>
            </a:prstGeom>
            <a:noFill/>
            <a:ln w="1270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grpSp>
        <p:nvGrpSpPr>
          <p:cNvPr id="17415" name="组合 88"/>
          <p:cNvGrpSpPr>
            <a:grpSpLocks/>
          </p:cNvGrpSpPr>
          <p:nvPr/>
        </p:nvGrpSpPr>
        <p:grpSpPr bwMode="auto">
          <a:xfrm>
            <a:off x="5838825" y="4560888"/>
            <a:ext cx="649288" cy="649287"/>
            <a:chOff x="0" y="0"/>
            <a:chExt cx="649224" cy="649224"/>
          </a:xfrm>
        </p:grpSpPr>
        <p:sp>
          <p:nvSpPr>
            <p:cNvPr id="17425" name="Freeform 240"/>
            <p:cNvSpPr>
              <a:spLocks/>
            </p:cNvSpPr>
            <p:nvPr/>
          </p:nvSpPr>
          <p:spPr bwMode="auto">
            <a:xfrm>
              <a:off x="173388" y="155448"/>
              <a:ext cx="333248" cy="312420"/>
            </a:xfrm>
            <a:custGeom>
              <a:avLst/>
              <a:gdLst>
                <a:gd name="T0" fmla="*/ 287864945 w 288"/>
                <a:gd name="T1" fmla="*/ 0 h 270"/>
                <a:gd name="T2" fmla="*/ 285187390 w 288"/>
                <a:gd name="T3" fmla="*/ 0 h 270"/>
                <a:gd name="T4" fmla="*/ 283848612 w 288"/>
                <a:gd name="T5" fmla="*/ 0 h 270"/>
                <a:gd name="T6" fmla="*/ 186107437 w 288"/>
                <a:gd name="T7" fmla="*/ 99078796 h 270"/>
                <a:gd name="T8" fmla="*/ 186107437 w 288"/>
                <a:gd name="T9" fmla="*/ 157990794 h 270"/>
                <a:gd name="T10" fmla="*/ 0 w 288"/>
                <a:gd name="T11" fmla="*/ 157990794 h 270"/>
                <a:gd name="T12" fmla="*/ 0 w 288"/>
                <a:gd name="T13" fmla="*/ 361504653 h 270"/>
                <a:gd name="T14" fmla="*/ 270458523 w 288"/>
                <a:gd name="T15" fmla="*/ 361504653 h 270"/>
                <a:gd name="T16" fmla="*/ 270458523 w 288"/>
                <a:gd name="T17" fmla="*/ 157990794 h 270"/>
                <a:gd name="T18" fmla="*/ 234308057 w 288"/>
                <a:gd name="T19" fmla="*/ 157990794 h 270"/>
                <a:gd name="T20" fmla="*/ 234308057 w 288"/>
                <a:gd name="T21" fmla="*/ 99078796 h 270"/>
                <a:gd name="T22" fmla="*/ 283848612 w 288"/>
                <a:gd name="T23" fmla="*/ 49539398 h 270"/>
                <a:gd name="T24" fmla="*/ 286526168 w 288"/>
                <a:gd name="T25" fmla="*/ 49539398 h 270"/>
                <a:gd name="T26" fmla="*/ 287864945 w 288"/>
                <a:gd name="T27" fmla="*/ 49539398 h 270"/>
                <a:gd name="T28" fmla="*/ 336065566 w 288"/>
                <a:gd name="T29" fmla="*/ 99078796 h 270"/>
                <a:gd name="T30" fmla="*/ 336065566 w 288"/>
                <a:gd name="T31" fmla="*/ 121840329 h 270"/>
                <a:gd name="T32" fmla="*/ 353470831 w 288"/>
                <a:gd name="T33" fmla="*/ 121840329 h 270"/>
                <a:gd name="T34" fmla="*/ 353470831 w 288"/>
                <a:gd name="T35" fmla="*/ 128535374 h 270"/>
                <a:gd name="T36" fmla="*/ 336065566 w 288"/>
                <a:gd name="T37" fmla="*/ 144601861 h 270"/>
                <a:gd name="T38" fmla="*/ 336065566 w 288"/>
                <a:gd name="T39" fmla="*/ 157990794 h 270"/>
                <a:gd name="T40" fmla="*/ 385604964 w 288"/>
                <a:gd name="T41" fmla="*/ 157990794 h 270"/>
                <a:gd name="T42" fmla="*/ 385604964 w 288"/>
                <a:gd name="T43" fmla="*/ 99078796 h 270"/>
                <a:gd name="T44" fmla="*/ 287864945 w 288"/>
                <a:gd name="T45" fmla="*/ 0 h 27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88" h="270">
                  <a:moveTo>
                    <a:pt x="215" y="0"/>
                  </a:moveTo>
                  <a:cubicBezTo>
                    <a:pt x="214" y="0"/>
                    <a:pt x="214" y="0"/>
                    <a:pt x="213" y="0"/>
                  </a:cubicBezTo>
                  <a:cubicBezTo>
                    <a:pt x="213" y="0"/>
                    <a:pt x="212" y="0"/>
                    <a:pt x="212" y="0"/>
                  </a:cubicBezTo>
                  <a:cubicBezTo>
                    <a:pt x="172" y="0"/>
                    <a:pt x="139" y="33"/>
                    <a:pt x="139" y="74"/>
                  </a:cubicBezTo>
                  <a:cubicBezTo>
                    <a:pt x="139" y="74"/>
                    <a:pt x="139" y="99"/>
                    <a:pt x="139" y="118"/>
                  </a:cubicBezTo>
                  <a:cubicBezTo>
                    <a:pt x="0" y="118"/>
                    <a:pt x="0" y="118"/>
                    <a:pt x="0" y="118"/>
                  </a:cubicBezTo>
                  <a:cubicBezTo>
                    <a:pt x="0" y="270"/>
                    <a:pt x="0" y="270"/>
                    <a:pt x="0" y="270"/>
                  </a:cubicBezTo>
                  <a:cubicBezTo>
                    <a:pt x="202" y="270"/>
                    <a:pt x="202" y="270"/>
                    <a:pt x="202" y="270"/>
                  </a:cubicBezTo>
                  <a:cubicBezTo>
                    <a:pt x="202" y="118"/>
                    <a:pt x="202" y="118"/>
                    <a:pt x="202" y="118"/>
                  </a:cubicBezTo>
                  <a:cubicBezTo>
                    <a:pt x="175" y="118"/>
                    <a:pt x="175" y="118"/>
                    <a:pt x="175" y="118"/>
                  </a:cubicBezTo>
                  <a:cubicBezTo>
                    <a:pt x="175" y="99"/>
                    <a:pt x="175" y="74"/>
                    <a:pt x="175" y="74"/>
                  </a:cubicBezTo>
                  <a:cubicBezTo>
                    <a:pt x="175" y="54"/>
                    <a:pt x="192" y="37"/>
                    <a:pt x="212" y="37"/>
                  </a:cubicBezTo>
                  <a:cubicBezTo>
                    <a:pt x="213" y="37"/>
                    <a:pt x="214" y="37"/>
                    <a:pt x="214" y="37"/>
                  </a:cubicBezTo>
                  <a:cubicBezTo>
                    <a:pt x="214" y="37"/>
                    <a:pt x="214" y="37"/>
                    <a:pt x="215" y="37"/>
                  </a:cubicBezTo>
                  <a:cubicBezTo>
                    <a:pt x="235" y="37"/>
                    <a:pt x="251" y="54"/>
                    <a:pt x="251" y="74"/>
                  </a:cubicBezTo>
                  <a:cubicBezTo>
                    <a:pt x="251" y="74"/>
                    <a:pt x="251" y="81"/>
                    <a:pt x="251" y="91"/>
                  </a:cubicBezTo>
                  <a:cubicBezTo>
                    <a:pt x="264" y="91"/>
                    <a:pt x="264" y="91"/>
                    <a:pt x="264" y="91"/>
                  </a:cubicBezTo>
                  <a:cubicBezTo>
                    <a:pt x="264" y="96"/>
                    <a:pt x="264" y="96"/>
                    <a:pt x="264" y="96"/>
                  </a:cubicBezTo>
                  <a:cubicBezTo>
                    <a:pt x="251" y="108"/>
                    <a:pt x="251" y="108"/>
                    <a:pt x="251" y="108"/>
                  </a:cubicBezTo>
                  <a:cubicBezTo>
                    <a:pt x="251" y="111"/>
                    <a:pt x="251" y="115"/>
                    <a:pt x="251" y="118"/>
                  </a:cubicBezTo>
                  <a:cubicBezTo>
                    <a:pt x="288" y="118"/>
                    <a:pt x="288" y="118"/>
                    <a:pt x="288" y="118"/>
                  </a:cubicBezTo>
                  <a:cubicBezTo>
                    <a:pt x="288" y="99"/>
                    <a:pt x="288" y="74"/>
                    <a:pt x="288" y="74"/>
                  </a:cubicBezTo>
                  <a:cubicBezTo>
                    <a:pt x="288" y="33"/>
                    <a:pt x="255" y="0"/>
                    <a:pt x="21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6" name="椭圆 90"/>
            <p:cNvSpPr>
              <a:spLocks noChangeArrowheads="1"/>
            </p:cNvSpPr>
            <p:nvPr/>
          </p:nvSpPr>
          <p:spPr bwMode="auto">
            <a:xfrm>
              <a:off x="0" y="0"/>
              <a:ext cx="649224" cy="649224"/>
            </a:xfrm>
            <a:prstGeom prst="ellipse">
              <a:avLst/>
            </a:prstGeom>
            <a:noFill/>
            <a:ln w="1270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grpSp>
        <p:nvGrpSpPr>
          <p:cNvPr id="17416" name="组合 91"/>
          <p:cNvGrpSpPr>
            <a:grpSpLocks noChangeAspect="1"/>
          </p:cNvGrpSpPr>
          <p:nvPr/>
        </p:nvGrpSpPr>
        <p:grpSpPr bwMode="auto">
          <a:xfrm>
            <a:off x="695325" y="2239963"/>
            <a:ext cx="4538663" cy="3708400"/>
            <a:chOff x="0" y="0"/>
            <a:chExt cx="4538312" cy="3707588"/>
          </a:xfrm>
        </p:grpSpPr>
        <p:pic>
          <p:nvPicPr>
            <p:cNvPr id="17423" name="Picture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538312" cy="370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4" name="图片 93"/>
            <p:cNvPicPr>
              <a:picLocks noChangeAspect="1" noChangeArrowheads="1"/>
            </p:cNvPicPr>
            <p:nvPr/>
          </p:nvPicPr>
          <p:blipFill>
            <a:blip r:embed="rId3">
              <a:extLst>
                <a:ext uri="{28A0092B-C50C-407E-A947-70E740481C1C}">
                  <a14:useLocalDpi xmlns:a14="http://schemas.microsoft.com/office/drawing/2010/main" val="0"/>
                </a:ext>
              </a:extLst>
            </a:blip>
            <a:srcRect b="6207"/>
            <a:stretch>
              <a:fillRect/>
            </a:stretch>
          </p:blipFill>
          <p:spPr bwMode="auto">
            <a:xfrm>
              <a:off x="293502" y="127484"/>
              <a:ext cx="3953910" cy="2504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417" name="TextBox 13"/>
          <p:cNvSpPr txBox="1">
            <a:spLocks noChangeArrowheads="1"/>
          </p:cNvSpPr>
          <p:nvPr/>
        </p:nvSpPr>
        <p:spPr bwMode="auto">
          <a:xfrm>
            <a:off x="6383338" y="2516188"/>
            <a:ext cx="233838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600" b="1">
                <a:solidFill>
                  <a:schemeClr val="bg1"/>
                </a:solidFill>
                <a:latin typeface="Arial" pitchFamily="34" charset="0"/>
                <a:ea typeface="微软雅黑" pitchFamily="34" charset="-122"/>
                <a:sym typeface="Arial" pitchFamily="34" charset="0"/>
              </a:rPr>
              <a:t>单击编辑标题</a:t>
            </a:r>
            <a:endParaRPr lang="en-US" sz="1600" b="1">
              <a:solidFill>
                <a:schemeClr val="bg1"/>
              </a:solidFill>
              <a:latin typeface="Arial" pitchFamily="34" charset="0"/>
              <a:ea typeface="微软雅黑" pitchFamily="34" charset="-122"/>
              <a:sym typeface="Arial" pitchFamily="34" charset="0"/>
            </a:endParaRPr>
          </a:p>
        </p:txBody>
      </p:sp>
      <p:sp>
        <p:nvSpPr>
          <p:cNvPr id="17418" name="TextBox 13"/>
          <p:cNvSpPr txBox="1">
            <a:spLocks noChangeArrowheads="1"/>
          </p:cNvSpPr>
          <p:nvPr/>
        </p:nvSpPr>
        <p:spPr bwMode="auto">
          <a:xfrm>
            <a:off x="6792913" y="2803525"/>
            <a:ext cx="407987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200">
                <a:solidFill>
                  <a:schemeClr val="bg1"/>
                </a:solidFill>
                <a:latin typeface="Arial" pitchFamily="34" charset="0"/>
                <a:ea typeface="微软雅黑" pitchFamily="34" charset="-122"/>
                <a:sym typeface="Arial" pitchFamily="34" charset="0"/>
              </a:rPr>
              <a:t>单击此处可编辑内容，根据您的需要自由拉伸文本框大小</a:t>
            </a:r>
            <a:endParaRPr lang="en-US" sz="1200">
              <a:solidFill>
                <a:schemeClr val="bg1"/>
              </a:solidFill>
              <a:latin typeface="Arial" pitchFamily="34" charset="0"/>
              <a:ea typeface="微软雅黑" pitchFamily="34" charset="-122"/>
              <a:sym typeface="Arial" pitchFamily="34" charset="0"/>
            </a:endParaRPr>
          </a:p>
        </p:txBody>
      </p:sp>
      <p:sp>
        <p:nvSpPr>
          <p:cNvPr id="17419" name="TextBox 13"/>
          <p:cNvSpPr txBox="1">
            <a:spLocks noChangeArrowheads="1"/>
          </p:cNvSpPr>
          <p:nvPr/>
        </p:nvSpPr>
        <p:spPr bwMode="auto">
          <a:xfrm>
            <a:off x="6353175" y="3562350"/>
            <a:ext cx="233838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600" b="1">
                <a:solidFill>
                  <a:schemeClr val="bg1"/>
                </a:solidFill>
                <a:latin typeface="Arial" pitchFamily="34" charset="0"/>
                <a:ea typeface="微软雅黑" pitchFamily="34" charset="-122"/>
                <a:sym typeface="Arial" pitchFamily="34" charset="0"/>
              </a:rPr>
              <a:t>单击编辑标题</a:t>
            </a:r>
            <a:endParaRPr lang="en-US" sz="1600" b="1">
              <a:solidFill>
                <a:schemeClr val="bg1"/>
              </a:solidFill>
              <a:latin typeface="Arial" pitchFamily="34" charset="0"/>
              <a:ea typeface="微软雅黑" pitchFamily="34" charset="-122"/>
              <a:sym typeface="Arial" pitchFamily="34" charset="0"/>
            </a:endParaRPr>
          </a:p>
        </p:txBody>
      </p:sp>
      <p:sp>
        <p:nvSpPr>
          <p:cNvPr id="17420" name="TextBox 13"/>
          <p:cNvSpPr txBox="1">
            <a:spLocks noChangeArrowheads="1"/>
          </p:cNvSpPr>
          <p:nvPr/>
        </p:nvSpPr>
        <p:spPr bwMode="auto">
          <a:xfrm>
            <a:off x="6762750" y="3849688"/>
            <a:ext cx="4079875"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200">
                <a:solidFill>
                  <a:schemeClr val="bg1"/>
                </a:solidFill>
                <a:latin typeface="Arial" pitchFamily="34" charset="0"/>
                <a:ea typeface="微软雅黑" pitchFamily="34" charset="-122"/>
                <a:sym typeface="Arial" pitchFamily="34" charset="0"/>
              </a:rPr>
              <a:t>单击此处可编辑内容，根据您的需要自由拉伸文本框大小</a:t>
            </a:r>
            <a:endParaRPr lang="en-US" sz="1200">
              <a:solidFill>
                <a:schemeClr val="bg1"/>
              </a:solidFill>
              <a:latin typeface="Arial" pitchFamily="34" charset="0"/>
              <a:ea typeface="微软雅黑" pitchFamily="34" charset="-122"/>
              <a:sym typeface="Arial" pitchFamily="34" charset="0"/>
            </a:endParaRPr>
          </a:p>
        </p:txBody>
      </p:sp>
      <p:sp>
        <p:nvSpPr>
          <p:cNvPr id="17421" name="TextBox 13"/>
          <p:cNvSpPr txBox="1">
            <a:spLocks noChangeArrowheads="1"/>
          </p:cNvSpPr>
          <p:nvPr/>
        </p:nvSpPr>
        <p:spPr bwMode="auto">
          <a:xfrm>
            <a:off x="6383338" y="4700588"/>
            <a:ext cx="233838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600" b="1">
                <a:solidFill>
                  <a:schemeClr val="bg1"/>
                </a:solidFill>
                <a:latin typeface="Arial" pitchFamily="34" charset="0"/>
                <a:ea typeface="微软雅黑" pitchFamily="34" charset="-122"/>
                <a:sym typeface="Arial" pitchFamily="34" charset="0"/>
              </a:rPr>
              <a:t>单击编辑标题</a:t>
            </a:r>
            <a:endParaRPr lang="en-US" sz="1600" b="1">
              <a:solidFill>
                <a:schemeClr val="bg1"/>
              </a:solidFill>
              <a:latin typeface="Arial" pitchFamily="34" charset="0"/>
              <a:ea typeface="微软雅黑" pitchFamily="34" charset="-122"/>
              <a:sym typeface="Arial" pitchFamily="34" charset="0"/>
            </a:endParaRPr>
          </a:p>
        </p:txBody>
      </p:sp>
      <p:sp>
        <p:nvSpPr>
          <p:cNvPr id="17422" name="TextBox 13"/>
          <p:cNvSpPr txBox="1">
            <a:spLocks noChangeArrowheads="1"/>
          </p:cNvSpPr>
          <p:nvPr/>
        </p:nvSpPr>
        <p:spPr bwMode="auto">
          <a:xfrm>
            <a:off x="6792913" y="4987925"/>
            <a:ext cx="407987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200">
                <a:solidFill>
                  <a:schemeClr val="bg1"/>
                </a:solidFill>
                <a:latin typeface="Arial" pitchFamily="34" charset="0"/>
                <a:ea typeface="微软雅黑" pitchFamily="34" charset="-122"/>
                <a:sym typeface="Arial" pitchFamily="34" charset="0"/>
              </a:rPr>
              <a:t>单击此处可编辑内容，根据您的需要自由拉伸文本框大小</a:t>
            </a:r>
            <a:endParaRPr lang="en-US" sz="1200">
              <a:solidFill>
                <a:schemeClr val="bg1"/>
              </a:solidFill>
              <a:latin typeface="Arial" pitchFamily="34" charset="0"/>
              <a:ea typeface="微软雅黑" pitchFamily="34" charset="-122"/>
              <a:sym typeface="Arial"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4" name="组合 1"/>
          <p:cNvGrpSpPr>
            <a:grpSpLocks/>
          </p:cNvGrpSpPr>
          <p:nvPr/>
        </p:nvGrpSpPr>
        <p:grpSpPr bwMode="auto">
          <a:xfrm>
            <a:off x="546100" y="393700"/>
            <a:ext cx="584200" cy="549275"/>
            <a:chOff x="0" y="0"/>
            <a:chExt cx="648285" cy="609713"/>
          </a:xfrm>
        </p:grpSpPr>
        <p:grpSp>
          <p:nvGrpSpPr>
            <p:cNvPr id="18471" name="组合 2"/>
            <p:cNvGrpSpPr>
              <a:grpSpLocks/>
            </p:cNvGrpSpPr>
            <p:nvPr/>
          </p:nvGrpSpPr>
          <p:grpSpPr bwMode="auto">
            <a:xfrm>
              <a:off x="0" y="0"/>
              <a:ext cx="432385" cy="432385"/>
              <a:chOff x="0" y="0"/>
              <a:chExt cx="4004677" cy="4004677"/>
            </a:xfrm>
          </p:grpSpPr>
          <p:grpSp>
            <p:nvGrpSpPr>
              <p:cNvPr id="18524" name="组合 55"/>
              <p:cNvGrpSpPr>
                <a:grpSpLocks/>
              </p:cNvGrpSpPr>
              <p:nvPr/>
            </p:nvGrpSpPr>
            <p:grpSpPr bwMode="auto">
              <a:xfrm>
                <a:off x="190939" y="246027"/>
                <a:ext cx="3606099" cy="3570272"/>
                <a:chOff x="0" y="0"/>
                <a:chExt cx="3606099" cy="3570272"/>
              </a:xfrm>
            </p:grpSpPr>
            <p:sp>
              <p:nvSpPr>
                <p:cNvPr id="18545" name="弧形 76"/>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8546" name="弧形 77"/>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8547" name="弧形 78"/>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8548" name="弧形 79"/>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18525" name="椭圆 56"/>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526" name="椭圆 57"/>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527" name="椭圆 58"/>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528" name="椭圆 59"/>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529" name="椭圆 60"/>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530" name="椭圆 61"/>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531" name="椭圆 62"/>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532" name="椭圆 63"/>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533" name="椭圆 64"/>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534" name="椭圆 65"/>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535" name="椭圆 66"/>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536" name="椭圆 67"/>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537" name="椭圆 68"/>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538" name="椭圆 69"/>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539" name="椭圆 70"/>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540" name="椭圆 71"/>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541" name="椭圆 72"/>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542" name="椭圆 73"/>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543" name="椭圆 74"/>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544" name="椭圆 75"/>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8472" name="组合 3"/>
            <p:cNvGrpSpPr>
              <a:grpSpLocks/>
            </p:cNvGrpSpPr>
            <p:nvPr/>
          </p:nvGrpSpPr>
          <p:grpSpPr bwMode="auto">
            <a:xfrm>
              <a:off x="215900" y="0"/>
              <a:ext cx="432385" cy="432385"/>
              <a:chOff x="0" y="0"/>
              <a:chExt cx="4004677" cy="4004677"/>
            </a:xfrm>
          </p:grpSpPr>
          <p:grpSp>
            <p:nvGrpSpPr>
              <p:cNvPr id="18499" name="组合 30"/>
              <p:cNvGrpSpPr>
                <a:grpSpLocks/>
              </p:cNvGrpSpPr>
              <p:nvPr/>
            </p:nvGrpSpPr>
            <p:grpSpPr bwMode="auto">
              <a:xfrm>
                <a:off x="190939" y="246027"/>
                <a:ext cx="3606099" cy="3570272"/>
                <a:chOff x="0" y="0"/>
                <a:chExt cx="3606099" cy="3570272"/>
              </a:xfrm>
            </p:grpSpPr>
            <p:sp>
              <p:nvSpPr>
                <p:cNvPr id="18520" name="弧形 51"/>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8521" name="弧形 52"/>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8522" name="弧形 53"/>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8523" name="弧形 54"/>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18500" name="椭圆 31"/>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501" name="椭圆 32"/>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502" name="椭圆 33"/>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503" name="椭圆 34"/>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504" name="椭圆 35"/>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505" name="椭圆 36"/>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506" name="椭圆 37"/>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507" name="椭圆 38"/>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508" name="椭圆 39"/>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509" name="椭圆 40"/>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510" name="椭圆 41"/>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511" name="椭圆 42"/>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512" name="椭圆 43"/>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513" name="椭圆 44"/>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514" name="椭圆 45"/>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515" name="椭圆 46"/>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516" name="椭圆 47"/>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517" name="椭圆 48"/>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518" name="椭圆 49"/>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519" name="椭圆 50"/>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8473" name="组合 4"/>
            <p:cNvGrpSpPr>
              <a:grpSpLocks/>
            </p:cNvGrpSpPr>
            <p:nvPr/>
          </p:nvGrpSpPr>
          <p:grpSpPr bwMode="auto">
            <a:xfrm>
              <a:off x="115763" y="177328"/>
              <a:ext cx="432385" cy="432385"/>
              <a:chOff x="0" y="0"/>
              <a:chExt cx="4004677" cy="4004677"/>
            </a:xfrm>
          </p:grpSpPr>
          <p:grpSp>
            <p:nvGrpSpPr>
              <p:cNvPr id="18474" name="组合 5"/>
              <p:cNvGrpSpPr>
                <a:grpSpLocks/>
              </p:cNvGrpSpPr>
              <p:nvPr/>
            </p:nvGrpSpPr>
            <p:grpSpPr bwMode="auto">
              <a:xfrm>
                <a:off x="190939" y="246027"/>
                <a:ext cx="3606099" cy="3570272"/>
                <a:chOff x="0" y="0"/>
                <a:chExt cx="3606099" cy="3570272"/>
              </a:xfrm>
            </p:grpSpPr>
            <p:sp>
              <p:nvSpPr>
                <p:cNvPr id="18495" name="弧形 26"/>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8496" name="弧形 27"/>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8497" name="弧形 28"/>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8498" name="弧形 29"/>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18475" name="椭圆 6"/>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76" name="椭圆 7"/>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77" name="椭圆 8"/>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78" name="椭圆 9"/>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79" name="椭圆 10"/>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80" name="椭圆 11"/>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81" name="椭圆 12"/>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82" name="椭圆 13"/>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83" name="椭圆 14"/>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84" name="椭圆 15"/>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85" name="椭圆 16"/>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86" name="椭圆 17"/>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87" name="椭圆 18"/>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88" name="椭圆 19"/>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89" name="椭圆 20"/>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90" name="椭圆 21"/>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91" name="椭圆 22"/>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92" name="椭圆 23"/>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93" name="椭圆 24"/>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94" name="椭圆 25"/>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sp>
        <p:nvSpPr>
          <p:cNvPr id="18435" name="矩形 80"/>
          <p:cNvSpPr>
            <a:spLocks noChangeArrowheads="1"/>
          </p:cNvSpPr>
          <p:nvPr/>
        </p:nvSpPr>
        <p:spPr bwMode="auto">
          <a:xfrm>
            <a:off x="1225550" y="411163"/>
            <a:ext cx="30575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800">
                <a:solidFill>
                  <a:schemeClr val="bg1"/>
                </a:solidFill>
                <a:latin typeface="微软雅黑" pitchFamily="34" charset="-122"/>
                <a:ea typeface="微软雅黑" pitchFamily="34" charset="-122"/>
              </a:rPr>
              <a:t>单击此处添加标题</a:t>
            </a:r>
          </a:p>
        </p:txBody>
      </p:sp>
      <p:sp>
        <p:nvSpPr>
          <p:cNvPr id="18436" name="Freeform 19"/>
          <p:cNvSpPr>
            <a:spLocks/>
          </p:cNvSpPr>
          <p:nvPr/>
        </p:nvSpPr>
        <p:spPr bwMode="auto">
          <a:xfrm>
            <a:off x="4764088" y="2111375"/>
            <a:ext cx="1314450" cy="1128713"/>
          </a:xfrm>
          <a:custGeom>
            <a:avLst/>
            <a:gdLst>
              <a:gd name="T0" fmla="*/ 307662257 w 893"/>
              <a:gd name="T1" fmla="*/ 1104450821 h 767"/>
              <a:gd name="T2" fmla="*/ 309828965 w 893"/>
              <a:gd name="T3" fmla="*/ 1108781724 h 767"/>
              <a:gd name="T4" fmla="*/ 309828965 w 893"/>
              <a:gd name="T5" fmla="*/ 1113114098 h 767"/>
              <a:gd name="T6" fmla="*/ 307662257 w 893"/>
              <a:gd name="T7" fmla="*/ 1117445001 h 767"/>
              <a:gd name="T8" fmla="*/ 305495549 w 893"/>
              <a:gd name="T9" fmla="*/ 1121775903 h 767"/>
              <a:gd name="T10" fmla="*/ 305495549 w 893"/>
              <a:gd name="T11" fmla="*/ 1123942091 h 767"/>
              <a:gd name="T12" fmla="*/ 305495549 w 893"/>
              <a:gd name="T13" fmla="*/ 1126106806 h 767"/>
              <a:gd name="T14" fmla="*/ 242662484 w 893"/>
              <a:gd name="T15" fmla="*/ 1206233656 h 767"/>
              <a:gd name="T16" fmla="*/ 242662484 w 893"/>
              <a:gd name="T17" fmla="*/ 1206233656 h 767"/>
              <a:gd name="T18" fmla="*/ 242662484 w 893"/>
              <a:gd name="T19" fmla="*/ 1206233656 h 767"/>
              <a:gd name="T20" fmla="*/ 242662484 w 893"/>
              <a:gd name="T21" fmla="*/ 1206233656 h 767"/>
              <a:gd name="T22" fmla="*/ 212330041 w 893"/>
              <a:gd name="T23" fmla="*/ 1214896933 h 767"/>
              <a:gd name="T24" fmla="*/ 97498924 w 893"/>
              <a:gd name="T25" fmla="*/ 1383812439 h 767"/>
              <a:gd name="T26" fmla="*/ 151663684 w 893"/>
              <a:gd name="T27" fmla="*/ 1507251259 h 767"/>
              <a:gd name="T28" fmla="*/ 402993001 w 893"/>
              <a:gd name="T29" fmla="*/ 1509415975 h 767"/>
              <a:gd name="T30" fmla="*/ 452825817 w 893"/>
              <a:gd name="T31" fmla="*/ 1427124409 h 767"/>
              <a:gd name="T32" fmla="*/ 478826315 w 893"/>
              <a:gd name="T33" fmla="*/ 1388143342 h 767"/>
              <a:gd name="T34" fmla="*/ 543824617 w 893"/>
              <a:gd name="T35" fmla="*/ 1353494649 h 767"/>
              <a:gd name="T36" fmla="*/ 545991325 w 893"/>
              <a:gd name="T37" fmla="*/ 1353494649 h 767"/>
              <a:gd name="T38" fmla="*/ 548158033 w 893"/>
              <a:gd name="T39" fmla="*/ 1353494649 h 767"/>
              <a:gd name="T40" fmla="*/ 554658157 w 893"/>
              <a:gd name="T41" fmla="*/ 1351328462 h 767"/>
              <a:gd name="T42" fmla="*/ 556824866 w 893"/>
              <a:gd name="T43" fmla="*/ 1351328462 h 767"/>
              <a:gd name="T44" fmla="*/ 567658406 w 893"/>
              <a:gd name="T45" fmla="*/ 1355659364 h 767"/>
              <a:gd name="T46" fmla="*/ 565491698 w 893"/>
              <a:gd name="T47" fmla="*/ 1359990267 h 767"/>
              <a:gd name="T48" fmla="*/ 866652359 w 893"/>
              <a:gd name="T49" fmla="*/ 1661007870 h 767"/>
              <a:gd name="T50" fmla="*/ 1932635982 w 893"/>
              <a:gd name="T51" fmla="*/ 807765592 h 767"/>
              <a:gd name="T52" fmla="*/ 1930469274 w 893"/>
              <a:gd name="T53" fmla="*/ 805599405 h 767"/>
              <a:gd name="T54" fmla="*/ 1928302566 w 893"/>
              <a:gd name="T55" fmla="*/ 803434690 h 767"/>
              <a:gd name="T56" fmla="*/ 1863304265 w 893"/>
              <a:gd name="T57" fmla="*/ 799102315 h 767"/>
              <a:gd name="T58" fmla="*/ 1863304265 w 893"/>
              <a:gd name="T59" fmla="*/ 799102315 h 767"/>
              <a:gd name="T60" fmla="*/ 1852470724 w 893"/>
              <a:gd name="T61" fmla="*/ 805599405 h 767"/>
              <a:gd name="T62" fmla="*/ 1852470724 w 893"/>
              <a:gd name="T63" fmla="*/ 805599405 h 767"/>
              <a:gd name="T64" fmla="*/ 1752805091 w 893"/>
              <a:gd name="T65" fmla="*/ 829421577 h 767"/>
              <a:gd name="T66" fmla="*/ 1592474574 w 893"/>
              <a:gd name="T67" fmla="*/ 760122720 h 767"/>
              <a:gd name="T68" fmla="*/ 1566475548 w 893"/>
              <a:gd name="T69" fmla="*/ 489422907 h 767"/>
              <a:gd name="T70" fmla="*/ 1752805091 w 893"/>
              <a:gd name="T71" fmla="*/ 387640072 h 767"/>
              <a:gd name="T72" fmla="*/ 1845970599 w 893"/>
              <a:gd name="T73" fmla="*/ 407131341 h 767"/>
              <a:gd name="T74" fmla="*/ 1869804389 w 893"/>
              <a:gd name="T75" fmla="*/ 420124049 h 767"/>
              <a:gd name="T76" fmla="*/ 1934802690 w 893"/>
              <a:gd name="T77" fmla="*/ 411462244 h 767"/>
              <a:gd name="T78" fmla="*/ 0 w 893"/>
              <a:gd name="T79" fmla="*/ 792606697 h 767"/>
              <a:gd name="T80" fmla="*/ 301162133 w 893"/>
              <a:gd name="T81" fmla="*/ 1093622829 h 76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893" h="767">
                <a:moveTo>
                  <a:pt x="142" y="510"/>
                </a:moveTo>
                <a:cubicBezTo>
                  <a:pt x="142" y="510"/>
                  <a:pt x="142" y="510"/>
                  <a:pt x="142" y="510"/>
                </a:cubicBezTo>
                <a:cubicBezTo>
                  <a:pt x="143" y="511"/>
                  <a:pt x="143" y="511"/>
                  <a:pt x="143" y="511"/>
                </a:cubicBezTo>
                <a:cubicBezTo>
                  <a:pt x="143" y="512"/>
                  <a:pt x="143" y="512"/>
                  <a:pt x="143" y="512"/>
                </a:cubicBezTo>
                <a:cubicBezTo>
                  <a:pt x="143" y="512"/>
                  <a:pt x="143" y="512"/>
                  <a:pt x="143" y="512"/>
                </a:cubicBezTo>
                <a:cubicBezTo>
                  <a:pt x="143" y="513"/>
                  <a:pt x="143" y="514"/>
                  <a:pt x="143" y="514"/>
                </a:cubicBezTo>
                <a:cubicBezTo>
                  <a:pt x="142" y="515"/>
                  <a:pt x="142" y="515"/>
                  <a:pt x="142" y="515"/>
                </a:cubicBezTo>
                <a:cubicBezTo>
                  <a:pt x="142" y="516"/>
                  <a:pt x="142" y="516"/>
                  <a:pt x="142" y="516"/>
                </a:cubicBezTo>
                <a:cubicBezTo>
                  <a:pt x="142" y="517"/>
                  <a:pt x="142" y="517"/>
                  <a:pt x="142" y="517"/>
                </a:cubicBezTo>
                <a:cubicBezTo>
                  <a:pt x="141" y="518"/>
                  <a:pt x="141" y="518"/>
                  <a:pt x="141" y="518"/>
                </a:cubicBezTo>
                <a:cubicBezTo>
                  <a:pt x="141" y="518"/>
                  <a:pt x="141" y="518"/>
                  <a:pt x="141" y="518"/>
                </a:cubicBezTo>
                <a:cubicBezTo>
                  <a:pt x="141" y="519"/>
                  <a:pt x="141" y="519"/>
                  <a:pt x="141" y="519"/>
                </a:cubicBezTo>
                <a:cubicBezTo>
                  <a:pt x="141" y="519"/>
                  <a:pt x="141" y="519"/>
                  <a:pt x="141" y="519"/>
                </a:cubicBezTo>
                <a:cubicBezTo>
                  <a:pt x="141" y="519"/>
                  <a:pt x="141" y="520"/>
                  <a:pt x="141" y="520"/>
                </a:cubicBezTo>
                <a:cubicBezTo>
                  <a:pt x="139" y="530"/>
                  <a:pt x="134" y="539"/>
                  <a:pt x="126" y="547"/>
                </a:cubicBezTo>
                <a:cubicBezTo>
                  <a:pt x="122" y="551"/>
                  <a:pt x="117" y="554"/>
                  <a:pt x="112" y="557"/>
                </a:cubicBezTo>
                <a:cubicBezTo>
                  <a:pt x="112" y="557"/>
                  <a:pt x="112" y="557"/>
                  <a:pt x="112" y="557"/>
                </a:cubicBezTo>
                <a:cubicBezTo>
                  <a:pt x="112" y="557"/>
                  <a:pt x="112" y="557"/>
                  <a:pt x="112" y="557"/>
                </a:cubicBezTo>
                <a:cubicBezTo>
                  <a:pt x="112" y="557"/>
                  <a:pt x="112" y="557"/>
                  <a:pt x="112" y="557"/>
                </a:cubicBezTo>
                <a:cubicBezTo>
                  <a:pt x="112" y="557"/>
                  <a:pt x="112" y="557"/>
                  <a:pt x="112" y="557"/>
                </a:cubicBezTo>
                <a:cubicBezTo>
                  <a:pt x="112" y="557"/>
                  <a:pt x="112" y="557"/>
                  <a:pt x="112" y="557"/>
                </a:cubicBezTo>
                <a:cubicBezTo>
                  <a:pt x="112" y="557"/>
                  <a:pt x="112" y="557"/>
                  <a:pt x="112" y="557"/>
                </a:cubicBezTo>
                <a:cubicBezTo>
                  <a:pt x="112" y="557"/>
                  <a:pt x="112" y="557"/>
                  <a:pt x="112" y="557"/>
                </a:cubicBezTo>
                <a:cubicBezTo>
                  <a:pt x="106" y="559"/>
                  <a:pt x="102" y="560"/>
                  <a:pt x="98" y="561"/>
                </a:cubicBezTo>
                <a:cubicBezTo>
                  <a:pt x="87" y="565"/>
                  <a:pt x="77" y="572"/>
                  <a:pt x="69" y="580"/>
                </a:cubicBezTo>
                <a:cubicBezTo>
                  <a:pt x="53" y="596"/>
                  <a:pt x="45" y="617"/>
                  <a:pt x="45" y="639"/>
                </a:cubicBezTo>
                <a:cubicBezTo>
                  <a:pt x="45" y="641"/>
                  <a:pt x="45" y="643"/>
                  <a:pt x="45" y="646"/>
                </a:cubicBezTo>
                <a:cubicBezTo>
                  <a:pt x="47" y="664"/>
                  <a:pt x="56" y="682"/>
                  <a:pt x="70" y="696"/>
                </a:cubicBezTo>
                <a:cubicBezTo>
                  <a:pt x="86" y="713"/>
                  <a:pt x="108" y="721"/>
                  <a:pt x="130" y="721"/>
                </a:cubicBezTo>
                <a:cubicBezTo>
                  <a:pt x="150" y="721"/>
                  <a:pt x="171" y="713"/>
                  <a:pt x="186" y="697"/>
                </a:cubicBezTo>
                <a:cubicBezTo>
                  <a:pt x="195" y="688"/>
                  <a:pt x="202" y="677"/>
                  <a:pt x="206" y="666"/>
                </a:cubicBezTo>
                <a:cubicBezTo>
                  <a:pt x="206" y="663"/>
                  <a:pt x="208" y="661"/>
                  <a:pt x="209" y="659"/>
                </a:cubicBezTo>
                <a:cubicBezTo>
                  <a:pt x="211" y="652"/>
                  <a:pt x="216" y="647"/>
                  <a:pt x="221" y="641"/>
                </a:cubicBezTo>
                <a:cubicBezTo>
                  <a:pt x="221" y="641"/>
                  <a:pt x="221" y="641"/>
                  <a:pt x="221" y="641"/>
                </a:cubicBezTo>
                <a:cubicBezTo>
                  <a:pt x="229" y="634"/>
                  <a:pt x="238" y="628"/>
                  <a:pt x="248" y="626"/>
                </a:cubicBezTo>
                <a:cubicBezTo>
                  <a:pt x="249" y="626"/>
                  <a:pt x="250" y="625"/>
                  <a:pt x="251" y="625"/>
                </a:cubicBezTo>
                <a:cubicBezTo>
                  <a:pt x="251" y="625"/>
                  <a:pt x="251" y="625"/>
                  <a:pt x="251" y="625"/>
                </a:cubicBezTo>
                <a:cubicBezTo>
                  <a:pt x="252" y="625"/>
                  <a:pt x="252" y="625"/>
                  <a:pt x="252" y="625"/>
                </a:cubicBezTo>
                <a:cubicBezTo>
                  <a:pt x="252" y="625"/>
                  <a:pt x="252" y="625"/>
                  <a:pt x="252" y="625"/>
                </a:cubicBezTo>
                <a:cubicBezTo>
                  <a:pt x="253" y="625"/>
                  <a:pt x="253" y="625"/>
                  <a:pt x="253" y="625"/>
                </a:cubicBezTo>
                <a:cubicBezTo>
                  <a:pt x="253" y="625"/>
                  <a:pt x="253" y="625"/>
                  <a:pt x="253" y="625"/>
                </a:cubicBezTo>
                <a:cubicBezTo>
                  <a:pt x="254" y="625"/>
                  <a:pt x="255" y="624"/>
                  <a:pt x="256" y="624"/>
                </a:cubicBezTo>
                <a:cubicBezTo>
                  <a:pt x="257" y="624"/>
                  <a:pt x="257" y="624"/>
                  <a:pt x="257" y="624"/>
                </a:cubicBezTo>
                <a:cubicBezTo>
                  <a:pt x="257" y="624"/>
                  <a:pt x="257" y="624"/>
                  <a:pt x="257" y="624"/>
                </a:cubicBezTo>
                <a:cubicBezTo>
                  <a:pt x="258" y="624"/>
                  <a:pt x="258" y="624"/>
                  <a:pt x="258" y="624"/>
                </a:cubicBezTo>
                <a:cubicBezTo>
                  <a:pt x="259" y="624"/>
                  <a:pt x="261" y="625"/>
                  <a:pt x="262" y="626"/>
                </a:cubicBezTo>
                <a:cubicBezTo>
                  <a:pt x="262" y="626"/>
                  <a:pt x="261" y="627"/>
                  <a:pt x="262" y="627"/>
                </a:cubicBezTo>
                <a:cubicBezTo>
                  <a:pt x="262" y="627"/>
                  <a:pt x="261" y="628"/>
                  <a:pt x="261" y="628"/>
                </a:cubicBezTo>
                <a:cubicBezTo>
                  <a:pt x="262" y="628"/>
                  <a:pt x="262" y="628"/>
                  <a:pt x="262" y="628"/>
                </a:cubicBezTo>
                <a:cubicBezTo>
                  <a:pt x="400" y="767"/>
                  <a:pt x="400" y="767"/>
                  <a:pt x="400" y="767"/>
                </a:cubicBezTo>
                <a:cubicBezTo>
                  <a:pt x="536" y="635"/>
                  <a:pt x="715" y="567"/>
                  <a:pt x="892" y="566"/>
                </a:cubicBezTo>
                <a:cubicBezTo>
                  <a:pt x="892" y="373"/>
                  <a:pt x="892" y="373"/>
                  <a:pt x="892" y="373"/>
                </a:cubicBezTo>
                <a:cubicBezTo>
                  <a:pt x="892" y="373"/>
                  <a:pt x="893" y="373"/>
                  <a:pt x="893" y="373"/>
                </a:cubicBezTo>
                <a:cubicBezTo>
                  <a:pt x="892" y="373"/>
                  <a:pt x="892" y="372"/>
                  <a:pt x="891" y="372"/>
                </a:cubicBezTo>
                <a:cubicBezTo>
                  <a:pt x="891" y="372"/>
                  <a:pt x="891" y="372"/>
                  <a:pt x="891" y="372"/>
                </a:cubicBezTo>
                <a:cubicBezTo>
                  <a:pt x="891" y="371"/>
                  <a:pt x="890" y="371"/>
                  <a:pt x="890" y="371"/>
                </a:cubicBezTo>
                <a:cubicBezTo>
                  <a:pt x="885" y="368"/>
                  <a:pt x="880" y="367"/>
                  <a:pt x="874" y="367"/>
                </a:cubicBezTo>
                <a:cubicBezTo>
                  <a:pt x="869" y="367"/>
                  <a:pt x="864" y="368"/>
                  <a:pt x="860" y="369"/>
                </a:cubicBezTo>
                <a:cubicBezTo>
                  <a:pt x="860" y="369"/>
                  <a:pt x="860" y="369"/>
                  <a:pt x="860" y="369"/>
                </a:cubicBezTo>
                <a:cubicBezTo>
                  <a:pt x="860" y="369"/>
                  <a:pt x="860" y="369"/>
                  <a:pt x="860" y="369"/>
                </a:cubicBezTo>
                <a:cubicBezTo>
                  <a:pt x="860" y="369"/>
                  <a:pt x="860" y="369"/>
                  <a:pt x="860" y="369"/>
                </a:cubicBezTo>
                <a:cubicBezTo>
                  <a:pt x="858" y="370"/>
                  <a:pt x="857" y="371"/>
                  <a:pt x="855" y="372"/>
                </a:cubicBezTo>
                <a:cubicBezTo>
                  <a:pt x="855" y="372"/>
                  <a:pt x="855" y="372"/>
                  <a:pt x="855" y="372"/>
                </a:cubicBezTo>
                <a:cubicBezTo>
                  <a:pt x="855" y="372"/>
                  <a:pt x="855" y="372"/>
                  <a:pt x="855" y="372"/>
                </a:cubicBezTo>
                <a:cubicBezTo>
                  <a:pt x="854" y="373"/>
                  <a:pt x="854" y="373"/>
                  <a:pt x="854" y="373"/>
                </a:cubicBezTo>
                <a:cubicBezTo>
                  <a:pt x="841" y="379"/>
                  <a:pt x="825" y="383"/>
                  <a:pt x="809" y="383"/>
                </a:cubicBezTo>
                <a:cubicBezTo>
                  <a:pt x="785" y="383"/>
                  <a:pt x="762" y="374"/>
                  <a:pt x="745" y="360"/>
                </a:cubicBezTo>
                <a:cubicBezTo>
                  <a:pt x="741" y="357"/>
                  <a:pt x="738" y="354"/>
                  <a:pt x="735" y="351"/>
                </a:cubicBezTo>
                <a:cubicBezTo>
                  <a:pt x="717" y="334"/>
                  <a:pt x="706" y="309"/>
                  <a:pt x="706" y="282"/>
                </a:cubicBezTo>
                <a:cubicBezTo>
                  <a:pt x="706" y="261"/>
                  <a:pt x="712" y="242"/>
                  <a:pt x="723" y="226"/>
                </a:cubicBezTo>
                <a:cubicBezTo>
                  <a:pt x="727" y="220"/>
                  <a:pt x="732" y="213"/>
                  <a:pt x="738" y="208"/>
                </a:cubicBezTo>
                <a:cubicBezTo>
                  <a:pt x="756" y="190"/>
                  <a:pt x="782" y="179"/>
                  <a:pt x="809" y="179"/>
                </a:cubicBezTo>
                <a:cubicBezTo>
                  <a:pt x="824" y="179"/>
                  <a:pt x="838" y="182"/>
                  <a:pt x="851" y="188"/>
                </a:cubicBezTo>
                <a:cubicBezTo>
                  <a:pt x="851" y="188"/>
                  <a:pt x="851" y="188"/>
                  <a:pt x="852" y="188"/>
                </a:cubicBezTo>
                <a:cubicBezTo>
                  <a:pt x="852" y="188"/>
                  <a:pt x="852" y="188"/>
                  <a:pt x="852" y="188"/>
                </a:cubicBezTo>
                <a:cubicBezTo>
                  <a:pt x="856" y="191"/>
                  <a:pt x="859" y="192"/>
                  <a:pt x="863" y="194"/>
                </a:cubicBezTo>
                <a:cubicBezTo>
                  <a:pt x="866" y="195"/>
                  <a:pt x="870" y="196"/>
                  <a:pt x="874" y="196"/>
                </a:cubicBezTo>
                <a:cubicBezTo>
                  <a:pt x="881" y="196"/>
                  <a:pt x="887" y="193"/>
                  <a:pt x="893" y="190"/>
                </a:cubicBezTo>
                <a:cubicBezTo>
                  <a:pt x="892" y="0"/>
                  <a:pt x="892" y="0"/>
                  <a:pt x="892" y="0"/>
                </a:cubicBezTo>
                <a:cubicBezTo>
                  <a:pt x="570" y="1"/>
                  <a:pt x="249" y="122"/>
                  <a:pt x="0" y="366"/>
                </a:cubicBezTo>
                <a:cubicBezTo>
                  <a:pt x="138" y="504"/>
                  <a:pt x="138" y="504"/>
                  <a:pt x="138" y="504"/>
                </a:cubicBezTo>
                <a:cubicBezTo>
                  <a:pt x="139" y="505"/>
                  <a:pt x="139" y="505"/>
                  <a:pt x="139" y="505"/>
                </a:cubicBezTo>
                <a:cubicBezTo>
                  <a:pt x="140" y="507"/>
                  <a:pt x="142" y="508"/>
                  <a:pt x="142" y="510"/>
                </a:cubicBez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437" name="Freeform 31"/>
          <p:cNvSpPr>
            <a:spLocks noEditPoints="1"/>
          </p:cNvSpPr>
          <p:nvPr/>
        </p:nvSpPr>
        <p:spPr bwMode="auto">
          <a:xfrm>
            <a:off x="5308600" y="2446338"/>
            <a:ext cx="317500" cy="463550"/>
          </a:xfrm>
          <a:custGeom>
            <a:avLst/>
            <a:gdLst>
              <a:gd name="T0" fmla="*/ 720044643 w 70"/>
              <a:gd name="T1" fmla="*/ 0 h 102"/>
              <a:gd name="T2" fmla="*/ 0 w 70"/>
              <a:gd name="T3" fmla="*/ 722869868 h 102"/>
              <a:gd name="T4" fmla="*/ 329161321 w 70"/>
              <a:gd name="T5" fmla="*/ 1528356162 h 102"/>
              <a:gd name="T6" fmla="*/ 720044643 w 70"/>
              <a:gd name="T7" fmla="*/ 2106652966 h 102"/>
              <a:gd name="T8" fmla="*/ 1110927964 w 70"/>
              <a:gd name="T9" fmla="*/ 1528356162 h 102"/>
              <a:gd name="T10" fmla="*/ 1440089286 w 70"/>
              <a:gd name="T11" fmla="*/ 722869868 h 102"/>
              <a:gd name="T12" fmla="*/ 720044643 w 70"/>
              <a:gd name="T13" fmla="*/ 0 h 102"/>
              <a:gd name="T14" fmla="*/ 884627571 w 70"/>
              <a:gd name="T15" fmla="*/ 1796851594 h 102"/>
              <a:gd name="T16" fmla="*/ 555461714 w 70"/>
              <a:gd name="T17" fmla="*/ 1838157534 h 102"/>
              <a:gd name="T18" fmla="*/ 534892250 w 70"/>
              <a:gd name="T19" fmla="*/ 1714235168 h 102"/>
              <a:gd name="T20" fmla="*/ 534892250 w 70"/>
              <a:gd name="T21" fmla="*/ 1714235168 h 102"/>
              <a:gd name="T22" fmla="*/ 925771036 w 70"/>
              <a:gd name="T23" fmla="*/ 1652278529 h 102"/>
              <a:gd name="T24" fmla="*/ 905197036 w 70"/>
              <a:gd name="T25" fmla="*/ 1714235168 h 102"/>
              <a:gd name="T26" fmla="*/ 884627571 w 70"/>
              <a:gd name="T27" fmla="*/ 1796851594 h 102"/>
              <a:gd name="T28" fmla="*/ 514318250 w 70"/>
              <a:gd name="T29" fmla="*/ 1631623286 h 102"/>
              <a:gd name="T30" fmla="*/ 473170250 w 70"/>
              <a:gd name="T31" fmla="*/ 1507700920 h 102"/>
              <a:gd name="T32" fmla="*/ 966919036 w 70"/>
              <a:gd name="T33" fmla="*/ 1507700920 h 102"/>
              <a:gd name="T34" fmla="*/ 946345036 w 70"/>
              <a:gd name="T35" fmla="*/ 1590317346 h 102"/>
              <a:gd name="T36" fmla="*/ 514318250 w 70"/>
              <a:gd name="T37" fmla="*/ 1631623286 h 102"/>
              <a:gd name="T38" fmla="*/ 720044643 w 70"/>
              <a:gd name="T39" fmla="*/ 1982730599 h 102"/>
              <a:gd name="T40" fmla="*/ 596609714 w 70"/>
              <a:gd name="T41" fmla="*/ 1900118718 h 102"/>
              <a:gd name="T42" fmla="*/ 864053571 w 70"/>
              <a:gd name="T43" fmla="*/ 1858812777 h 102"/>
              <a:gd name="T44" fmla="*/ 720044643 w 70"/>
              <a:gd name="T45" fmla="*/ 1982730599 h 102"/>
              <a:gd name="T46" fmla="*/ 1028636500 w 70"/>
              <a:gd name="T47" fmla="*/ 1383783098 h 102"/>
              <a:gd name="T48" fmla="*/ 411452786 w 70"/>
              <a:gd name="T49" fmla="*/ 1383783098 h 102"/>
              <a:gd name="T50" fmla="*/ 308591857 w 70"/>
              <a:gd name="T51" fmla="*/ 1177248850 h 102"/>
              <a:gd name="T52" fmla="*/ 123434929 w 70"/>
              <a:gd name="T53" fmla="*/ 722869868 h 102"/>
              <a:gd name="T54" fmla="*/ 720044643 w 70"/>
              <a:gd name="T55" fmla="*/ 123922367 h 102"/>
              <a:gd name="T56" fmla="*/ 1316654357 w 70"/>
              <a:gd name="T57" fmla="*/ 722869868 h 102"/>
              <a:gd name="T58" fmla="*/ 1131497429 w 70"/>
              <a:gd name="T59" fmla="*/ 1177248850 h 102"/>
              <a:gd name="T60" fmla="*/ 1028636500 w 70"/>
              <a:gd name="T61" fmla="*/ 1383783098 h 102"/>
              <a:gd name="T62" fmla="*/ 1028636500 w 70"/>
              <a:gd name="T63" fmla="*/ 1383783098 h 102"/>
              <a:gd name="T64" fmla="*/ 1028636500 w 70"/>
              <a:gd name="T65" fmla="*/ 1383783098 h 10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18438" name="Freeform 20"/>
          <p:cNvSpPr>
            <a:spLocks/>
          </p:cNvSpPr>
          <p:nvPr/>
        </p:nvSpPr>
        <p:spPr bwMode="auto">
          <a:xfrm>
            <a:off x="4759325" y="4730750"/>
            <a:ext cx="1582738" cy="1136650"/>
          </a:xfrm>
          <a:custGeom>
            <a:avLst/>
            <a:gdLst>
              <a:gd name="T0" fmla="*/ 1933596415 w 1075"/>
              <a:gd name="T1" fmla="*/ 1235644559 h 772"/>
              <a:gd name="T2" fmla="*/ 1935765134 w 1075"/>
              <a:gd name="T3" fmla="*/ 1229141213 h 772"/>
              <a:gd name="T4" fmla="*/ 1940099628 w 1075"/>
              <a:gd name="T5" fmla="*/ 1229141213 h 772"/>
              <a:gd name="T6" fmla="*/ 1944435594 w 1075"/>
              <a:gd name="T7" fmla="*/ 1226973922 h 772"/>
              <a:gd name="T8" fmla="*/ 1946602841 w 1075"/>
              <a:gd name="T9" fmla="*/ 1224806631 h 772"/>
              <a:gd name="T10" fmla="*/ 1948771560 w 1075"/>
              <a:gd name="T11" fmla="*/ 1222637867 h 772"/>
              <a:gd name="T12" fmla="*/ 1953106054 w 1075"/>
              <a:gd name="T13" fmla="*/ 1220470576 h 772"/>
              <a:gd name="T14" fmla="*/ 2052821492 w 1075"/>
              <a:gd name="T15" fmla="*/ 1209631175 h 772"/>
              <a:gd name="T16" fmla="*/ 2052821492 w 1075"/>
              <a:gd name="T17" fmla="*/ 1209631175 h 772"/>
              <a:gd name="T18" fmla="*/ 2052821492 w 1075"/>
              <a:gd name="T19" fmla="*/ 1209631175 h 772"/>
              <a:gd name="T20" fmla="*/ 2052821492 w 1075"/>
              <a:gd name="T21" fmla="*/ 1209631175 h 772"/>
              <a:gd name="T22" fmla="*/ 2081001590 w 1075"/>
              <a:gd name="T23" fmla="*/ 1224806631 h 772"/>
              <a:gd name="T24" fmla="*/ 2147483647 w 1075"/>
              <a:gd name="T25" fmla="*/ 1187953846 h 772"/>
              <a:gd name="T26" fmla="*/ 2147483647 w 1075"/>
              <a:gd name="T27" fmla="*/ 1060052747 h 772"/>
              <a:gd name="T28" fmla="*/ 2147483647 w 1075"/>
              <a:gd name="T29" fmla="*/ 880126352 h 772"/>
              <a:gd name="T30" fmla="*/ 2061491952 w 1075"/>
              <a:gd name="T31" fmla="*/ 906139736 h 772"/>
              <a:gd name="T32" fmla="*/ 2013802215 w 1075"/>
              <a:gd name="T33" fmla="*/ 916979136 h 772"/>
              <a:gd name="T34" fmla="*/ 1944435594 w 1075"/>
              <a:gd name="T35" fmla="*/ 893133044 h 772"/>
              <a:gd name="T36" fmla="*/ 1942268347 w 1075"/>
              <a:gd name="T37" fmla="*/ 888796989 h 772"/>
              <a:gd name="T38" fmla="*/ 1942268347 w 1075"/>
              <a:gd name="T39" fmla="*/ 888796989 h 772"/>
              <a:gd name="T40" fmla="*/ 1935765134 w 1075"/>
              <a:gd name="T41" fmla="*/ 884462407 h 772"/>
              <a:gd name="T42" fmla="*/ 1933596415 w 1075"/>
              <a:gd name="T43" fmla="*/ 882293643 h 772"/>
              <a:gd name="T44" fmla="*/ 1927094675 w 1075"/>
              <a:gd name="T45" fmla="*/ 873623006 h 772"/>
              <a:gd name="T46" fmla="*/ 1924925956 w 1075"/>
              <a:gd name="T47" fmla="*/ 871455715 h 772"/>
              <a:gd name="T48" fmla="*/ 1924925956 w 1075"/>
              <a:gd name="T49" fmla="*/ 446566522 h 772"/>
              <a:gd name="T50" fmla="*/ 572275364 w 1075"/>
              <a:gd name="T51" fmla="*/ 294820802 h 772"/>
              <a:gd name="T52" fmla="*/ 574442611 w 1075"/>
              <a:gd name="T53" fmla="*/ 296988093 h 772"/>
              <a:gd name="T54" fmla="*/ 574442611 w 1075"/>
              <a:gd name="T55" fmla="*/ 301324148 h 772"/>
              <a:gd name="T56" fmla="*/ 617797853 w 1075"/>
              <a:gd name="T57" fmla="*/ 349014861 h 772"/>
              <a:gd name="T58" fmla="*/ 630802806 w 1075"/>
              <a:gd name="T59" fmla="*/ 353350916 h 772"/>
              <a:gd name="T60" fmla="*/ 630802806 w 1075"/>
              <a:gd name="T61" fmla="*/ 353350916 h 772"/>
              <a:gd name="T62" fmla="*/ 717511820 w 1075"/>
              <a:gd name="T63" fmla="*/ 407546446 h 772"/>
              <a:gd name="T64" fmla="*/ 782543947 w 1075"/>
              <a:gd name="T65" fmla="*/ 570131567 h 772"/>
              <a:gd name="T66" fmla="*/ 611294640 w 1075"/>
              <a:gd name="T67" fmla="*/ 778240109 h 772"/>
              <a:gd name="T68" fmla="*/ 403193304 w 1075"/>
              <a:gd name="T69" fmla="*/ 719708523 h 772"/>
              <a:gd name="T70" fmla="*/ 353336320 w 1075"/>
              <a:gd name="T71" fmla="*/ 641668372 h 772"/>
              <a:gd name="T72" fmla="*/ 344665861 w 1075"/>
              <a:gd name="T73" fmla="*/ 615654988 h 772"/>
              <a:gd name="T74" fmla="*/ 292640158 w 1075"/>
              <a:gd name="T75" fmla="*/ 574466149 h 772"/>
              <a:gd name="T76" fmla="*/ 1924925956 w 1075"/>
              <a:gd name="T77" fmla="*/ 1673540444 h 772"/>
              <a:gd name="T78" fmla="*/ 1924925956 w 1075"/>
              <a:gd name="T79" fmla="*/ 1248651251 h 77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075" h="772">
                <a:moveTo>
                  <a:pt x="891" y="570"/>
                </a:moveTo>
                <a:cubicBezTo>
                  <a:pt x="892" y="570"/>
                  <a:pt x="892" y="570"/>
                  <a:pt x="892" y="570"/>
                </a:cubicBezTo>
                <a:cubicBezTo>
                  <a:pt x="892" y="568"/>
                  <a:pt x="892" y="568"/>
                  <a:pt x="892" y="568"/>
                </a:cubicBezTo>
                <a:cubicBezTo>
                  <a:pt x="893" y="567"/>
                  <a:pt x="893" y="567"/>
                  <a:pt x="893" y="567"/>
                </a:cubicBezTo>
                <a:cubicBezTo>
                  <a:pt x="893" y="567"/>
                  <a:pt x="893" y="567"/>
                  <a:pt x="893" y="567"/>
                </a:cubicBezTo>
                <a:cubicBezTo>
                  <a:pt x="894" y="567"/>
                  <a:pt x="894" y="567"/>
                  <a:pt x="895" y="567"/>
                </a:cubicBezTo>
                <a:cubicBezTo>
                  <a:pt x="896" y="567"/>
                  <a:pt x="896" y="567"/>
                  <a:pt x="896" y="567"/>
                </a:cubicBezTo>
                <a:cubicBezTo>
                  <a:pt x="897" y="566"/>
                  <a:pt x="897" y="566"/>
                  <a:pt x="897" y="566"/>
                </a:cubicBezTo>
                <a:cubicBezTo>
                  <a:pt x="898" y="565"/>
                  <a:pt x="898" y="565"/>
                  <a:pt x="898" y="565"/>
                </a:cubicBezTo>
                <a:cubicBezTo>
                  <a:pt x="898" y="565"/>
                  <a:pt x="898" y="565"/>
                  <a:pt x="898" y="565"/>
                </a:cubicBezTo>
                <a:cubicBezTo>
                  <a:pt x="899" y="565"/>
                  <a:pt x="899" y="565"/>
                  <a:pt x="899" y="565"/>
                </a:cubicBezTo>
                <a:cubicBezTo>
                  <a:pt x="899" y="564"/>
                  <a:pt x="899" y="564"/>
                  <a:pt x="899" y="564"/>
                </a:cubicBezTo>
                <a:cubicBezTo>
                  <a:pt x="899" y="564"/>
                  <a:pt x="899" y="564"/>
                  <a:pt x="899" y="564"/>
                </a:cubicBezTo>
                <a:cubicBezTo>
                  <a:pt x="900" y="564"/>
                  <a:pt x="900" y="564"/>
                  <a:pt x="901" y="563"/>
                </a:cubicBezTo>
                <a:cubicBezTo>
                  <a:pt x="909" y="558"/>
                  <a:pt x="919" y="555"/>
                  <a:pt x="929" y="555"/>
                </a:cubicBezTo>
                <a:cubicBezTo>
                  <a:pt x="935" y="555"/>
                  <a:pt x="941" y="556"/>
                  <a:pt x="947" y="558"/>
                </a:cubicBezTo>
                <a:cubicBezTo>
                  <a:pt x="947" y="558"/>
                  <a:pt x="947" y="558"/>
                  <a:pt x="947" y="558"/>
                </a:cubicBezTo>
                <a:cubicBezTo>
                  <a:pt x="947" y="558"/>
                  <a:pt x="947" y="558"/>
                  <a:pt x="947" y="558"/>
                </a:cubicBezTo>
                <a:cubicBezTo>
                  <a:pt x="947" y="558"/>
                  <a:pt x="947" y="558"/>
                  <a:pt x="947" y="558"/>
                </a:cubicBezTo>
                <a:cubicBezTo>
                  <a:pt x="947" y="558"/>
                  <a:pt x="947" y="558"/>
                  <a:pt x="947" y="558"/>
                </a:cubicBezTo>
                <a:cubicBezTo>
                  <a:pt x="947" y="558"/>
                  <a:pt x="947" y="558"/>
                  <a:pt x="947" y="558"/>
                </a:cubicBezTo>
                <a:cubicBezTo>
                  <a:pt x="947" y="558"/>
                  <a:pt x="947" y="558"/>
                  <a:pt x="947" y="558"/>
                </a:cubicBezTo>
                <a:cubicBezTo>
                  <a:pt x="947" y="558"/>
                  <a:pt x="947" y="558"/>
                  <a:pt x="947" y="558"/>
                </a:cubicBezTo>
                <a:cubicBezTo>
                  <a:pt x="952" y="560"/>
                  <a:pt x="957" y="562"/>
                  <a:pt x="960" y="565"/>
                </a:cubicBezTo>
                <a:cubicBezTo>
                  <a:pt x="970" y="569"/>
                  <a:pt x="982" y="572"/>
                  <a:pt x="994" y="572"/>
                </a:cubicBezTo>
                <a:cubicBezTo>
                  <a:pt x="1016" y="572"/>
                  <a:pt x="1037" y="563"/>
                  <a:pt x="1052" y="548"/>
                </a:cubicBezTo>
                <a:cubicBezTo>
                  <a:pt x="1054" y="546"/>
                  <a:pt x="1055" y="544"/>
                  <a:pt x="1057" y="542"/>
                </a:cubicBezTo>
                <a:cubicBezTo>
                  <a:pt x="1068" y="528"/>
                  <a:pt x="1075" y="509"/>
                  <a:pt x="1075" y="489"/>
                </a:cubicBezTo>
                <a:cubicBezTo>
                  <a:pt x="1075" y="466"/>
                  <a:pt x="1065" y="444"/>
                  <a:pt x="1050" y="429"/>
                </a:cubicBezTo>
                <a:cubicBezTo>
                  <a:pt x="1035" y="415"/>
                  <a:pt x="1016" y="406"/>
                  <a:pt x="994" y="406"/>
                </a:cubicBezTo>
                <a:cubicBezTo>
                  <a:pt x="981" y="406"/>
                  <a:pt x="968" y="409"/>
                  <a:pt x="957" y="414"/>
                </a:cubicBezTo>
                <a:cubicBezTo>
                  <a:pt x="955" y="416"/>
                  <a:pt x="953" y="417"/>
                  <a:pt x="951" y="418"/>
                </a:cubicBezTo>
                <a:cubicBezTo>
                  <a:pt x="944" y="421"/>
                  <a:pt x="937" y="423"/>
                  <a:pt x="929" y="423"/>
                </a:cubicBezTo>
                <a:cubicBezTo>
                  <a:pt x="929" y="423"/>
                  <a:pt x="929" y="423"/>
                  <a:pt x="929" y="423"/>
                </a:cubicBezTo>
                <a:cubicBezTo>
                  <a:pt x="918" y="423"/>
                  <a:pt x="908" y="419"/>
                  <a:pt x="900" y="413"/>
                </a:cubicBezTo>
                <a:cubicBezTo>
                  <a:pt x="899" y="413"/>
                  <a:pt x="898" y="412"/>
                  <a:pt x="897" y="412"/>
                </a:cubicBezTo>
                <a:cubicBezTo>
                  <a:pt x="897" y="411"/>
                  <a:pt x="897" y="411"/>
                  <a:pt x="897" y="411"/>
                </a:cubicBezTo>
                <a:cubicBezTo>
                  <a:pt x="896" y="410"/>
                  <a:pt x="896" y="410"/>
                  <a:pt x="896" y="410"/>
                </a:cubicBezTo>
                <a:cubicBezTo>
                  <a:pt x="896" y="410"/>
                  <a:pt x="896" y="410"/>
                  <a:pt x="896" y="410"/>
                </a:cubicBezTo>
                <a:cubicBezTo>
                  <a:pt x="896" y="410"/>
                  <a:pt x="896" y="410"/>
                  <a:pt x="896" y="410"/>
                </a:cubicBezTo>
                <a:cubicBezTo>
                  <a:pt x="895" y="410"/>
                  <a:pt x="895" y="410"/>
                  <a:pt x="895" y="410"/>
                </a:cubicBezTo>
                <a:cubicBezTo>
                  <a:pt x="894" y="410"/>
                  <a:pt x="894" y="409"/>
                  <a:pt x="893" y="408"/>
                </a:cubicBezTo>
                <a:cubicBezTo>
                  <a:pt x="892" y="408"/>
                  <a:pt x="892" y="408"/>
                  <a:pt x="892" y="408"/>
                </a:cubicBezTo>
                <a:cubicBezTo>
                  <a:pt x="892" y="407"/>
                  <a:pt x="892" y="407"/>
                  <a:pt x="892" y="407"/>
                </a:cubicBezTo>
                <a:cubicBezTo>
                  <a:pt x="891" y="407"/>
                  <a:pt x="891" y="407"/>
                  <a:pt x="891" y="407"/>
                </a:cubicBezTo>
                <a:cubicBezTo>
                  <a:pt x="890" y="406"/>
                  <a:pt x="890" y="404"/>
                  <a:pt x="889" y="403"/>
                </a:cubicBezTo>
                <a:cubicBezTo>
                  <a:pt x="889" y="403"/>
                  <a:pt x="889" y="403"/>
                  <a:pt x="889" y="403"/>
                </a:cubicBezTo>
                <a:cubicBezTo>
                  <a:pt x="889" y="402"/>
                  <a:pt x="888" y="402"/>
                  <a:pt x="888" y="402"/>
                </a:cubicBezTo>
                <a:cubicBezTo>
                  <a:pt x="888" y="401"/>
                  <a:pt x="888" y="401"/>
                  <a:pt x="888" y="401"/>
                </a:cubicBezTo>
                <a:cubicBezTo>
                  <a:pt x="888" y="206"/>
                  <a:pt x="888" y="206"/>
                  <a:pt x="888" y="206"/>
                </a:cubicBezTo>
                <a:cubicBezTo>
                  <a:pt x="696" y="202"/>
                  <a:pt x="526" y="124"/>
                  <a:pt x="400" y="0"/>
                </a:cubicBezTo>
                <a:cubicBezTo>
                  <a:pt x="264" y="136"/>
                  <a:pt x="264" y="136"/>
                  <a:pt x="264" y="136"/>
                </a:cubicBezTo>
                <a:cubicBezTo>
                  <a:pt x="264" y="136"/>
                  <a:pt x="264" y="136"/>
                  <a:pt x="264" y="136"/>
                </a:cubicBezTo>
                <a:cubicBezTo>
                  <a:pt x="264" y="136"/>
                  <a:pt x="265" y="137"/>
                  <a:pt x="265" y="137"/>
                </a:cubicBezTo>
                <a:cubicBezTo>
                  <a:pt x="265" y="138"/>
                  <a:pt x="265" y="138"/>
                  <a:pt x="265" y="138"/>
                </a:cubicBezTo>
                <a:cubicBezTo>
                  <a:pt x="265" y="138"/>
                  <a:pt x="265" y="139"/>
                  <a:pt x="265" y="139"/>
                </a:cubicBezTo>
                <a:cubicBezTo>
                  <a:pt x="267" y="144"/>
                  <a:pt x="269" y="149"/>
                  <a:pt x="274" y="154"/>
                </a:cubicBezTo>
                <a:cubicBezTo>
                  <a:pt x="277" y="157"/>
                  <a:pt x="281" y="160"/>
                  <a:pt x="285" y="161"/>
                </a:cubicBezTo>
                <a:cubicBezTo>
                  <a:pt x="285" y="161"/>
                  <a:pt x="285" y="161"/>
                  <a:pt x="285" y="161"/>
                </a:cubicBezTo>
                <a:cubicBezTo>
                  <a:pt x="287" y="162"/>
                  <a:pt x="289" y="163"/>
                  <a:pt x="291" y="163"/>
                </a:cubicBezTo>
                <a:cubicBezTo>
                  <a:pt x="291" y="163"/>
                  <a:pt x="291" y="163"/>
                  <a:pt x="291" y="163"/>
                </a:cubicBezTo>
                <a:cubicBezTo>
                  <a:pt x="291" y="163"/>
                  <a:pt x="291" y="163"/>
                  <a:pt x="291" y="163"/>
                </a:cubicBezTo>
                <a:cubicBezTo>
                  <a:pt x="292" y="163"/>
                  <a:pt x="292" y="163"/>
                  <a:pt x="292" y="163"/>
                </a:cubicBezTo>
                <a:cubicBezTo>
                  <a:pt x="306" y="168"/>
                  <a:pt x="319" y="176"/>
                  <a:pt x="331" y="188"/>
                </a:cubicBezTo>
                <a:cubicBezTo>
                  <a:pt x="348" y="205"/>
                  <a:pt x="358" y="227"/>
                  <a:pt x="360" y="250"/>
                </a:cubicBezTo>
                <a:cubicBezTo>
                  <a:pt x="361" y="254"/>
                  <a:pt x="361" y="258"/>
                  <a:pt x="361" y="263"/>
                </a:cubicBezTo>
                <a:cubicBezTo>
                  <a:pt x="361" y="288"/>
                  <a:pt x="352" y="313"/>
                  <a:pt x="332" y="332"/>
                </a:cubicBezTo>
                <a:cubicBezTo>
                  <a:pt x="318" y="347"/>
                  <a:pt x="300" y="356"/>
                  <a:pt x="282" y="359"/>
                </a:cubicBezTo>
                <a:cubicBezTo>
                  <a:pt x="274" y="361"/>
                  <a:pt x="266" y="362"/>
                  <a:pt x="258" y="362"/>
                </a:cubicBezTo>
                <a:cubicBezTo>
                  <a:pt x="232" y="362"/>
                  <a:pt x="206" y="352"/>
                  <a:pt x="186" y="332"/>
                </a:cubicBezTo>
                <a:cubicBezTo>
                  <a:pt x="176" y="322"/>
                  <a:pt x="168" y="309"/>
                  <a:pt x="163" y="296"/>
                </a:cubicBezTo>
                <a:cubicBezTo>
                  <a:pt x="163" y="296"/>
                  <a:pt x="163" y="296"/>
                  <a:pt x="163" y="296"/>
                </a:cubicBezTo>
                <a:cubicBezTo>
                  <a:pt x="163" y="295"/>
                  <a:pt x="163" y="295"/>
                  <a:pt x="163" y="295"/>
                </a:cubicBezTo>
                <a:cubicBezTo>
                  <a:pt x="162" y="291"/>
                  <a:pt x="161" y="287"/>
                  <a:pt x="159" y="284"/>
                </a:cubicBezTo>
                <a:cubicBezTo>
                  <a:pt x="158" y="280"/>
                  <a:pt x="155" y="277"/>
                  <a:pt x="153" y="275"/>
                </a:cubicBezTo>
                <a:cubicBezTo>
                  <a:pt x="148" y="270"/>
                  <a:pt x="141" y="267"/>
                  <a:pt x="135" y="265"/>
                </a:cubicBezTo>
                <a:cubicBezTo>
                  <a:pt x="0" y="400"/>
                  <a:pt x="0" y="400"/>
                  <a:pt x="0" y="400"/>
                </a:cubicBezTo>
                <a:cubicBezTo>
                  <a:pt x="228" y="627"/>
                  <a:pt x="540" y="768"/>
                  <a:pt x="888" y="772"/>
                </a:cubicBezTo>
                <a:cubicBezTo>
                  <a:pt x="888" y="577"/>
                  <a:pt x="888" y="577"/>
                  <a:pt x="888" y="577"/>
                </a:cubicBezTo>
                <a:cubicBezTo>
                  <a:pt x="888" y="576"/>
                  <a:pt x="888" y="576"/>
                  <a:pt x="888" y="576"/>
                </a:cubicBezTo>
                <a:cubicBezTo>
                  <a:pt x="888" y="574"/>
                  <a:pt x="889" y="572"/>
                  <a:pt x="891" y="570"/>
                </a:cubicBez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439" name="Freeform 65"/>
          <p:cNvSpPr>
            <a:spLocks noEditPoints="1"/>
          </p:cNvSpPr>
          <p:nvPr/>
        </p:nvSpPr>
        <p:spPr bwMode="auto">
          <a:xfrm>
            <a:off x="5373688" y="5183188"/>
            <a:ext cx="446087" cy="404812"/>
          </a:xfrm>
          <a:custGeom>
            <a:avLst/>
            <a:gdLst>
              <a:gd name="T0" fmla="*/ 1471846899 w 78"/>
              <a:gd name="T1" fmla="*/ 1332829256 h 71"/>
              <a:gd name="T2" fmla="*/ 1537261555 w 78"/>
              <a:gd name="T3" fmla="*/ 1625400002 h 71"/>
              <a:gd name="T4" fmla="*/ 1308310261 w 78"/>
              <a:gd name="T5" fmla="*/ 1820445266 h 71"/>
              <a:gd name="T6" fmla="*/ 1013938594 w 78"/>
              <a:gd name="T7" fmla="*/ 1950481143 h 71"/>
              <a:gd name="T8" fmla="*/ 686859599 w 78"/>
              <a:gd name="T9" fmla="*/ 1950481143 h 71"/>
              <a:gd name="T10" fmla="*/ 425200978 w 78"/>
              <a:gd name="T11" fmla="*/ 1820445266 h 71"/>
              <a:gd name="T12" fmla="*/ 163536638 w 78"/>
              <a:gd name="T13" fmla="*/ 1625400002 h 71"/>
              <a:gd name="T14" fmla="*/ 261664340 w 78"/>
              <a:gd name="T15" fmla="*/ 1332829256 h 71"/>
              <a:gd name="T16" fmla="*/ 0 w 78"/>
              <a:gd name="T17" fmla="*/ 1040252808 h 71"/>
              <a:gd name="T18" fmla="*/ 294371667 w 78"/>
              <a:gd name="T19" fmla="*/ 845207545 h 71"/>
              <a:gd name="T20" fmla="*/ 163536638 w 78"/>
              <a:gd name="T21" fmla="*/ 650162281 h 71"/>
              <a:gd name="T22" fmla="*/ 556030288 w 78"/>
              <a:gd name="T23" fmla="*/ 585141492 h 71"/>
              <a:gd name="T24" fmla="*/ 719566926 w 78"/>
              <a:gd name="T25" fmla="*/ 325081141 h 71"/>
              <a:gd name="T26" fmla="*/ 1046645921 w 78"/>
              <a:gd name="T27" fmla="*/ 552636799 h 71"/>
              <a:gd name="T28" fmla="*/ 1341017589 w 78"/>
              <a:gd name="T29" fmla="*/ 455111316 h 71"/>
              <a:gd name="T30" fmla="*/ 1537261555 w 78"/>
              <a:gd name="T31" fmla="*/ 715177369 h 71"/>
              <a:gd name="T32" fmla="*/ 1668090865 w 78"/>
              <a:gd name="T33" fmla="*/ 975237721 h 71"/>
              <a:gd name="T34" fmla="*/ 850401956 w 78"/>
              <a:gd name="T35" fmla="*/ 812697150 h 71"/>
              <a:gd name="T36" fmla="*/ 1177475232 w 78"/>
              <a:gd name="T37" fmla="*/ 1137778291 h 71"/>
              <a:gd name="T38" fmla="*/ 2147483647 w 78"/>
              <a:gd name="T39" fmla="*/ 617651887 h 71"/>
              <a:gd name="T40" fmla="*/ 2147483647 w 78"/>
              <a:gd name="T41" fmla="*/ 877717940 h 71"/>
              <a:gd name="T42" fmla="*/ 2027877188 w 78"/>
              <a:gd name="T43" fmla="*/ 812697150 h 71"/>
              <a:gd name="T44" fmla="*/ 1700798193 w 78"/>
              <a:gd name="T45" fmla="*/ 877717940 h 71"/>
              <a:gd name="T46" fmla="*/ 1733505520 w 78"/>
              <a:gd name="T47" fmla="*/ 617651887 h 71"/>
              <a:gd name="T48" fmla="*/ 1733505520 w 78"/>
              <a:gd name="T49" fmla="*/ 357585834 h 71"/>
              <a:gd name="T50" fmla="*/ 1700798193 w 78"/>
              <a:gd name="T51" fmla="*/ 97525483 h 71"/>
              <a:gd name="T52" fmla="*/ 2027877188 w 78"/>
              <a:gd name="T53" fmla="*/ 130030176 h 71"/>
              <a:gd name="T54" fmla="*/ 2147483647 w 78"/>
              <a:gd name="T55" fmla="*/ 0 h 71"/>
              <a:gd name="T56" fmla="*/ 2147483647 w 78"/>
              <a:gd name="T57" fmla="*/ 292570746 h 71"/>
              <a:gd name="T58" fmla="*/ 2147483647 w 78"/>
              <a:gd name="T59" fmla="*/ 585141492 h 71"/>
              <a:gd name="T60" fmla="*/ 2147483647 w 78"/>
              <a:gd name="T61" fmla="*/ 2015496231 h 71"/>
              <a:gd name="T62" fmla="*/ 2147483647 w 78"/>
              <a:gd name="T63" fmla="*/ 2147483647 h 71"/>
              <a:gd name="T64" fmla="*/ 1995169860 w 78"/>
              <a:gd name="T65" fmla="*/ 2145526406 h 71"/>
              <a:gd name="T66" fmla="*/ 1700798193 w 78"/>
              <a:gd name="T67" fmla="*/ 2147483647 h 71"/>
              <a:gd name="T68" fmla="*/ 1537261555 w 78"/>
              <a:gd name="T69" fmla="*/ 1917970748 h 71"/>
              <a:gd name="T70" fmla="*/ 1766212848 w 78"/>
              <a:gd name="T71" fmla="*/ 1625400002 h 71"/>
              <a:gd name="T72" fmla="*/ 1864340550 w 78"/>
              <a:gd name="T73" fmla="*/ 1332829256 h 71"/>
              <a:gd name="T74" fmla="*/ 2060584515 w 78"/>
              <a:gd name="T75" fmla="*/ 1495369826 h 71"/>
              <a:gd name="T76" fmla="*/ 2147483647 w 78"/>
              <a:gd name="T77" fmla="*/ 1430349037 h 71"/>
              <a:gd name="T78" fmla="*/ 2147483647 w 78"/>
              <a:gd name="T79" fmla="*/ 1690415090 h 71"/>
              <a:gd name="T80" fmla="*/ 2027877188 w 78"/>
              <a:gd name="T81" fmla="*/ 325081141 h 71"/>
              <a:gd name="T82" fmla="*/ 2147483647 w 78"/>
              <a:gd name="T83" fmla="*/ 487621711 h 71"/>
              <a:gd name="T84" fmla="*/ 1864340550 w 78"/>
              <a:gd name="T85" fmla="*/ 1820445266 h 71"/>
              <a:gd name="T86" fmla="*/ 2027877188 w 78"/>
              <a:gd name="T87" fmla="*/ 1657904695 h 7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78" h="71">
                <a:moveTo>
                  <a:pt x="52" y="39"/>
                </a:moveTo>
                <a:cubicBezTo>
                  <a:pt x="52" y="40"/>
                  <a:pt x="51" y="40"/>
                  <a:pt x="51" y="40"/>
                </a:cubicBezTo>
                <a:cubicBezTo>
                  <a:pt x="45" y="41"/>
                  <a:pt x="45" y="41"/>
                  <a:pt x="45" y="41"/>
                </a:cubicBezTo>
                <a:cubicBezTo>
                  <a:pt x="44" y="42"/>
                  <a:pt x="44" y="43"/>
                  <a:pt x="43" y="44"/>
                </a:cubicBezTo>
                <a:cubicBezTo>
                  <a:pt x="45" y="46"/>
                  <a:pt x="46" y="47"/>
                  <a:pt x="47" y="49"/>
                </a:cubicBezTo>
                <a:cubicBezTo>
                  <a:pt x="47" y="49"/>
                  <a:pt x="47" y="49"/>
                  <a:pt x="47" y="50"/>
                </a:cubicBezTo>
                <a:cubicBezTo>
                  <a:pt x="47" y="50"/>
                  <a:pt x="47" y="50"/>
                  <a:pt x="47" y="50"/>
                </a:cubicBezTo>
                <a:cubicBezTo>
                  <a:pt x="46" y="52"/>
                  <a:pt x="42" y="56"/>
                  <a:pt x="41" y="56"/>
                </a:cubicBezTo>
                <a:cubicBezTo>
                  <a:pt x="40" y="56"/>
                  <a:pt x="40" y="56"/>
                  <a:pt x="40" y="56"/>
                </a:cubicBezTo>
                <a:cubicBezTo>
                  <a:pt x="35" y="53"/>
                  <a:pt x="35" y="53"/>
                  <a:pt x="35" y="53"/>
                </a:cubicBezTo>
                <a:cubicBezTo>
                  <a:pt x="34" y="53"/>
                  <a:pt x="33" y="53"/>
                  <a:pt x="32" y="54"/>
                </a:cubicBezTo>
                <a:cubicBezTo>
                  <a:pt x="32" y="56"/>
                  <a:pt x="32" y="58"/>
                  <a:pt x="31" y="60"/>
                </a:cubicBezTo>
                <a:cubicBezTo>
                  <a:pt x="31" y="61"/>
                  <a:pt x="30" y="61"/>
                  <a:pt x="30" y="61"/>
                </a:cubicBezTo>
                <a:cubicBezTo>
                  <a:pt x="22" y="61"/>
                  <a:pt x="22" y="61"/>
                  <a:pt x="22" y="61"/>
                </a:cubicBezTo>
                <a:cubicBezTo>
                  <a:pt x="22" y="61"/>
                  <a:pt x="21" y="61"/>
                  <a:pt x="21" y="60"/>
                </a:cubicBezTo>
                <a:cubicBezTo>
                  <a:pt x="20" y="54"/>
                  <a:pt x="20" y="54"/>
                  <a:pt x="20" y="54"/>
                </a:cubicBezTo>
                <a:cubicBezTo>
                  <a:pt x="19" y="54"/>
                  <a:pt x="18" y="53"/>
                  <a:pt x="17" y="53"/>
                </a:cubicBezTo>
                <a:cubicBezTo>
                  <a:pt x="13" y="56"/>
                  <a:pt x="13" y="56"/>
                  <a:pt x="13" y="56"/>
                </a:cubicBezTo>
                <a:cubicBezTo>
                  <a:pt x="12" y="56"/>
                  <a:pt x="12" y="56"/>
                  <a:pt x="12" y="56"/>
                </a:cubicBezTo>
                <a:cubicBezTo>
                  <a:pt x="11" y="56"/>
                  <a:pt x="11" y="56"/>
                  <a:pt x="11" y="56"/>
                </a:cubicBezTo>
                <a:cubicBezTo>
                  <a:pt x="10" y="55"/>
                  <a:pt x="5" y="51"/>
                  <a:pt x="5" y="50"/>
                </a:cubicBezTo>
                <a:cubicBezTo>
                  <a:pt x="5" y="49"/>
                  <a:pt x="5" y="49"/>
                  <a:pt x="5" y="49"/>
                </a:cubicBezTo>
                <a:cubicBezTo>
                  <a:pt x="7" y="47"/>
                  <a:pt x="8" y="46"/>
                  <a:pt x="9" y="44"/>
                </a:cubicBezTo>
                <a:cubicBezTo>
                  <a:pt x="8" y="43"/>
                  <a:pt x="8" y="42"/>
                  <a:pt x="8" y="41"/>
                </a:cubicBezTo>
                <a:cubicBezTo>
                  <a:pt x="1" y="40"/>
                  <a:pt x="1" y="40"/>
                  <a:pt x="1" y="40"/>
                </a:cubicBezTo>
                <a:cubicBezTo>
                  <a:pt x="1" y="40"/>
                  <a:pt x="0" y="40"/>
                  <a:pt x="0" y="39"/>
                </a:cubicBezTo>
                <a:cubicBezTo>
                  <a:pt x="0" y="32"/>
                  <a:pt x="0" y="32"/>
                  <a:pt x="0" y="32"/>
                </a:cubicBezTo>
                <a:cubicBezTo>
                  <a:pt x="0" y="31"/>
                  <a:pt x="1" y="30"/>
                  <a:pt x="1" y="30"/>
                </a:cubicBezTo>
                <a:cubicBezTo>
                  <a:pt x="8" y="29"/>
                  <a:pt x="8" y="29"/>
                  <a:pt x="8" y="29"/>
                </a:cubicBezTo>
                <a:cubicBezTo>
                  <a:pt x="8" y="28"/>
                  <a:pt x="8" y="27"/>
                  <a:pt x="9" y="26"/>
                </a:cubicBezTo>
                <a:cubicBezTo>
                  <a:pt x="8" y="25"/>
                  <a:pt x="7" y="23"/>
                  <a:pt x="5" y="22"/>
                </a:cubicBezTo>
                <a:cubicBezTo>
                  <a:pt x="5" y="21"/>
                  <a:pt x="5" y="21"/>
                  <a:pt x="5" y="21"/>
                </a:cubicBezTo>
                <a:cubicBezTo>
                  <a:pt x="5" y="21"/>
                  <a:pt x="5" y="20"/>
                  <a:pt x="5" y="20"/>
                </a:cubicBezTo>
                <a:cubicBezTo>
                  <a:pt x="6" y="19"/>
                  <a:pt x="11" y="14"/>
                  <a:pt x="12" y="14"/>
                </a:cubicBezTo>
                <a:cubicBezTo>
                  <a:pt x="12" y="14"/>
                  <a:pt x="12" y="14"/>
                  <a:pt x="13" y="14"/>
                </a:cubicBezTo>
                <a:cubicBezTo>
                  <a:pt x="17" y="18"/>
                  <a:pt x="17" y="18"/>
                  <a:pt x="17" y="18"/>
                </a:cubicBezTo>
                <a:cubicBezTo>
                  <a:pt x="18" y="18"/>
                  <a:pt x="19" y="17"/>
                  <a:pt x="20" y="17"/>
                </a:cubicBezTo>
                <a:cubicBezTo>
                  <a:pt x="21" y="15"/>
                  <a:pt x="21" y="13"/>
                  <a:pt x="21" y="11"/>
                </a:cubicBezTo>
                <a:cubicBezTo>
                  <a:pt x="21" y="10"/>
                  <a:pt x="22" y="10"/>
                  <a:pt x="22" y="10"/>
                </a:cubicBezTo>
                <a:cubicBezTo>
                  <a:pt x="30" y="10"/>
                  <a:pt x="30" y="10"/>
                  <a:pt x="30" y="10"/>
                </a:cubicBezTo>
                <a:cubicBezTo>
                  <a:pt x="30" y="10"/>
                  <a:pt x="31" y="10"/>
                  <a:pt x="31" y="11"/>
                </a:cubicBezTo>
                <a:cubicBezTo>
                  <a:pt x="32" y="17"/>
                  <a:pt x="32" y="17"/>
                  <a:pt x="32" y="17"/>
                </a:cubicBezTo>
                <a:cubicBezTo>
                  <a:pt x="33" y="17"/>
                  <a:pt x="34" y="18"/>
                  <a:pt x="35" y="18"/>
                </a:cubicBezTo>
                <a:cubicBezTo>
                  <a:pt x="40" y="14"/>
                  <a:pt x="40" y="14"/>
                  <a:pt x="40" y="14"/>
                </a:cubicBezTo>
                <a:cubicBezTo>
                  <a:pt x="40" y="14"/>
                  <a:pt x="40" y="14"/>
                  <a:pt x="41" y="14"/>
                </a:cubicBezTo>
                <a:cubicBezTo>
                  <a:pt x="41" y="14"/>
                  <a:pt x="41" y="14"/>
                  <a:pt x="41" y="14"/>
                </a:cubicBezTo>
                <a:cubicBezTo>
                  <a:pt x="42" y="15"/>
                  <a:pt x="47" y="20"/>
                  <a:pt x="47" y="21"/>
                </a:cubicBezTo>
                <a:cubicBezTo>
                  <a:pt x="47" y="21"/>
                  <a:pt x="47" y="21"/>
                  <a:pt x="47" y="22"/>
                </a:cubicBezTo>
                <a:cubicBezTo>
                  <a:pt x="46" y="23"/>
                  <a:pt x="45" y="25"/>
                  <a:pt x="43" y="26"/>
                </a:cubicBezTo>
                <a:cubicBezTo>
                  <a:pt x="44" y="27"/>
                  <a:pt x="44" y="28"/>
                  <a:pt x="45" y="30"/>
                </a:cubicBezTo>
                <a:cubicBezTo>
                  <a:pt x="51" y="30"/>
                  <a:pt x="51" y="30"/>
                  <a:pt x="51" y="30"/>
                </a:cubicBezTo>
                <a:cubicBezTo>
                  <a:pt x="51" y="31"/>
                  <a:pt x="52" y="31"/>
                  <a:pt x="52" y="32"/>
                </a:cubicBezTo>
                <a:lnTo>
                  <a:pt x="52" y="39"/>
                </a:lnTo>
                <a:close/>
                <a:moveTo>
                  <a:pt x="26" y="25"/>
                </a:moveTo>
                <a:cubicBezTo>
                  <a:pt x="21" y="25"/>
                  <a:pt x="16" y="30"/>
                  <a:pt x="16" y="35"/>
                </a:cubicBezTo>
                <a:cubicBezTo>
                  <a:pt x="16" y="41"/>
                  <a:pt x="21" y="46"/>
                  <a:pt x="26" y="46"/>
                </a:cubicBezTo>
                <a:cubicBezTo>
                  <a:pt x="32" y="46"/>
                  <a:pt x="36" y="41"/>
                  <a:pt x="36" y="35"/>
                </a:cubicBezTo>
                <a:cubicBezTo>
                  <a:pt x="36" y="30"/>
                  <a:pt x="32" y="25"/>
                  <a:pt x="26" y="25"/>
                </a:cubicBezTo>
                <a:close/>
                <a:moveTo>
                  <a:pt x="78" y="18"/>
                </a:moveTo>
                <a:cubicBezTo>
                  <a:pt x="78" y="18"/>
                  <a:pt x="72" y="19"/>
                  <a:pt x="72" y="19"/>
                </a:cubicBezTo>
                <a:cubicBezTo>
                  <a:pt x="71" y="20"/>
                  <a:pt x="71" y="20"/>
                  <a:pt x="70" y="21"/>
                </a:cubicBezTo>
                <a:cubicBezTo>
                  <a:pt x="71" y="22"/>
                  <a:pt x="72" y="26"/>
                  <a:pt x="72" y="26"/>
                </a:cubicBezTo>
                <a:cubicBezTo>
                  <a:pt x="72" y="27"/>
                  <a:pt x="72" y="27"/>
                  <a:pt x="72" y="27"/>
                </a:cubicBezTo>
                <a:cubicBezTo>
                  <a:pt x="72" y="27"/>
                  <a:pt x="68" y="30"/>
                  <a:pt x="67" y="30"/>
                </a:cubicBezTo>
                <a:cubicBezTo>
                  <a:pt x="67" y="30"/>
                  <a:pt x="64" y="26"/>
                  <a:pt x="63" y="25"/>
                </a:cubicBezTo>
                <a:cubicBezTo>
                  <a:pt x="63" y="25"/>
                  <a:pt x="63" y="25"/>
                  <a:pt x="62" y="25"/>
                </a:cubicBezTo>
                <a:cubicBezTo>
                  <a:pt x="62" y="25"/>
                  <a:pt x="61" y="25"/>
                  <a:pt x="61" y="25"/>
                </a:cubicBezTo>
                <a:cubicBezTo>
                  <a:pt x="61" y="26"/>
                  <a:pt x="58" y="30"/>
                  <a:pt x="57" y="30"/>
                </a:cubicBezTo>
                <a:cubicBezTo>
                  <a:pt x="57" y="30"/>
                  <a:pt x="53" y="27"/>
                  <a:pt x="52" y="27"/>
                </a:cubicBezTo>
                <a:cubicBezTo>
                  <a:pt x="52" y="27"/>
                  <a:pt x="52" y="27"/>
                  <a:pt x="52" y="26"/>
                </a:cubicBezTo>
                <a:cubicBezTo>
                  <a:pt x="52" y="26"/>
                  <a:pt x="54" y="22"/>
                  <a:pt x="54" y="21"/>
                </a:cubicBezTo>
                <a:cubicBezTo>
                  <a:pt x="53" y="20"/>
                  <a:pt x="53" y="20"/>
                  <a:pt x="53" y="19"/>
                </a:cubicBezTo>
                <a:cubicBezTo>
                  <a:pt x="52" y="19"/>
                  <a:pt x="47" y="18"/>
                  <a:pt x="47" y="18"/>
                </a:cubicBezTo>
                <a:cubicBezTo>
                  <a:pt x="47" y="12"/>
                  <a:pt x="47" y="12"/>
                  <a:pt x="47" y="12"/>
                </a:cubicBezTo>
                <a:cubicBezTo>
                  <a:pt x="47" y="11"/>
                  <a:pt x="52" y="11"/>
                  <a:pt x="53" y="11"/>
                </a:cubicBezTo>
                <a:cubicBezTo>
                  <a:pt x="53" y="10"/>
                  <a:pt x="53" y="9"/>
                  <a:pt x="54" y="9"/>
                </a:cubicBezTo>
                <a:cubicBezTo>
                  <a:pt x="54" y="8"/>
                  <a:pt x="52" y="4"/>
                  <a:pt x="52" y="3"/>
                </a:cubicBezTo>
                <a:cubicBezTo>
                  <a:pt x="52" y="3"/>
                  <a:pt x="52" y="3"/>
                  <a:pt x="52" y="3"/>
                </a:cubicBezTo>
                <a:cubicBezTo>
                  <a:pt x="53" y="3"/>
                  <a:pt x="57" y="0"/>
                  <a:pt x="57" y="0"/>
                </a:cubicBezTo>
                <a:cubicBezTo>
                  <a:pt x="58" y="0"/>
                  <a:pt x="61" y="4"/>
                  <a:pt x="61" y="5"/>
                </a:cubicBezTo>
                <a:cubicBezTo>
                  <a:pt x="61" y="4"/>
                  <a:pt x="62" y="4"/>
                  <a:pt x="62" y="4"/>
                </a:cubicBezTo>
                <a:cubicBezTo>
                  <a:pt x="63" y="4"/>
                  <a:pt x="63" y="4"/>
                  <a:pt x="63" y="5"/>
                </a:cubicBezTo>
                <a:cubicBezTo>
                  <a:pt x="64" y="3"/>
                  <a:pt x="66" y="1"/>
                  <a:pt x="67" y="0"/>
                </a:cubicBezTo>
                <a:cubicBezTo>
                  <a:pt x="67" y="0"/>
                  <a:pt x="67" y="0"/>
                  <a:pt x="67" y="0"/>
                </a:cubicBezTo>
                <a:cubicBezTo>
                  <a:pt x="68" y="0"/>
                  <a:pt x="72" y="2"/>
                  <a:pt x="72" y="3"/>
                </a:cubicBezTo>
                <a:cubicBezTo>
                  <a:pt x="72" y="3"/>
                  <a:pt x="72" y="3"/>
                  <a:pt x="72" y="3"/>
                </a:cubicBezTo>
                <a:cubicBezTo>
                  <a:pt x="72" y="4"/>
                  <a:pt x="71" y="8"/>
                  <a:pt x="70" y="9"/>
                </a:cubicBezTo>
                <a:cubicBezTo>
                  <a:pt x="71" y="9"/>
                  <a:pt x="71" y="10"/>
                  <a:pt x="72" y="11"/>
                </a:cubicBezTo>
                <a:cubicBezTo>
                  <a:pt x="72" y="11"/>
                  <a:pt x="78" y="11"/>
                  <a:pt x="78" y="12"/>
                </a:cubicBezTo>
                <a:lnTo>
                  <a:pt x="78" y="18"/>
                </a:lnTo>
                <a:close/>
                <a:moveTo>
                  <a:pt x="78" y="59"/>
                </a:moveTo>
                <a:cubicBezTo>
                  <a:pt x="78" y="59"/>
                  <a:pt x="72" y="60"/>
                  <a:pt x="72" y="60"/>
                </a:cubicBezTo>
                <a:cubicBezTo>
                  <a:pt x="71" y="61"/>
                  <a:pt x="71" y="61"/>
                  <a:pt x="70" y="62"/>
                </a:cubicBezTo>
                <a:cubicBezTo>
                  <a:pt x="71" y="63"/>
                  <a:pt x="72" y="67"/>
                  <a:pt x="72" y="68"/>
                </a:cubicBezTo>
                <a:cubicBezTo>
                  <a:pt x="72" y="68"/>
                  <a:pt x="72" y="68"/>
                  <a:pt x="72" y="68"/>
                </a:cubicBezTo>
                <a:cubicBezTo>
                  <a:pt x="72" y="68"/>
                  <a:pt x="68" y="71"/>
                  <a:pt x="67" y="71"/>
                </a:cubicBezTo>
                <a:cubicBezTo>
                  <a:pt x="67" y="71"/>
                  <a:pt x="64" y="67"/>
                  <a:pt x="63" y="66"/>
                </a:cubicBezTo>
                <a:cubicBezTo>
                  <a:pt x="63" y="66"/>
                  <a:pt x="63" y="66"/>
                  <a:pt x="62" y="66"/>
                </a:cubicBezTo>
                <a:cubicBezTo>
                  <a:pt x="62" y="66"/>
                  <a:pt x="61" y="66"/>
                  <a:pt x="61" y="66"/>
                </a:cubicBezTo>
                <a:cubicBezTo>
                  <a:pt x="61" y="67"/>
                  <a:pt x="58" y="71"/>
                  <a:pt x="57" y="71"/>
                </a:cubicBezTo>
                <a:cubicBezTo>
                  <a:pt x="57" y="71"/>
                  <a:pt x="53" y="68"/>
                  <a:pt x="52" y="68"/>
                </a:cubicBezTo>
                <a:cubicBezTo>
                  <a:pt x="52" y="68"/>
                  <a:pt x="52" y="68"/>
                  <a:pt x="52" y="68"/>
                </a:cubicBezTo>
                <a:cubicBezTo>
                  <a:pt x="52" y="67"/>
                  <a:pt x="54" y="63"/>
                  <a:pt x="54" y="62"/>
                </a:cubicBezTo>
                <a:cubicBezTo>
                  <a:pt x="53" y="61"/>
                  <a:pt x="53" y="61"/>
                  <a:pt x="53" y="60"/>
                </a:cubicBezTo>
                <a:cubicBezTo>
                  <a:pt x="52" y="60"/>
                  <a:pt x="47" y="59"/>
                  <a:pt x="47" y="59"/>
                </a:cubicBezTo>
                <a:cubicBezTo>
                  <a:pt x="47" y="53"/>
                  <a:pt x="47" y="53"/>
                  <a:pt x="47" y="53"/>
                </a:cubicBezTo>
                <a:cubicBezTo>
                  <a:pt x="47" y="52"/>
                  <a:pt x="52" y="52"/>
                  <a:pt x="53" y="52"/>
                </a:cubicBezTo>
                <a:cubicBezTo>
                  <a:pt x="53" y="51"/>
                  <a:pt x="53" y="50"/>
                  <a:pt x="54" y="50"/>
                </a:cubicBezTo>
                <a:cubicBezTo>
                  <a:pt x="54" y="49"/>
                  <a:pt x="52" y="45"/>
                  <a:pt x="52" y="44"/>
                </a:cubicBezTo>
                <a:cubicBezTo>
                  <a:pt x="52" y="44"/>
                  <a:pt x="52" y="44"/>
                  <a:pt x="52" y="44"/>
                </a:cubicBezTo>
                <a:cubicBezTo>
                  <a:pt x="53" y="44"/>
                  <a:pt x="57" y="41"/>
                  <a:pt x="57" y="41"/>
                </a:cubicBezTo>
                <a:cubicBezTo>
                  <a:pt x="58" y="41"/>
                  <a:pt x="61" y="45"/>
                  <a:pt x="61" y="46"/>
                </a:cubicBezTo>
                <a:cubicBezTo>
                  <a:pt x="61" y="46"/>
                  <a:pt x="62" y="46"/>
                  <a:pt x="62" y="46"/>
                </a:cubicBezTo>
                <a:cubicBezTo>
                  <a:pt x="63" y="46"/>
                  <a:pt x="63" y="46"/>
                  <a:pt x="63" y="46"/>
                </a:cubicBezTo>
                <a:cubicBezTo>
                  <a:pt x="64" y="44"/>
                  <a:pt x="66" y="43"/>
                  <a:pt x="67" y="41"/>
                </a:cubicBezTo>
                <a:cubicBezTo>
                  <a:pt x="67" y="41"/>
                  <a:pt x="67" y="41"/>
                  <a:pt x="67" y="41"/>
                </a:cubicBezTo>
                <a:cubicBezTo>
                  <a:pt x="68" y="41"/>
                  <a:pt x="72" y="44"/>
                  <a:pt x="72" y="44"/>
                </a:cubicBezTo>
                <a:cubicBezTo>
                  <a:pt x="72" y="44"/>
                  <a:pt x="72" y="44"/>
                  <a:pt x="72" y="44"/>
                </a:cubicBezTo>
                <a:cubicBezTo>
                  <a:pt x="72" y="45"/>
                  <a:pt x="71" y="49"/>
                  <a:pt x="70" y="50"/>
                </a:cubicBezTo>
                <a:cubicBezTo>
                  <a:pt x="71" y="50"/>
                  <a:pt x="71" y="51"/>
                  <a:pt x="72" y="52"/>
                </a:cubicBezTo>
                <a:cubicBezTo>
                  <a:pt x="72" y="52"/>
                  <a:pt x="78" y="52"/>
                  <a:pt x="78" y="53"/>
                </a:cubicBezTo>
                <a:lnTo>
                  <a:pt x="78" y="59"/>
                </a:lnTo>
                <a:close/>
                <a:moveTo>
                  <a:pt x="62" y="10"/>
                </a:moveTo>
                <a:cubicBezTo>
                  <a:pt x="59" y="10"/>
                  <a:pt x="57" y="12"/>
                  <a:pt x="57" y="15"/>
                </a:cubicBezTo>
                <a:cubicBezTo>
                  <a:pt x="57" y="18"/>
                  <a:pt x="59" y="20"/>
                  <a:pt x="62" y="20"/>
                </a:cubicBezTo>
                <a:cubicBezTo>
                  <a:pt x="65" y="20"/>
                  <a:pt x="67" y="18"/>
                  <a:pt x="67" y="15"/>
                </a:cubicBezTo>
                <a:cubicBezTo>
                  <a:pt x="67" y="12"/>
                  <a:pt x="65" y="10"/>
                  <a:pt x="62" y="10"/>
                </a:cubicBezTo>
                <a:close/>
                <a:moveTo>
                  <a:pt x="62" y="51"/>
                </a:moveTo>
                <a:cubicBezTo>
                  <a:pt x="59" y="51"/>
                  <a:pt x="57" y="53"/>
                  <a:pt x="57" y="56"/>
                </a:cubicBezTo>
                <a:cubicBezTo>
                  <a:pt x="57" y="59"/>
                  <a:pt x="59" y="61"/>
                  <a:pt x="62" y="61"/>
                </a:cubicBezTo>
                <a:cubicBezTo>
                  <a:pt x="65" y="61"/>
                  <a:pt x="67" y="59"/>
                  <a:pt x="67" y="56"/>
                </a:cubicBezTo>
                <a:cubicBezTo>
                  <a:pt x="67" y="53"/>
                  <a:pt x="65" y="51"/>
                  <a:pt x="62"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18440" name="Freeform 23"/>
          <p:cNvSpPr>
            <a:spLocks/>
          </p:cNvSpPr>
          <p:nvPr/>
        </p:nvSpPr>
        <p:spPr bwMode="auto">
          <a:xfrm>
            <a:off x="6835775" y="2673350"/>
            <a:ext cx="1127125" cy="1314450"/>
          </a:xfrm>
          <a:custGeom>
            <a:avLst/>
            <a:gdLst>
              <a:gd name="T0" fmla="*/ 552111734 w 766"/>
              <a:gd name="T1" fmla="*/ 303328841 h 893"/>
              <a:gd name="T2" fmla="*/ 547781279 w 766"/>
              <a:gd name="T3" fmla="*/ 305495549 h 893"/>
              <a:gd name="T4" fmla="*/ 547781279 w 766"/>
              <a:gd name="T5" fmla="*/ 305495549 h 893"/>
              <a:gd name="T6" fmla="*/ 530459457 w 766"/>
              <a:gd name="T7" fmla="*/ 303328841 h 893"/>
              <a:gd name="T8" fmla="*/ 536955876 w 766"/>
              <a:gd name="T9" fmla="*/ 303328841 h 893"/>
              <a:gd name="T10" fmla="*/ 534789912 w 766"/>
              <a:gd name="T11" fmla="*/ 301162133 h 893"/>
              <a:gd name="T12" fmla="*/ 532625420 w 766"/>
              <a:gd name="T13" fmla="*/ 301162133 h 893"/>
              <a:gd name="T14" fmla="*/ 532625420 w 766"/>
              <a:gd name="T15" fmla="*/ 298995424 h 893"/>
              <a:gd name="T16" fmla="*/ 472000515 w 766"/>
              <a:gd name="T17" fmla="*/ 268662982 h 893"/>
              <a:gd name="T18" fmla="*/ 450349710 w 766"/>
              <a:gd name="T19" fmla="*/ 238329068 h 893"/>
              <a:gd name="T20" fmla="*/ 450349710 w 766"/>
              <a:gd name="T21" fmla="*/ 238329068 h 893"/>
              <a:gd name="T22" fmla="*/ 448185218 w 766"/>
              <a:gd name="T23" fmla="*/ 236162359 h 893"/>
              <a:gd name="T24" fmla="*/ 448185218 w 766"/>
              <a:gd name="T25" fmla="*/ 236162359 h 893"/>
              <a:gd name="T26" fmla="*/ 398385716 w 766"/>
              <a:gd name="T27" fmla="*/ 142998324 h 893"/>
              <a:gd name="T28" fmla="*/ 240330713 w 766"/>
              <a:gd name="T29" fmla="*/ 95332216 h 893"/>
              <a:gd name="T30" fmla="*/ 95265606 w 766"/>
              <a:gd name="T31" fmla="*/ 279495051 h 893"/>
              <a:gd name="T32" fmla="*/ 145065108 w 766"/>
              <a:gd name="T33" fmla="*/ 398661057 h 893"/>
              <a:gd name="T34" fmla="*/ 229505310 w 766"/>
              <a:gd name="T35" fmla="*/ 446325693 h 893"/>
              <a:gd name="T36" fmla="*/ 268477938 w 766"/>
              <a:gd name="T37" fmla="*/ 470159482 h 893"/>
              <a:gd name="T38" fmla="*/ 303120110 w 766"/>
              <a:gd name="T39" fmla="*/ 537324492 h 893"/>
              <a:gd name="T40" fmla="*/ 303120110 w 766"/>
              <a:gd name="T41" fmla="*/ 539491200 h 893"/>
              <a:gd name="T42" fmla="*/ 287964252 w 766"/>
              <a:gd name="T43" fmla="*/ 548158033 h 893"/>
              <a:gd name="T44" fmla="*/ 296625163 w 766"/>
              <a:gd name="T45" fmla="*/ 550324741 h 893"/>
              <a:gd name="T46" fmla="*/ 298789655 w 766"/>
              <a:gd name="T47" fmla="*/ 558991574 h 893"/>
              <a:gd name="T48" fmla="*/ 298789655 w 766"/>
              <a:gd name="T49" fmla="*/ 563324990 h 893"/>
              <a:gd name="T50" fmla="*/ 433029359 w 766"/>
              <a:gd name="T51" fmla="*/ 1934802690 h 893"/>
              <a:gd name="T52" fmla="*/ 861726791 w 766"/>
              <a:gd name="T53" fmla="*/ 1889303291 h 893"/>
              <a:gd name="T54" fmla="*/ 848735425 w 766"/>
              <a:gd name="T55" fmla="*/ 1845970599 h 893"/>
              <a:gd name="T56" fmla="*/ 848735425 w 766"/>
              <a:gd name="T57" fmla="*/ 1845970599 h 893"/>
              <a:gd name="T58" fmla="*/ 824920127 w 766"/>
              <a:gd name="T59" fmla="*/ 1746304967 h 893"/>
              <a:gd name="T60" fmla="*/ 896368964 w 766"/>
              <a:gd name="T61" fmla="*/ 1583807742 h 893"/>
              <a:gd name="T62" fmla="*/ 1182168723 w 766"/>
              <a:gd name="T63" fmla="*/ 1572975673 h 893"/>
              <a:gd name="T64" fmla="*/ 1249287104 w 766"/>
              <a:gd name="T65" fmla="*/ 1837303766 h 893"/>
              <a:gd name="T66" fmla="*/ 1247122612 w 766"/>
              <a:gd name="T67" fmla="*/ 1839470475 h 893"/>
              <a:gd name="T68" fmla="*/ 1231966754 w 766"/>
              <a:gd name="T69" fmla="*/ 1889303291 h 893"/>
              <a:gd name="T70" fmla="*/ 1658499694 w 766"/>
              <a:gd name="T71" fmla="*/ 1934802690 h 893"/>
              <a:gd name="T72" fmla="*/ 565103100 w 766"/>
              <a:gd name="T73" fmla="*/ 298995424 h 89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766" h="893">
                <a:moveTo>
                  <a:pt x="255" y="140"/>
                </a:moveTo>
                <a:cubicBezTo>
                  <a:pt x="255" y="140"/>
                  <a:pt x="255" y="140"/>
                  <a:pt x="255" y="140"/>
                </a:cubicBezTo>
                <a:cubicBezTo>
                  <a:pt x="254" y="140"/>
                  <a:pt x="254" y="140"/>
                  <a:pt x="254" y="140"/>
                </a:cubicBezTo>
                <a:cubicBezTo>
                  <a:pt x="253" y="141"/>
                  <a:pt x="253" y="141"/>
                  <a:pt x="253" y="141"/>
                </a:cubicBezTo>
                <a:cubicBezTo>
                  <a:pt x="253" y="141"/>
                  <a:pt x="253" y="141"/>
                  <a:pt x="253" y="141"/>
                </a:cubicBezTo>
                <a:cubicBezTo>
                  <a:pt x="253" y="141"/>
                  <a:pt x="253" y="141"/>
                  <a:pt x="253" y="141"/>
                </a:cubicBezTo>
                <a:cubicBezTo>
                  <a:pt x="245" y="141"/>
                  <a:pt x="245" y="141"/>
                  <a:pt x="245" y="141"/>
                </a:cubicBezTo>
                <a:cubicBezTo>
                  <a:pt x="245" y="140"/>
                  <a:pt x="245" y="140"/>
                  <a:pt x="245" y="140"/>
                </a:cubicBezTo>
                <a:cubicBezTo>
                  <a:pt x="245" y="140"/>
                  <a:pt x="247" y="140"/>
                  <a:pt x="246" y="140"/>
                </a:cubicBezTo>
                <a:cubicBezTo>
                  <a:pt x="248" y="140"/>
                  <a:pt x="248" y="140"/>
                  <a:pt x="248" y="140"/>
                </a:cubicBezTo>
                <a:cubicBezTo>
                  <a:pt x="247" y="139"/>
                  <a:pt x="247" y="139"/>
                  <a:pt x="247" y="139"/>
                </a:cubicBezTo>
                <a:cubicBezTo>
                  <a:pt x="247" y="139"/>
                  <a:pt x="247" y="139"/>
                  <a:pt x="247" y="139"/>
                </a:cubicBezTo>
                <a:cubicBezTo>
                  <a:pt x="246" y="139"/>
                  <a:pt x="246" y="139"/>
                  <a:pt x="246" y="139"/>
                </a:cubicBezTo>
                <a:cubicBezTo>
                  <a:pt x="246" y="139"/>
                  <a:pt x="246" y="139"/>
                  <a:pt x="246" y="139"/>
                </a:cubicBezTo>
                <a:cubicBezTo>
                  <a:pt x="246" y="138"/>
                  <a:pt x="246" y="138"/>
                  <a:pt x="246" y="138"/>
                </a:cubicBezTo>
                <a:cubicBezTo>
                  <a:pt x="246" y="138"/>
                  <a:pt x="246" y="138"/>
                  <a:pt x="246" y="138"/>
                </a:cubicBezTo>
                <a:cubicBezTo>
                  <a:pt x="245" y="138"/>
                  <a:pt x="245" y="138"/>
                  <a:pt x="244" y="138"/>
                </a:cubicBezTo>
                <a:cubicBezTo>
                  <a:pt x="235" y="136"/>
                  <a:pt x="225" y="131"/>
                  <a:pt x="218" y="124"/>
                </a:cubicBezTo>
                <a:cubicBezTo>
                  <a:pt x="214" y="120"/>
                  <a:pt x="210" y="115"/>
                  <a:pt x="208" y="110"/>
                </a:cubicBezTo>
                <a:cubicBezTo>
                  <a:pt x="208" y="110"/>
                  <a:pt x="208" y="110"/>
                  <a:pt x="208" y="110"/>
                </a:cubicBezTo>
                <a:cubicBezTo>
                  <a:pt x="208" y="110"/>
                  <a:pt x="208" y="110"/>
                  <a:pt x="208" y="110"/>
                </a:cubicBezTo>
                <a:cubicBezTo>
                  <a:pt x="208" y="110"/>
                  <a:pt x="208" y="110"/>
                  <a:pt x="208" y="110"/>
                </a:cubicBezTo>
                <a:cubicBezTo>
                  <a:pt x="208" y="109"/>
                  <a:pt x="208" y="109"/>
                  <a:pt x="208" y="109"/>
                </a:cubicBezTo>
                <a:cubicBezTo>
                  <a:pt x="207" y="109"/>
                  <a:pt x="207" y="109"/>
                  <a:pt x="207" y="109"/>
                </a:cubicBezTo>
                <a:cubicBezTo>
                  <a:pt x="207" y="109"/>
                  <a:pt x="207" y="109"/>
                  <a:pt x="207" y="109"/>
                </a:cubicBezTo>
                <a:cubicBezTo>
                  <a:pt x="207" y="109"/>
                  <a:pt x="207" y="109"/>
                  <a:pt x="207" y="109"/>
                </a:cubicBezTo>
                <a:cubicBezTo>
                  <a:pt x="205" y="104"/>
                  <a:pt x="204" y="99"/>
                  <a:pt x="203" y="95"/>
                </a:cubicBezTo>
                <a:cubicBezTo>
                  <a:pt x="199" y="85"/>
                  <a:pt x="193" y="75"/>
                  <a:pt x="184" y="66"/>
                </a:cubicBezTo>
                <a:cubicBezTo>
                  <a:pt x="168" y="50"/>
                  <a:pt x="147" y="42"/>
                  <a:pt x="126" y="42"/>
                </a:cubicBezTo>
                <a:cubicBezTo>
                  <a:pt x="121" y="42"/>
                  <a:pt x="116" y="43"/>
                  <a:pt x="111" y="44"/>
                </a:cubicBezTo>
                <a:cubicBezTo>
                  <a:pt x="96" y="47"/>
                  <a:pt x="81" y="55"/>
                  <a:pt x="69" y="67"/>
                </a:cubicBezTo>
                <a:cubicBezTo>
                  <a:pt x="52" y="84"/>
                  <a:pt x="44" y="106"/>
                  <a:pt x="44" y="129"/>
                </a:cubicBezTo>
                <a:cubicBezTo>
                  <a:pt x="44" y="132"/>
                  <a:pt x="44" y="134"/>
                  <a:pt x="44" y="137"/>
                </a:cubicBezTo>
                <a:cubicBezTo>
                  <a:pt x="46" y="154"/>
                  <a:pt x="54" y="170"/>
                  <a:pt x="67" y="184"/>
                </a:cubicBezTo>
                <a:cubicBezTo>
                  <a:pt x="76" y="193"/>
                  <a:pt x="87" y="199"/>
                  <a:pt x="99" y="203"/>
                </a:cubicBezTo>
                <a:cubicBezTo>
                  <a:pt x="101" y="204"/>
                  <a:pt x="104" y="205"/>
                  <a:pt x="106" y="206"/>
                </a:cubicBezTo>
                <a:cubicBezTo>
                  <a:pt x="113" y="208"/>
                  <a:pt x="119" y="212"/>
                  <a:pt x="124" y="217"/>
                </a:cubicBezTo>
                <a:cubicBezTo>
                  <a:pt x="124" y="217"/>
                  <a:pt x="124" y="217"/>
                  <a:pt x="124" y="217"/>
                </a:cubicBezTo>
                <a:cubicBezTo>
                  <a:pt x="132" y="225"/>
                  <a:pt x="137" y="235"/>
                  <a:pt x="139" y="245"/>
                </a:cubicBezTo>
                <a:cubicBezTo>
                  <a:pt x="139" y="246"/>
                  <a:pt x="140" y="247"/>
                  <a:pt x="140" y="248"/>
                </a:cubicBezTo>
                <a:cubicBezTo>
                  <a:pt x="140" y="249"/>
                  <a:pt x="140" y="249"/>
                  <a:pt x="140" y="249"/>
                </a:cubicBezTo>
                <a:cubicBezTo>
                  <a:pt x="140" y="249"/>
                  <a:pt x="140" y="249"/>
                  <a:pt x="140" y="249"/>
                </a:cubicBezTo>
                <a:cubicBezTo>
                  <a:pt x="140" y="250"/>
                  <a:pt x="136" y="251"/>
                  <a:pt x="136" y="251"/>
                </a:cubicBezTo>
                <a:cubicBezTo>
                  <a:pt x="136" y="252"/>
                  <a:pt x="133" y="253"/>
                  <a:pt x="133" y="253"/>
                </a:cubicBezTo>
                <a:cubicBezTo>
                  <a:pt x="133" y="254"/>
                  <a:pt x="133" y="254"/>
                  <a:pt x="133" y="254"/>
                </a:cubicBezTo>
                <a:cubicBezTo>
                  <a:pt x="133" y="254"/>
                  <a:pt x="137" y="254"/>
                  <a:pt x="137" y="254"/>
                </a:cubicBezTo>
                <a:cubicBezTo>
                  <a:pt x="137" y="256"/>
                  <a:pt x="138" y="257"/>
                  <a:pt x="138" y="258"/>
                </a:cubicBezTo>
                <a:cubicBezTo>
                  <a:pt x="138" y="258"/>
                  <a:pt x="139" y="258"/>
                  <a:pt x="138" y="258"/>
                </a:cubicBezTo>
                <a:cubicBezTo>
                  <a:pt x="138" y="259"/>
                  <a:pt x="138" y="259"/>
                  <a:pt x="138" y="260"/>
                </a:cubicBezTo>
                <a:cubicBezTo>
                  <a:pt x="138" y="260"/>
                  <a:pt x="138" y="260"/>
                  <a:pt x="138" y="260"/>
                </a:cubicBezTo>
                <a:cubicBezTo>
                  <a:pt x="0" y="400"/>
                  <a:pt x="0" y="400"/>
                  <a:pt x="0" y="400"/>
                </a:cubicBezTo>
                <a:cubicBezTo>
                  <a:pt x="132" y="537"/>
                  <a:pt x="199" y="717"/>
                  <a:pt x="200" y="893"/>
                </a:cubicBezTo>
                <a:cubicBezTo>
                  <a:pt x="391" y="893"/>
                  <a:pt x="391" y="893"/>
                  <a:pt x="391" y="893"/>
                </a:cubicBezTo>
                <a:cubicBezTo>
                  <a:pt x="395" y="885"/>
                  <a:pt x="398" y="879"/>
                  <a:pt x="398" y="872"/>
                </a:cubicBezTo>
                <a:cubicBezTo>
                  <a:pt x="398" y="867"/>
                  <a:pt x="397" y="862"/>
                  <a:pt x="395" y="858"/>
                </a:cubicBezTo>
                <a:cubicBezTo>
                  <a:pt x="394" y="856"/>
                  <a:pt x="393" y="854"/>
                  <a:pt x="392" y="852"/>
                </a:cubicBezTo>
                <a:cubicBezTo>
                  <a:pt x="392" y="852"/>
                  <a:pt x="392" y="852"/>
                  <a:pt x="392" y="852"/>
                </a:cubicBezTo>
                <a:cubicBezTo>
                  <a:pt x="392" y="852"/>
                  <a:pt x="392" y="852"/>
                  <a:pt x="392" y="852"/>
                </a:cubicBezTo>
                <a:cubicBezTo>
                  <a:pt x="392" y="851"/>
                  <a:pt x="392" y="851"/>
                  <a:pt x="392" y="851"/>
                </a:cubicBezTo>
                <a:cubicBezTo>
                  <a:pt x="385" y="838"/>
                  <a:pt x="381" y="822"/>
                  <a:pt x="381" y="806"/>
                </a:cubicBezTo>
                <a:cubicBezTo>
                  <a:pt x="381" y="778"/>
                  <a:pt x="393" y="752"/>
                  <a:pt x="412" y="733"/>
                </a:cubicBezTo>
                <a:cubicBezTo>
                  <a:pt x="413" y="733"/>
                  <a:pt x="413" y="732"/>
                  <a:pt x="414" y="731"/>
                </a:cubicBezTo>
                <a:cubicBezTo>
                  <a:pt x="431" y="714"/>
                  <a:pt x="456" y="703"/>
                  <a:pt x="483" y="703"/>
                </a:cubicBezTo>
                <a:cubicBezTo>
                  <a:pt x="507" y="703"/>
                  <a:pt x="529" y="711"/>
                  <a:pt x="546" y="726"/>
                </a:cubicBezTo>
                <a:cubicBezTo>
                  <a:pt x="570" y="744"/>
                  <a:pt x="586" y="774"/>
                  <a:pt x="586" y="806"/>
                </a:cubicBezTo>
                <a:cubicBezTo>
                  <a:pt x="586" y="821"/>
                  <a:pt x="582" y="835"/>
                  <a:pt x="577" y="848"/>
                </a:cubicBezTo>
                <a:cubicBezTo>
                  <a:pt x="577" y="848"/>
                  <a:pt x="576" y="848"/>
                  <a:pt x="576" y="849"/>
                </a:cubicBezTo>
                <a:cubicBezTo>
                  <a:pt x="576" y="849"/>
                  <a:pt x="576" y="849"/>
                  <a:pt x="576" y="849"/>
                </a:cubicBezTo>
                <a:cubicBezTo>
                  <a:pt x="574" y="853"/>
                  <a:pt x="572" y="856"/>
                  <a:pt x="570" y="860"/>
                </a:cubicBezTo>
                <a:cubicBezTo>
                  <a:pt x="569" y="863"/>
                  <a:pt x="569" y="868"/>
                  <a:pt x="569" y="872"/>
                </a:cubicBezTo>
                <a:cubicBezTo>
                  <a:pt x="569" y="879"/>
                  <a:pt x="571" y="885"/>
                  <a:pt x="575" y="893"/>
                </a:cubicBezTo>
                <a:cubicBezTo>
                  <a:pt x="766" y="893"/>
                  <a:pt x="766" y="893"/>
                  <a:pt x="766" y="893"/>
                </a:cubicBezTo>
                <a:cubicBezTo>
                  <a:pt x="765" y="569"/>
                  <a:pt x="643" y="247"/>
                  <a:pt x="400" y="0"/>
                </a:cubicBezTo>
                <a:cubicBezTo>
                  <a:pt x="261" y="138"/>
                  <a:pt x="261" y="138"/>
                  <a:pt x="261" y="138"/>
                </a:cubicBezTo>
                <a:cubicBezTo>
                  <a:pt x="259" y="140"/>
                  <a:pt x="257" y="140"/>
                  <a:pt x="255" y="140"/>
                </a:cubicBez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441" name="Freeform 154@|5FFC:0|FBC:0|LFC:16777215|LBC:16777215"/>
          <p:cNvSpPr>
            <a:spLocks/>
          </p:cNvSpPr>
          <p:nvPr/>
        </p:nvSpPr>
        <p:spPr bwMode="auto">
          <a:xfrm>
            <a:off x="7199313" y="3209925"/>
            <a:ext cx="53975" cy="290513"/>
          </a:xfrm>
          <a:custGeom>
            <a:avLst/>
            <a:gdLst>
              <a:gd name="T0" fmla="*/ 0 w 14"/>
              <a:gd name="T1" fmla="*/ 189322542 h 79"/>
              <a:gd name="T2" fmla="*/ 0 w 14"/>
              <a:gd name="T3" fmla="*/ 879004081 h 79"/>
              <a:gd name="T4" fmla="*/ 208092902 w 14"/>
              <a:gd name="T5" fmla="*/ 1068326622 h 79"/>
              <a:gd name="T6" fmla="*/ 208092902 w 14"/>
              <a:gd name="T7" fmla="*/ 0 h 79"/>
              <a:gd name="T8" fmla="*/ 0 w 14"/>
              <a:gd name="T9" fmla="*/ 189322542 h 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79">
                <a:moveTo>
                  <a:pt x="0" y="14"/>
                </a:moveTo>
                <a:cubicBezTo>
                  <a:pt x="0" y="65"/>
                  <a:pt x="0" y="65"/>
                  <a:pt x="0" y="65"/>
                </a:cubicBezTo>
                <a:cubicBezTo>
                  <a:pt x="0" y="73"/>
                  <a:pt x="6" y="79"/>
                  <a:pt x="14" y="79"/>
                </a:cubicBezTo>
                <a:cubicBezTo>
                  <a:pt x="14" y="0"/>
                  <a:pt x="14" y="0"/>
                  <a:pt x="14" y="0"/>
                </a:cubicBezTo>
                <a:cubicBezTo>
                  <a:pt x="6" y="0"/>
                  <a:pt x="0" y="6"/>
                  <a:pt x="0"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18442" name="Freeform 155@|5FFC:0|FBC:0|LFC:16777215|LBC:16777215"/>
          <p:cNvSpPr>
            <a:spLocks noEditPoints="1"/>
          </p:cNvSpPr>
          <p:nvPr/>
        </p:nvSpPr>
        <p:spPr bwMode="auto">
          <a:xfrm>
            <a:off x="7278688" y="3128963"/>
            <a:ext cx="266700" cy="371475"/>
          </a:xfrm>
          <a:custGeom>
            <a:avLst/>
            <a:gdLst>
              <a:gd name="T0" fmla="*/ 795810575 w 72"/>
              <a:gd name="T1" fmla="*/ 94693023 h 101"/>
              <a:gd name="T2" fmla="*/ 686041300 w 72"/>
              <a:gd name="T3" fmla="*/ 0 h 101"/>
              <a:gd name="T4" fmla="*/ 288139717 w 72"/>
              <a:gd name="T5" fmla="*/ 0 h 101"/>
              <a:gd name="T6" fmla="*/ 192090675 w 72"/>
              <a:gd name="T7" fmla="*/ 94693023 h 101"/>
              <a:gd name="T8" fmla="*/ 192090675 w 72"/>
              <a:gd name="T9" fmla="*/ 297602967 h 101"/>
              <a:gd name="T10" fmla="*/ 0 w 72"/>
              <a:gd name="T11" fmla="*/ 297602967 h 101"/>
              <a:gd name="T12" fmla="*/ 0 w 72"/>
              <a:gd name="T13" fmla="*/ 1366274016 h 101"/>
              <a:gd name="T14" fmla="*/ 987901250 w 72"/>
              <a:gd name="T15" fmla="*/ 1366274016 h 101"/>
              <a:gd name="T16" fmla="*/ 987901250 w 72"/>
              <a:gd name="T17" fmla="*/ 297602967 h 101"/>
              <a:gd name="T18" fmla="*/ 795810575 w 72"/>
              <a:gd name="T19" fmla="*/ 297602967 h 101"/>
              <a:gd name="T20" fmla="*/ 795810575 w 72"/>
              <a:gd name="T21" fmla="*/ 94693023 h 101"/>
              <a:gd name="T22" fmla="*/ 686041300 w 72"/>
              <a:gd name="T23" fmla="*/ 297602967 h 101"/>
              <a:gd name="T24" fmla="*/ 288139717 w 72"/>
              <a:gd name="T25" fmla="*/ 297602967 h 101"/>
              <a:gd name="T26" fmla="*/ 288139717 w 72"/>
              <a:gd name="T27" fmla="*/ 94693023 h 101"/>
              <a:gd name="T28" fmla="*/ 686041300 w 72"/>
              <a:gd name="T29" fmla="*/ 94693023 h 101"/>
              <a:gd name="T30" fmla="*/ 686041300 w 72"/>
              <a:gd name="T31" fmla="*/ 297602967 h 10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72" h="101">
                <a:moveTo>
                  <a:pt x="58" y="7"/>
                </a:moveTo>
                <a:cubicBezTo>
                  <a:pt x="58" y="3"/>
                  <a:pt x="54" y="0"/>
                  <a:pt x="50" y="0"/>
                </a:cubicBezTo>
                <a:cubicBezTo>
                  <a:pt x="21" y="0"/>
                  <a:pt x="21" y="0"/>
                  <a:pt x="21" y="0"/>
                </a:cubicBezTo>
                <a:cubicBezTo>
                  <a:pt x="17" y="0"/>
                  <a:pt x="14" y="3"/>
                  <a:pt x="14" y="7"/>
                </a:cubicBezTo>
                <a:cubicBezTo>
                  <a:pt x="14" y="22"/>
                  <a:pt x="14" y="22"/>
                  <a:pt x="14" y="22"/>
                </a:cubicBezTo>
                <a:cubicBezTo>
                  <a:pt x="0" y="22"/>
                  <a:pt x="0" y="22"/>
                  <a:pt x="0" y="22"/>
                </a:cubicBezTo>
                <a:cubicBezTo>
                  <a:pt x="0" y="101"/>
                  <a:pt x="0" y="101"/>
                  <a:pt x="0" y="101"/>
                </a:cubicBezTo>
                <a:cubicBezTo>
                  <a:pt x="72" y="101"/>
                  <a:pt x="72" y="101"/>
                  <a:pt x="72" y="101"/>
                </a:cubicBezTo>
                <a:cubicBezTo>
                  <a:pt x="72" y="22"/>
                  <a:pt x="72" y="22"/>
                  <a:pt x="72" y="22"/>
                </a:cubicBezTo>
                <a:cubicBezTo>
                  <a:pt x="58" y="22"/>
                  <a:pt x="58" y="22"/>
                  <a:pt x="58" y="22"/>
                </a:cubicBezTo>
                <a:lnTo>
                  <a:pt x="58" y="7"/>
                </a:lnTo>
                <a:close/>
                <a:moveTo>
                  <a:pt x="50" y="22"/>
                </a:moveTo>
                <a:cubicBezTo>
                  <a:pt x="21" y="22"/>
                  <a:pt x="21" y="22"/>
                  <a:pt x="21" y="22"/>
                </a:cubicBezTo>
                <a:cubicBezTo>
                  <a:pt x="21" y="7"/>
                  <a:pt x="21" y="7"/>
                  <a:pt x="21" y="7"/>
                </a:cubicBezTo>
                <a:cubicBezTo>
                  <a:pt x="50" y="7"/>
                  <a:pt x="50" y="7"/>
                  <a:pt x="50" y="7"/>
                </a:cubicBezTo>
                <a:lnTo>
                  <a:pt x="50"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18443" name="Freeform 156@|5FFC:0|FBC:0|LFC:16777215|LBC:16777215"/>
          <p:cNvSpPr>
            <a:spLocks/>
          </p:cNvSpPr>
          <p:nvPr/>
        </p:nvSpPr>
        <p:spPr bwMode="auto">
          <a:xfrm>
            <a:off x="7573963" y="3209925"/>
            <a:ext cx="55562" cy="290513"/>
          </a:xfrm>
          <a:custGeom>
            <a:avLst/>
            <a:gdLst>
              <a:gd name="T0" fmla="*/ 0 w 15"/>
              <a:gd name="T1" fmla="*/ 0 h 79"/>
              <a:gd name="T2" fmla="*/ 0 w 15"/>
              <a:gd name="T3" fmla="*/ 1068326622 h 79"/>
              <a:gd name="T4" fmla="*/ 205809056 w 15"/>
              <a:gd name="T5" fmla="*/ 879004081 h 79"/>
              <a:gd name="T6" fmla="*/ 205809056 w 15"/>
              <a:gd name="T7" fmla="*/ 189322542 h 79"/>
              <a:gd name="T8" fmla="*/ 0 w 15"/>
              <a:gd name="T9" fmla="*/ 0 h 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79">
                <a:moveTo>
                  <a:pt x="0" y="0"/>
                </a:moveTo>
                <a:cubicBezTo>
                  <a:pt x="0" y="79"/>
                  <a:pt x="0" y="79"/>
                  <a:pt x="0" y="79"/>
                </a:cubicBezTo>
                <a:cubicBezTo>
                  <a:pt x="8" y="79"/>
                  <a:pt x="15" y="73"/>
                  <a:pt x="15" y="65"/>
                </a:cubicBezTo>
                <a:cubicBezTo>
                  <a:pt x="15" y="14"/>
                  <a:pt x="15" y="14"/>
                  <a:pt x="15" y="14"/>
                </a:cubicBezTo>
                <a:cubicBezTo>
                  <a:pt x="15" y="6"/>
                  <a:pt x="8"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18444" name="Freeform 22"/>
          <p:cNvSpPr>
            <a:spLocks/>
          </p:cNvSpPr>
          <p:nvPr/>
        </p:nvSpPr>
        <p:spPr bwMode="auto">
          <a:xfrm>
            <a:off x="6827838" y="3732213"/>
            <a:ext cx="1135062" cy="1584325"/>
          </a:xfrm>
          <a:custGeom>
            <a:avLst/>
            <a:gdLst>
              <a:gd name="T0" fmla="*/ 1233226461 w 771"/>
              <a:gd name="T1" fmla="*/ 398915660 h 1076"/>
              <a:gd name="T2" fmla="*/ 1235393531 w 771"/>
              <a:gd name="T3" fmla="*/ 394580853 h 1076"/>
              <a:gd name="T4" fmla="*/ 1228890848 w 771"/>
              <a:gd name="T5" fmla="*/ 390244573 h 1076"/>
              <a:gd name="T6" fmla="*/ 1224556707 w 771"/>
              <a:gd name="T7" fmla="*/ 385908293 h 1076"/>
              <a:gd name="T8" fmla="*/ 1222389636 w 771"/>
              <a:gd name="T9" fmla="*/ 383740890 h 1076"/>
              <a:gd name="T10" fmla="*/ 1220222566 w 771"/>
              <a:gd name="T11" fmla="*/ 381572013 h 1076"/>
              <a:gd name="T12" fmla="*/ 1218054024 w 771"/>
              <a:gd name="T13" fmla="*/ 379404610 h 1076"/>
              <a:gd name="T14" fmla="*/ 1207217199 w 771"/>
              <a:gd name="T15" fmla="*/ 279674590 h 1076"/>
              <a:gd name="T16" fmla="*/ 1207217199 w 771"/>
              <a:gd name="T17" fmla="*/ 279674590 h 1076"/>
              <a:gd name="T18" fmla="*/ 1207217199 w 771"/>
              <a:gd name="T19" fmla="*/ 277507187 h 1076"/>
              <a:gd name="T20" fmla="*/ 1207217199 w 771"/>
              <a:gd name="T21" fmla="*/ 277507187 h 1076"/>
              <a:gd name="T22" fmla="*/ 1222389636 w 771"/>
              <a:gd name="T23" fmla="*/ 249322104 h 1076"/>
              <a:gd name="T24" fmla="*/ 1185543551 w 771"/>
              <a:gd name="T25" fmla="*/ 49865010 h 1076"/>
              <a:gd name="T26" fmla="*/ 1057670205 w 771"/>
              <a:gd name="T27" fmla="*/ 0 h 1076"/>
              <a:gd name="T28" fmla="*/ 877779808 w 771"/>
              <a:gd name="T29" fmla="*/ 177778640 h 1076"/>
              <a:gd name="T30" fmla="*/ 899453456 w 771"/>
              <a:gd name="T31" fmla="*/ 271003503 h 1076"/>
              <a:gd name="T32" fmla="*/ 905954667 w 771"/>
              <a:gd name="T33" fmla="*/ 316530760 h 1076"/>
              <a:gd name="T34" fmla="*/ 888616632 w 771"/>
              <a:gd name="T35" fmla="*/ 388075697 h 1076"/>
              <a:gd name="T36" fmla="*/ 886449562 w 771"/>
              <a:gd name="T37" fmla="*/ 394580853 h 1076"/>
              <a:gd name="T38" fmla="*/ 886449562 w 771"/>
              <a:gd name="T39" fmla="*/ 392411977 h 1076"/>
              <a:gd name="T40" fmla="*/ 882113949 w 771"/>
              <a:gd name="T41" fmla="*/ 396748257 h 1076"/>
              <a:gd name="T42" fmla="*/ 879946878 w 771"/>
              <a:gd name="T43" fmla="*/ 398915660 h 1076"/>
              <a:gd name="T44" fmla="*/ 871277124 w 771"/>
              <a:gd name="T45" fmla="*/ 403251940 h 1076"/>
              <a:gd name="T46" fmla="*/ 869110054 w 771"/>
              <a:gd name="T47" fmla="*/ 411924500 h 1076"/>
              <a:gd name="T48" fmla="*/ 444308316 w 771"/>
              <a:gd name="T49" fmla="*/ 411924500 h 1076"/>
              <a:gd name="T50" fmla="*/ 294759849 w 771"/>
              <a:gd name="T51" fmla="*/ 1758266510 h 1076"/>
              <a:gd name="T52" fmla="*/ 351112512 w 771"/>
              <a:gd name="T53" fmla="*/ 1710570377 h 1076"/>
              <a:gd name="T54" fmla="*/ 353279582 w 771"/>
              <a:gd name="T55" fmla="*/ 1697563010 h 1076"/>
              <a:gd name="T56" fmla="*/ 353279582 w 771"/>
              <a:gd name="T57" fmla="*/ 1695394134 h 1076"/>
              <a:gd name="T58" fmla="*/ 561344838 w 771"/>
              <a:gd name="T59" fmla="*/ 1545800577 h 1076"/>
              <a:gd name="T60" fmla="*/ 784582532 w 771"/>
              <a:gd name="T61" fmla="*/ 1769107946 h 1076"/>
              <a:gd name="T62" fmla="*/ 643705291 w 771"/>
              <a:gd name="T63" fmla="*/ 1975070196 h 1076"/>
              <a:gd name="T64" fmla="*/ 639369678 w 771"/>
              <a:gd name="T65" fmla="*/ 1975070196 h 1076"/>
              <a:gd name="T66" fmla="*/ 596023853 w 771"/>
              <a:gd name="T67" fmla="*/ 1996750123 h 1076"/>
              <a:gd name="T68" fmla="*/ 866942984 w 771"/>
              <a:gd name="T69" fmla="*/ 2147483647 h 1076"/>
              <a:gd name="T70" fmla="*/ 1248397425 w 771"/>
              <a:gd name="T71" fmla="*/ 411924500 h 1076"/>
              <a:gd name="T72" fmla="*/ 1233226461 w 771"/>
              <a:gd name="T73" fmla="*/ 403251940 h 10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771" h="1076">
                <a:moveTo>
                  <a:pt x="569" y="186"/>
                </a:moveTo>
                <a:cubicBezTo>
                  <a:pt x="569" y="184"/>
                  <a:pt x="569" y="184"/>
                  <a:pt x="569" y="184"/>
                </a:cubicBezTo>
                <a:cubicBezTo>
                  <a:pt x="569" y="183"/>
                  <a:pt x="569" y="183"/>
                  <a:pt x="569" y="183"/>
                </a:cubicBezTo>
                <a:cubicBezTo>
                  <a:pt x="570" y="182"/>
                  <a:pt x="570" y="182"/>
                  <a:pt x="570" y="182"/>
                </a:cubicBezTo>
                <a:cubicBezTo>
                  <a:pt x="570" y="182"/>
                  <a:pt x="570" y="182"/>
                  <a:pt x="570" y="182"/>
                </a:cubicBezTo>
                <a:cubicBezTo>
                  <a:pt x="566" y="181"/>
                  <a:pt x="567" y="181"/>
                  <a:pt x="567" y="180"/>
                </a:cubicBezTo>
                <a:cubicBezTo>
                  <a:pt x="566" y="180"/>
                  <a:pt x="566" y="180"/>
                  <a:pt x="566" y="180"/>
                </a:cubicBezTo>
                <a:cubicBezTo>
                  <a:pt x="565" y="178"/>
                  <a:pt x="565" y="178"/>
                  <a:pt x="565" y="178"/>
                </a:cubicBezTo>
                <a:cubicBezTo>
                  <a:pt x="564" y="178"/>
                  <a:pt x="564" y="178"/>
                  <a:pt x="564" y="178"/>
                </a:cubicBezTo>
                <a:cubicBezTo>
                  <a:pt x="564" y="177"/>
                  <a:pt x="564" y="177"/>
                  <a:pt x="564" y="177"/>
                </a:cubicBezTo>
                <a:cubicBezTo>
                  <a:pt x="564" y="177"/>
                  <a:pt x="564" y="177"/>
                  <a:pt x="564" y="177"/>
                </a:cubicBezTo>
                <a:cubicBezTo>
                  <a:pt x="563" y="176"/>
                  <a:pt x="563" y="176"/>
                  <a:pt x="563" y="176"/>
                </a:cubicBezTo>
                <a:cubicBezTo>
                  <a:pt x="563" y="176"/>
                  <a:pt x="563" y="176"/>
                  <a:pt x="563" y="176"/>
                </a:cubicBezTo>
                <a:cubicBezTo>
                  <a:pt x="563" y="175"/>
                  <a:pt x="563" y="175"/>
                  <a:pt x="562" y="175"/>
                </a:cubicBezTo>
                <a:cubicBezTo>
                  <a:pt x="557" y="166"/>
                  <a:pt x="554" y="157"/>
                  <a:pt x="554" y="146"/>
                </a:cubicBezTo>
                <a:cubicBezTo>
                  <a:pt x="554" y="140"/>
                  <a:pt x="555" y="134"/>
                  <a:pt x="557" y="129"/>
                </a:cubicBezTo>
                <a:cubicBezTo>
                  <a:pt x="557" y="129"/>
                  <a:pt x="557" y="129"/>
                  <a:pt x="557" y="129"/>
                </a:cubicBezTo>
                <a:cubicBezTo>
                  <a:pt x="557" y="129"/>
                  <a:pt x="557" y="129"/>
                  <a:pt x="557" y="129"/>
                </a:cubicBezTo>
                <a:cubicBezTo>
                  <a:pt x="557" y="128"/>
                  <a:pt x="557" y="128"/>
                  <a:pt x="557" y="128"/>
                </a:cubicBezTo>
                <a:cubicBezTo>
                  <a:pt x="557" y="128"/>
                  <a:pt x="557" y="128"/>
                  <a:pt x="557" y="128"/>
                </a:cubicBezTo>
                <a:cubicBezTo>
                  <a:pt x="557" y="128"/>
                  <a:pt x="557" y="128"/>
                  <a:pt x="557" y="128"/>
                </a:cubicBezTo>
                <a:cubicBezTo>
                  <a:pt x="557" y="128"/>
                  <a:pt x="557" y="128"/>
                  <a:pt x="557" y="128"/>
                </a:cubicBezTo>
                <a:cubicBezTo>
                  <a:pt x="557" y="128"/>
                  <a:pt x="557" y="128"/>
                  <a:pt x="557" y="128"/>
                </a:cubicBezTo>
                <a:cubicBezTo>
                  <a:pt x="559" y="123"/>
                  <a:pt x="561" y="119"/>
                  <a:pt x="564" y="115"/>
                </a:cubicBezTo>
                <a:cubicBezTo>
                  <a:pt x="568" y="105"/>
                  <a:pt x="571" y="94"/>
                  <a:pt x="571" y="82"/>
                </a:cubicBezTo>
                <a:cubicBezTo>
                  <a:pt x="571" y="59"/>
                  <a:pt x="562" y="38"/>
                  <a:pt x="547" y="23"/>
                </a:cubicBezTo>
                <a:cubicBezTo>
                  <a:pt x="545" y="22"/>
                  <a:pt x="543" y="20"/>
                  <a:pt x="541" y="18"/>
                </a:cubicBezTo>
                <a:cubicBezTo>
                  <a:pt x="527" y="7"/>
                  <a:pt x="508" y="0"/>
                  <a:pt x="488" y="0"/>
                </a:cubicBezTo>
                <a:cubicBezTo>
                  <a:pt x="465" y="0"/>
                  <a:pt x="443" y="10"/>
                  <a:pt x="428" y="25"/>
                </a:cubicBezTo>
                <a:cubicBezTo>
                  <a:pt x="414" y="40"/>
                  <a:pt x="405" y="60"/>
                  <a:pt x="405" y="82"/>
                </a:cubicBezTo>
                <a:cubicBezTo>
                  <a:pt x="405" y="95"/>
                  <a:pt x="408" y="107"/>
                  <a:pt x="413" y="118"/>
                </a:cubicBezTo>
                <a:cubicBezTo>
                  <a:pt x="415" y="120"/>
                  <a:pt x="414" y="122"/>
                  <a:pt x="415" y="125"/>
                </a:cubicBezTo>
                <a:cubicBezTo>
                  <a:pt x="418" y="131"/>
                  <a:pt x="418" y="138"/>
                  <a:pt x="418" y="146"/>
                </a:cubicBezTo>
                <a:cubicBezTo>
                  <a:pt x="418" y="146"/>
                  <a:pt x="418" y="146"/>
                  <a:pt x="418" y="146"/>
                </a:cubicBezTo>
                <a:cubicBezTo>
                  <a:pt x="418" y="157"/>
                  <a:pt x="416" y="167"/>
                  <a:pt x="410" y="176"/>
                </a:cubicBezTo>
                <a:cubicBezTo>
                  <a:pt x="410" y="177"/>
                  <a:pt x="410" y="178"/>
                  <a:pt x="410" y="179"/>
                </a:cubicBezTo>
                <a:cubicBezTo>
                  <a:pt x="410" y="180"/>
                  <a:pt x="410" y="180"/>
                  <a:pt x="410" y="180"/>
                </a:cubicBezTo>
                <a:cubicBezTo>
                  <a:pt x="409" y="182"/>
                  <a:pt x="409" y="182"/>
                  <a:pt x="409" y="182"/>
                </a:cubicBezTo>
                <a:cubicBezTo>
                  <a:pt x="409" y="182"/>
                  <a:pt x="409" y="182"/>
                  <a:pt x="409" y="182"/>
                </a:cubicBezTo>
                <a:cubicBezTo>
                  <a:pt x="409" y="181"/>
                  <a:pt x="409" y="181"/>
                  <a:pt x="409" y="181"/>
                </a:cubicBezTo>
                <a:cubicBezTo>
                  <a:pt x="409" y="181"/>
                  <a:pt x="409" y="181"/>
                  <a:pt x="409" y="181"/>
                </a:cubicBezTo>
                <a:cubicBezTo>
                  <a:pt x="409" y="182"/>
                  <a:pt x="408" y="182"/>
                  <a:pt x="407" y="183"/>
                </a:cubicBezTo>
                <a:cubicBezTo>
                  <a:pt x="407" y="184"/>
                  <a:pt x="407" y="184"/>
                  <a:pt x="407" y="184"/>
                </a:cubicBezTo>
                <a:cubicBezTo>
                  <a:pt x="406" y="184"/>
                  <a:pt x="406" y="184"/>
                  <a:pt x="406" y="184"/>
                </a:cubicBezTo>
                <a:cubicBezTo>
                  <a:pt x="406" y="184"/>
                  <a:pt x="406" y="184"/>
                  <a:pt x="406" y="184"/>
                </a:cubicBezTo>
                <a:cubicBezTo>
                  <a:pt x="405" y="185"/>
                  <a:pt x="403" y="186"/>
                  <a:pt x="402" y="186"/>
                </a:cubicBezTo>
                <a:cubicBezTo>
                  <a:pt x="402" y="186"/>
                  <a:pt x="402" y="188"/>
                  <a:pt x="402" y="188"/>
                </a:cubicBezTo>
                <a:cubicBezTo>
                  <a:pt x="401" y="188"/>
                  <a:pt x="401" y="190"/>
                  <a:pt x="401" y="190"/>
                </a:cubicBezTo>
                <a:cubicBezTo>
                  <a:pt x="400" y="190"/>
                  <a:pt x="400" y="190"/>
                  <a:pt x="400" y="190"/>
                </a:cubicBezTo>
                <a:cubicBezTo>
                  <a:pt x="205" y="190"/>
                  <a:pt x="205" y="190"/>
                  <a:pt x="205" y="190"/>
                </a:cubicBezTo>
                <a:cubicBezTo>
                  <a:pt x="201" y="374"/>
                  <a:pt x="124" y="550"/>
                  <a:pt x="0" y="675"/>
                </a:cubicBezTo>
                <a:cubicBezTo>
                  <a:pt x="136" y="811"/>
                  <a:pt x="136" y="811"/>
                  <a:pt x="136" y="811"/>
                </a:cubicBezTo>
                <a:cubicBezTo>
                  <a:pt x="143" y="809"/>
                  <a:pt x="149" y="806"/>
                  <a:pt x="154" y="801"/>
                </a:cubicBezTo>
                <a:cubicBezTo>
                  <a:pt x="157" y="797"/>
                  <a:pt x="160" y="793"/>
                  <a:pt x="162" y="789"/>
                </a:cubicBezTo>
                <a:cubicBezTo>
                  <a:pt x="162" y="787"/>
                  <a:pt x="163" y="785"/>
                  <a:pt x="163" y="783"/>
                </a:cubicBezTo>
                <a:cubicBezTo>
                  <a:pt x="163" y="783"/>
                  <a:pt x="163" y="783"/>
                  <a:pt x="163" y="783"/>
                </a:cubicBezTo>
                <a:cubicBezTo>
                  <a:pt x="163" y="783"/>
                  <a:pt x="163" y="783"/>
                  <a:pt x="163" y="783"/>
                </a:cubicBezTo>
                <a:cubicBezTo>
                  <a:pt x="163" y="782"/>
                  <a:pt x="163" y="782"/>
                  <a:pt x="163" y="782"/>
                </a:cubicBezTo>
                <a:cubicBezTo>
                  <a:pt x="168" y="768"/>
                  <a:pt x="177" y="755"/>
                  <a:pt x="188" y="743"/>
                </a:cubicBezTo>
                <a:cubicBezTo>
                  <a:pt x="208" y="724"/>
                  <a:pt x="233" y="713"/>
                  <a:pt x="259" y="713"/>
                </a:cubicBezTo>
                <a:cubicBezTo>
                  <a:pt x="286" y="713"/>
                  <a:pt x="312" y="723"/>
                  <a:pt x="332" y="743"/>
                </a:cubicBezTo>
                <a:cubicBezTo>
                  <a:pt x="352" y="763"/>
                  <a:pt x="362" y="790"/>
                  <a:pt x="362" y="816"/>
                </a:cubicBezTo>
                <a:cubicBezTo>
                  <a:pt x="362" y="842"/>
                  <a:pt x="352" y="868"/>
                  <a:pt x="332" y="888"/>
                </a:cubicBezTo>
                <a:cubicBezTo>
                  <a:pt x="322" y="898"/>
                  <a:pt x="310" y="906"/>
                  <a:pt x="297" y="911"/>
                </a:cubicBezTo>
                <a:cubicBezTo>
                  <a:pt x="296" y="911"/>
                  <a:pt x="296" y="911"/>
                  <a:pt x="296" y="911"/>
                </a:cubicBezTo>
                <a:cubicBezTo>
                  <a:pt x="296" y="911"/>
                  <a:pt x="296" y="911"/>
                  <a:pt x="295" y="911"/>
                </a:cubicBezTo>
                <a:cubicBezTo>
                  <a:pt x="291" y="912"/>
                  <a:pt x="288" y="913"/>
                  <a:pt x="284" y="915"/>
                </a:cubicBezTo>
                <a:cubicBezTo>
                  <a:pt x="281" y="916"/>
                  <a:pt x="278" y="918"/>
                  <a:pt x="275" y="921"/>
                </a:cubicBezTo>
                <a:cubicBezTo>
                  <a:pt x="270" y="926"/>
                  <a:pt x="267" y="933"/>
                  <a:pt x="266" y="939"/>
                </a:cubicBezTo>
                <a:cubicBezTo>
                  <a:pt x="400" y="1076"/>
                  <a:pt x="400" y="1076"/>
                  <a:pt x="400" y="1076"/>
                </a:cubicBezTo>
                <a:cubicBezTo>
                  <a:pt x="627" y="847"/>
                  <a:pt x="767" y="534"/>
                  <a:pt x="771" y="190"/>
                </a:cubicBezTo>
                <a:cubicBezTo>
                  <a:pt x="576" y="190"/>
                  <a:pt x="576" y="190"/>
                  <a:pt x="576" y="190"/>
                </a:cubicBezTo>
                <a:cubicBezTo>
                  <a:pt x="575" y="190"/>
                  <a:pt x="575" y="190"/>
                  <a:pt x="575" y="190"/>
                </a:cubicBezTo>
                <a:cubicBezTo>
                  <a:pt x="573" y="190"/>
                  <a:pt x="571" y="187"/>
                  <a:pt x="569" y="186"/>
                </a:cubicBez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445" name="Freeform 166"/>
          <p:cNvSpPr>
            <a:spLocks noEditPoints="1"/>
          </p:cNvSpPr>
          <p:nvPr/>
        </p:nvSpPr>
        <p:spPr bwMode="auto">
          <a:xfrm>
            <a:off x="7300913" y="4270375"/>
            <a:ext cx="306387" cy="447675"/>
          </a:xfrm>
          <a:custGeom>
            <a:avLst/>
            <a:gdLst>
              <a:gd name="T0" fmla="*/ 586708126 w 80"/>
              <a:gd name="T1" fmla="*/ 0 h 117"/>
              <a:gd name="T2" fmla="*/ 0 w 80"/>
              <a:gd name="T3" fmla="*/ 585616294 h 117"/>
              <a:gd name="T4" fmla="*/ 586708126 w 80"/>
              <a:gd name="T5" fmla="*/ 1712930817 h 117"/>
              <a:gd name="T6" fmla="*/ 1173412422 w 80"/>
              <a:gd name="T7" fmla="*/ 585616294 h 117"/>
              <a:gd name="T8" fmla="*/ 586708126 w 80"/>
              <a:gd name="T9" fmla="*/ 0 h 117"/>
              <a:gd name="T10" fmla="*/ 102674114 w 80"/>
              <a:gd name="T11" fmla="*/ 468493801 h 117"/>
              <a:gd name="T12" fmla="*/ 469365735 w 80"/>
              <a:gd name="T13" fmla="*/ 468493801 h 117"/>
              <a:gd name="T14" fmla="*/ 586708126 w 80"/>
              <a:gd name="T15" fmla="*/ 117122494 h 117"/>
              <a:gd name="T16" fmla="*/ 704046687 w 80"/>
              <a:gd name="T17" fmla="*/ 468493801 h 117"/>
              <a:gd name="T18" fmla="*/ 1070738309 w 80"/>
              <a:gd name="T19" fmla="*/ 468493801 h 117"/>
              <a:gd name="T20" fmla="*/ 762719798 w 80"/>
              <a:gd name="T21" fmla="*/ 673460078 h 117"/>
              <a:gd name="T22" fmla="*/ 924063192 w 80"/>
              <a:gd name="T23" fmla="*/ 1010188203 h 117"/>
              <a:gd name="T24" fmla="*/ 586708126 w 80"/>
              <a:gd name="T25" fmla="*/ 790582571 h 117"/>
              <a:gd name="T26" fmla="*/ 249349230 w 80"/>
              <a:gd name="T27" fmla="*/ 1010188203 h 117"/>
              <a:gd name="T28" fmla="*/ 410692624 w 80"/>
              <a:gd name="T29" fmla="*/ 673460078 h 117"/>
              <a:gd name="T30" fmla="*/ 102674114 w 80"/>
              <a:gd name="T31" fmla="*/ 468493801 h 11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80" h="117">
                <a:moveTo>
                  <a:pt x="40" y="0"/>
                </a:moveTo>
                <a:cubicBezTo>
                  <a:pt x="18" y="0"/>
                  <a:pt x="0" y="18"/>
                  <a:pt x="0" y="40"/>
                </a:cubicBezTo>
                <a:cubicBezTo>
                  <a:pt x="0" y="66"/>
                  <a:pt x="27" y="85"/>
                  <a:pt x="40" y="117"/>
                </a:cubicBezTo>
                <a:cubicBezTo>
                  <a:pt x="53" y="85"/>
                  <a:pt x="80" y="66"/>
                  <a:pt x="80" y="40"/>
                </a:cubicBezTo>
                <a:cubicBezTo>
                  <a:pt x="80" y="18"/>
                  <a:pt x="62" y="0"/>
                  <a:pt x="40" y="0"/>
                </a:cubicBezTo>
                <a:close/>
                <a:moveTo>
                  <a:pt x="7" y="32"/>
                </a:moveTo>
                <a:cubicBezTo>
                  <a:pt x="32" y="32"/>
                  <a:pt x="32" y="32"/>
                  <a:pt x="32" y="32"/>
                </a:cubicBezTo>
                <a:cubicBezTo>
                  <a:pt x="40" y="8"/>
                  <a:pt x="40" y="8"/>
                  <a:pt x="40" y="8"/>
                </a:cubicBezTo>
                <a:cubicBezTo>
                  <a:pt x="48" y="32"/>
                  <a:pt x="48" y="32"/>
                  <a:pt x="48" y="32"/>
                </a:cubicBezTo>
                <a:cubicBezTo>
                  <a:pt x="73" y="32"/>
                  <a:pt x="73" y="32"/>
                  <a:pt x="73" y="32"/>
                </a:cubicBezTo>
                <a:cubicBezTo>
                  <a:pt x="52" y="46"/>
                  <a:pt x="52" y="46"/>
                  <a:pt x="52" y="46"/>
                </a:cubicBezTo>
                <a:cubicBezTo>
                  <a:pt x="63" y="69"/>
                  <a:pt x="63" y="69"/>
                  <a:pt x="63" y="69"/>
                </a:cubicBezTo>
                <a:cubicBezTo>
                  <a:pt x="40" y="54"/>
                  <a:pt x="40" y="54"/>
                  <a:pt x="40" y="54"/>
                </a:cubicBezTo>
                <a:cubicBezTo>
                  <a:pt x="17" y="69"/>
                  <a:pt x="17" y="69"/>
                  <a:pt x="17" y="69"/>
                </a:cubicBezTo>
                <a:cubicBezTo>
                  <a:pt x="28" y="46"/>
                  <a:pt x="28" y="46"/>
                  <a:pt x="28" y="46"/>
                </a:cubicBezTo>
                <a:lnTo>
                  <a:pt x="7"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18446" name="Freeform 24"/>
          <p:cNvSpPr>
            <a:spLocks/>
          </p:cNvSpPr>
          <p:nvPr/>
        </p:nvSpPr>
        <p:spPr bwMode="auto">
          <a:xfrm>
            <a:off x="5826125" y="2109788"/>
            <a:ext cx="1577975" cy="1136650"/>
          </a:xfrm>
          <a:custGeom>
            <a:avLst/>
            <a:gdLst>
              <a:gd name="T0" fmla="*/ 393615790 w 1073"/>
              <a:gd name="T1" fmla="*/ 437895885 h 772"/>
              <a:gd name="T2" fmla="*/ 393615790 w 1073"/>
              <a:gd name="T3" fmla="*/ 444399231 h 772"/>
              <a:gd name="T4" fmla="*/ 389290697 w 1073"/>
              <a:gd name="T5" fmla="*/ 446566522 h 772"/>
              <a:gd name="T6" fmla="*/ 384964134 w 1073"/>
              <a:gd name="T7" fmla="*/ 448733813 h 772"/>
              <a:gd name="T8" fmla="*/ 382802323 w 1073"/>
              <a:gd name="T9" fmla="*/ 448733813 h 772"/>
              <a:gd name="T10" fmla="*/ 380639041 w 1073"/>
              <a:gd name="T11" fmla="*/ 450902577 h 772"/>
              <a:gd name="T12" fmla="*/ 376313949 w 1073"/>
              <a:gd name="T13" fmla="*/ 453069868 h 772"/>
              <a:gd name="T14" fmla="*/ 276827993 w 1073"/>
              <a:gd name="T15" fmla="*/ 463909269 h 772"/>
              <a:gd name="T16" fmla="*/ 276827993 w 1073"/>
              <a:gd name="T17" fmla="*/ 463909269 h 772"/>
              <a:gd name="T18" fmla="*/ 276827993 w 1073"/>
              <a:gd name="T19" fmla="*/ 463909269 h 772"/>
              <a:gd name="T20" fmla="*/ 276827993 w 1073"/>
              <a:gd name="T21" fmla="*/ 463909269 h 772"/>
              <a:gd name="T22" fmla="*/ 248712684 w 1073"/>
              <a:gd name="T23" fmla="*/ 448733813 h 772"/>
              <a:gd name="T24" fmla="*/ 49742243 w 1073"/>
              <a:gd name="T25" fmla="*/ 485586597 h 772"/>
              <a:gd name="T26" fmla="*/ 0 w 1073"/>
              <a:gd name="T27" fmla="*/ 613487697 h 772"/>
              <a:gd name="T28" fmla="*/ 175180226 w 1073"/>
              <a:gd name="T29" fmla="*/ 793414092 h 772"/>
              <a:gd name="T30" fmla="*/ 268177807 w 1073"/>
              <a:gd name="T31" fmla="*/ 771736763 h 772"/>
              <a:gd name="T32" fmla="*/ 315756768 w 1073"/>
              <a:gd name="T33" fmla="*/ 765233417 h 772"/>
              <a:gd name="T34" fmla="*/ 384964134 w 1073"/>
              <a:gd name="T35" fmla="*/ 782574691 h 772"/>
              <a:gd name="T36" fmla="*/ 387127416 w 1073"/>
              <a:gd name="T37" fmla="*/ 784743454 h 772"/>
              <a:gd name="T38" fmla="*/ 387127416 w 1073"/>
              <a:gd name="T39" fmla="*/ 784743454 h 772"/>
              <a:gd name="T40" fmla="*/ 393615790 w 1073"/>
              <a:gd name="T41" fmla="*/ 789078037 h 772"/>
              <a:gd name="T42" fmla="*/ 395777601 w 1073"/>
              <a:gd name="T43" fmla="*/ 791246800 h 772"/>
              <a:gd name="T44" fmla="*/ 402265975 w 1073"/>
              <a:gd name="T45" fmla="*/ 799917438 h 772"/>
              <a:gd name="T46" fmla="*/ 395777601 w 1073"/>
              <a:gd name="T47" fmla="*/ 802084729 h 772"/>
              <a:gd name="T48" fmla="*/ 395777601 w 1073"/>
              <a:gd name="T49" fmla="*/ 1226973922 h 772"/>
              <a:gd name="T50" fmla="*/ 1751805197 w 1073"/>
              <a:gd name="T51" fmla="*/ 1378719641 h 772"/>
              <a:gd name="T52" fmla="*/ 1751805197 w 1073"/>
              <a:gd name="T53" fmla="*/ 1376552350 h 772"/>
              <a:gd name="T54" fmla="*/ 1751805197 w 1073"/>
              <a:gd name="T55" fmla="*/ 1372216295 h 772"/>
              <a:gd name="T56" fmla="*/ 1708551328 w 1073"/>
              <a:gd name="T57" fmla="*/ 1320189528 h 772"/>
              <a:gd name="T58" fmla="*/ 1710713139 w 1073"/>
              <a:gd name="T59" fmla="*/ 1320189528 h 772"/>
              <a:gd name="T60" fmla="*/ 1697737861 w 1073"/>
              <a:gd name="T61" fmla="*/ 1320189528 h 772"/>
              <a:gd name="T62" fmla="*/ 1695574580 w 1073"/>
              <a:gd name="T63" fmla="*/ 1320189528 h 772"/>
              <a:gd name="T64" fmla="*/ 1609065372 w 1073"/>
              <a:gd name="T65" fmla="*/ 1265993997 h 772"/>
              <a:gd name="T66" fmla="*/ 1544184570 w 1073"/>
              <a:gd name="T67" fmla="*/ 1103408877 h 772"/>
              <a:gd name="T68" fmla="*/ 1717201514 w 1073"/>
              <a:gd name="T69" fmla="*/ 895300335 h 772"/>
              <a:gd name="T70" fmla="*/ 1922660329 w 1073"/>
              <a:gd name="T71" fmla="*/ 953831921 h 772"/>
              <a:gd name="T72" fmla="*/ 1972402572 w 1073"/>
              <a:gd name="T73" fmla="*/ 1031872072 h 772"/>
              <a:gd name="T74" fmla="*/ 1981054228 w 1073"/>
              <a:gd name="T75" fmla="*/ 1057885455 h 772"/>
              <a:gd name="T76" fmla="*/ 2032959752 w 1073"/>
              <a:gd name="T77" fmla="*/ 1099074294 h 772"/>
              <a:gd name="T78" fmla="*/ 395777601 w 1073"/>
              <a:gd name="T79" fmla="*/ 0 h 772"/>
              <a:gd name="T80" fmla="*/ 395777601 w 1073"/>
              <a:gd name="T81" fmla="*/ 424889193 h 77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073" h="772">
                <a:moveTo>
                  <a:pt x="182" y="202"/>
                </a:moveTo>
                <a:cubicBezTo>
                  <a:pt x="182" y="202"/>
                  <a:pt x="182" y="202"/>
                  <a:pt x="182" y="202"/>
                </a:cubicBezTo>
                <a:cubicBezTo>
                  <a:pt x="182" y="204"/>
                  <a:pt x="182" y="204"/>
                  <a:pt x="182" y="204"/>
                </a:cubicBezTo>
                <a:cubicBezTo>
                  <a:pt x="182" y="205"/>
                  <a:pt x="182" y="205"/>
                  <a:pt x="182" y="205"/>
                </a:cubicBezTo>
                <a:cubicBezTo>
                  <a:pt x="182" y="205"/>
                  <a:pt x="182" y="205"/>
                  <a:pt x="182" y="205"/>
                </a:cubicBezTo>
                <a:cubicBezTo>
                  <a:pt x="181" y="205"/>
                  <a:pt x="180" y="206"/>
                  <a:pt x="180" y="206"/>
                </a:cubicBezTo>
                <a:cubicBezTo>
                  <a:pt x="179" y="206"/>
                  <a:pt x="179" y="206"/>
                  <a:pt x="179" y="206"/>
                </a:cubicBezTo>
                <a:cubicBezTo>
                  <a:pt x="178" y="207"/>
                  <a:pt x="178" y="207"/>
                  <a:pt x="178" y="207"/>
                </a:cubicBezTo>
                <a:cubicBezTo>
                  <a:pt x="177" y="207"/>
                  <a:pt x="177" y="207"/>
                  <a:pt x="177" y="207"/>
                </a:cubicBezTo>
                <a:cubicBezTo>
                  <a:pt x="177" y="207"/>
                  <a:pt x="177" y="207"/>
                  <a:pt x="177" y="207"/>
                </a:cubicBezTo>
                <a:cubicBezTo>
                  <a:pt x="176" y="207"/>
                  <a:pt x="176" y="207"/>
                  <a:pt x="176" y="207"/>
                </a:cubicBezTo>
                <a:cubicBezTo>
                  <a:pt x="176" y="208"/>
                  <a:pt x="176" y="208"/>
                  <a:pt x="176" y="208"/>
                </a:cubicBezTo>
                <a:cubicBezTo>
                  <a:pt x="176" y="208"/>
                  <a:pt x="176" y="208"/>
                  <a:pt x="176" y="208"/>
                </a:cubicBezTo>
                <a:cubicBezTo>
                  <a:pt x="175" y="208"/>
                  <a:pt x="175" y="208"/>
                  <a:pt x="174" y="209"/>
                </a:cubicBezTo>
                <a:cubicBezTo>
                  <a:pt x="166" y="214"/>
                  <a:pt x="156" y="217"/>
                  <a:pt x="146" y="217"/>
                </a:cubicBezTo>
                <a:cubicBezTo>
                  <a:pt x="140" y="217"/>
                  <a:pt x="134" y="216"/>
                  <a:pt x="128" y="214"/>
                </a:cubicBezTo>
                <a:cubicBezTo>
                  <a:pt x="128" y="214"/>
                  <a:pt x="128" y="214"/>
                  <a:pt x="128" y="214"/>
                </a:cubicBezTo>
                <a:cubicBezTo>
                  <a:pt x="128" y="214"/>
                  <a:pt x="128" y="214"/>
                  <a:pt x="128" y="214"/>
                </a:cubicBezTo>
                <a:cubicBezTo>
                  <a:pt x="128" y="214"/>
                  <a:pt x="128" y="214"/>
                  <a:pt x="128" y="214"/>
                </a:cubicBezTo>
                <a:cubicBezTo>
                  <a:pt x="128" y="214"/>
                  <a:pt x="128" y="214"/>
                  <a:pt x="128" y="214"/>
                </a:cubicBezTo>
                <a:cubicBezTo>
                  <a:pt x="128" y="214"/>
                  <a:pt x="128" y="214"/>
                  <a:pt x="128" y="214"/>
                </a:cubicBezTo>
                <a:cubicBezTo>
                  <a:pt x="128" y="214"/>
                  <a:pt x="128" y="214"/>
                  <a:pt x="128" y="214"/>
                </a:cubicBezTo>
                <a:cubicBezTo>
                  <a:pt x="128" y="214"/>
                  <a:pt x="128" y="214"/>
                  <a:pt x="128" y="214"/>
                </a:cubicBezTo>
                <a:cubicBezTo>
                  <a:pt x="123" y="212"/>
                  <a:pt x="118" y="210"/>
                  <a:pt x="115" y="207"/>
                </a:cubicBezTo>
                <a:cubicBezTo>
                  <a:pt x="105" y="203"/>
                  <a:pt x="93" y="200"/>
                  <a:pt x="81" y="200"/>
                </a:cubicBezTo>
                <a:cubicBezTo>
                  <a:pt x="59" y="200"/>
                  <a:pt x="38" y="209"/>
                  <a:pt x="23" y="224"/>
                </a:cubicBezTo>
                <a:cubicBezTo>
                  <a:pt x="21" y="226"/>
                  <a:pt x="20" y="228"/>
                  <a:pt x="18" y="230"/>
                </a:cubicBezTo>
                <a:cubicBezTo>
                  <a:pt x="7" y="244"/>
                  <a:pt x="0" y="263"/>
                  <a:pt x="0" y="283"/>
                </a:cubicBezTo>
                <a:cubicBezTo>
                  <a:pt x="0" y="306"/>
                  <a:pt x="10" y="328"/>
                  <a:pt x="25" y="343"/>
                </a:cubicBezTo>
                <a:cubicBezTo>
                  <a:pt x="40" y="357"/>
                  <a:pt x="59" y="366"/>
                  <a:pt x="81" y="366"/>
                </a:cubicBezTo>
                <a:cubicBezTo>
                  <a:pt x="94" y="366"/>
                  <a:pt x="107" y="363"/>
                  <a:pt x="118" y="358"/>
                </a:cubicBezTo>
                <a:cubicBezTo>
                  <a:pt x="120" y="356"/>
                  <a:pt x="122" y="357"/>
                  <a:pt x="124" y="356"/>
                </a:cubicBezTo>
                <a:cubicBezTo>
                  <a:pt x="131" y="353"/>
                  <a:pt x="138" y="353"/>
                  <a:pt x="146" y="353"/>
                </a:cubicBezTo>
                <a:cubicBezTo>
                  <a:pt x="146" y="353"/>
                  <a:pt x="146" y="353"/>
                  <a:pt x="146" y="353"/>
                </a:cubicBezTo>
                <a:cubicBezTo>
                  <a:pt x="157" y="353"/>
                  <a:pt x="167" y="355"/>
                  <a:pt x="175" y="361"/>
                </a:cubicBezTo>
                <a:cubicBezTo>
                  <a:pt x="176" y="361"/>
                  <a:pt x="177" y="361"/>
                  <a:pt x="178" y="361"/>
                </a:cubicBezTo>
                <a:cubicBezTo>
                  <a:pt x="178" y="361"/>
                  <a:pt x="178" y="361"/>
                  <a:pt x="178" y="361"/>
                </a:cubicBezTo>
                <a:cubicBezTo>
                  <a:pt x="179" y="362"/>
                  <a:pt x="179" y="362"/>
                  <a:pt x="179" y="362"/>
                </a:cubicBezTo>
                <a:cubicBezTo>
                  <a:pt x="179" y="362"/>
                  <a:pt x="179" y="362"/>
                  <a:pt x="179" y="362"/>
                </a:cubicBezTo>
                <a:cubicBezTo>
                  <a:pt x="179" y="362"/>
                  <a:pt x="179" y="362"/>
                  <a:pt x="179" y="362"/>
                </a:cubicBezTo>
                <a:cubicBezTo>
                  <a:pt x="180" y="362"/>
                  <a:pt x="180" y="362"/>
                  <a:pt x="180" y="362"/>
                </a:cubicBezTo>
                <a:cubicBezTo>
                  <a:pt x="181" y="362"/>
                  <a:pt x="181" y="363"/>
                  <a:pt x="182" y="364"/>
                </a:cubicBezTo>
                <a:cubicBezTo>
                  <a:pt x="183" y="364"/>
                  <a:pt x="183" y="364"/>
                  <a:pt x="183" y="364"/>
                </a:cubicBezTo>
                <a:cubicBezTo>
                  <a:pt x="183" y="365"/>
                  <a:pt x="183" y="365"/>
                  <a:pt x="183" y="365"/>
                </a:cubicBezTo>
                <a:cubicBezTo>
                  <a:pt x="184" y="365"/>
                  <a:pt x="184" y="365"/>
                  <a:pt x="184" y="365"/>
                </a:cubicBezTo>
                <a:cubicBezTo>
                  <a:pt x="185" y="366"/>
                  <a:pt x="185" y="368"/>
                  <a:pt x="186" y="369"/>
                </a:cubicBezTo>
                <a:cubicBezTo>
                  <a:pt x="186" y="369"/>
                  <a:pt x="184" y="369"/>
                  <a:pt x="184" y="369"/>
                </a:cubicBezTo>
                <a:cubicBezTo>
                  <a:pt x="184" y="370"/>
                  <a:pt x="183" y="370"/>
                  <a:pt x="183" y="370"/>
                </a:cubicBezTo>
                <a:cubicBezTo>
                  <a:pt x="183" y="371"/>
                  <a:pt x="183" y="371"/>
                  <a:pt x="183" y="371"/>
                </a:cubicBezTo>
                <a:cubicBezTo>
                  <a:pt x="183" y="566"/>
                  <a:pt x="183" y="566"/>
                  <a:pt x="183" y="566"/>
                </a:cubicBezTo>
                <a:cubicBezTo>
                  <a:pt x="375" y="570"/>
                  <a:pt x="547" y="648"/>
                  <a:pt x="673" y="772"/>
                </a:cubicBezTo>
                <a:cubicBezTo>
                  <a:pt x="810" y="636"/>
                  <a:pt x="810" y="636"/>
                  <a:pt x="810" y="636"/>
                </a:cubicBezTo>
                <a:cubicBezTo>
                  <a:pt x="810" y="636"/>
                  <a:pt x="810" y="636"/>
                  <a:pt x="810" y="636"/>
                </a:cubicBezTo>
                <a:cubicBezTo>
                  <a:pt x="810" y="636"/>
                  <a:pt x="810" y="635"/>
                  <a:pt x="810" y="635"/>
                </a:cubicBezTo>
                <a:cubicBezTo>
                  <a:pt x="810" y="634"/>
                  <a:pt x="810" y="634"/>
                  <a:pt x="810" y="634"/>
                </a:cubicBezTo>
                <a:cubicBezTo>
                  <a:pt x="810" y="634"/>
                  <a:pt x="810" y="633"/>
                  <a:pt x="810" y="633"/>
                </a:cubicBezTo>
                <a:cubicBezTo>
                  <a:pt x="808" y="628"/>
                  <a:pt x="806" y="622"/>
                  <a:pt x="801" y="617"/>
                </a:cubicBezTo>
                <a:cubicBezTo>
                  <a:pt x="798" y="614"/>
                  <a:pt x="794" y="613"/>
                  <a:pt x="790" y="609"/>
                </a:cubicBezTo>
                <a:cubicBezTo>
                  <a:pt x="791" y="609"/>
                  <a:pt x="791" y="609"/>
                  <a:pt x="791" y="609"/>
                </a:cubicBezTo>
                <a:cubicBezTo>
                  <a:pt x="791" y="609"/>
                  <a:pt x="791" y="609"/>
                  <a:pt x="791" y="609"/>
                </a:cubicBezTo>
                <a:cubicBezTo>
                  <a:pt x="791" y="610"/>
                  <a:pt x="791" y="610"/>
                  <a:pt x="791" y="610"/>
                </a:cubicBezTo>
                <a:cubicBezTo>
                  <a:pt x="787" y="609"/>
                  <a:pt x="787" y="609"/>
                  <a:pt x="785" y="609"/>
                </a:cubicBezTo>
                <a:cubicBezTo>
                  <a:pt x="784" y="609"/>
                  <a:pt x="784" y="609"/>
                  <a:pt x="784" y="609"/>
                </a:cubicBezTo>
                <a:cubicBezTo>
                  <a:pt x="784" y="609"/>
                  <a:pt x="784" y="609"/>
                  <a:pt x="784" y="609"/>
                </a:cubicBezTo>
                <a:cubicBezTo>
                  <a:pt x="783" y="609"/>
                  <a:pt x="783" y="609"/>
                  <a:pt x="783" y="609"/>
                </a:cubicBezTo>
                <a:cubicBezTo>
                  <a:pt x="769" y="604"/>
                  <a:pt x="756" y="596"/>
                  <a:pt x="744" y="584"/>
                </a:cubicBezTo>
                <a:cubicBezTo>
                  <a:pt x="727" y="567"/>
                  <a:pt x="717" y="545"/>
                  <a:pt x="715" y="522"/>
                </a:cubicBezTo>
                <a:cubicBezTo>
                  <a:pt x="714" y="518"/>
                  <a:pt x="714" y="513"/>
                  <a:pt x="714" y="509"/>
                </a:cubicBezTo>
                <a:cubicBezTo>
                  <a:pt x="714" y="484"/>
                  <a:pt x="723" y="459"/>
                  <a:pt x="743" y="440"/>
                </a:cubicBezTo>
                <a:cubicBezTo>
                  <a:pt x="757" y="425"/>
                  <a:pt x="775" y="416"/>
                  <a:pt x="794" y="413"/>
                </a:cubicBezTo>
                <a:cubicBezTo>
                  <a:pt x="802" y="411"/>
                  <a:pt x="810" y="410"/>
                  <a:pt x="818" y="410"/>
                </a:cubicBezTo>
                <a:cubicBezTo>
                  <a:pt x="843" y="410"/>
                  <a:pt x="869" y="420"/>
                  <a:pt x="889" y="440"/>
                </a:cubicBezTo>
                <a:cubicBezTo>
                  <a:pt x="899" y="450"/>
                  <a:pt x="907" y="463"/>
                  <a:pt x="912" y="476"/>
                </a:cubicBezTo>
                <a:cubicBezTo>
                  <a:pt x="912" y="476"/>
                  <a:pt x="912" y="476"/>
                  <a:pt x="912" y="476"/>
                </a:cubicBezTo>
                <a:cubicBezTo>
                  <a:pt x="912" y="476"/>
                  <a:pt x="912" y="477"/>
                  <a:pt x="912" y="477"/>
                </a:cubicBezTo>
                <a:cubicBezTo>
                  <a:pt x="913" y="481"/>
                  <a:pt x="914" y="485"/>
                  <a:pt x="916" y="488"/>
                </a:cubicBezTo>
                <a:cubicBezTo>
                  <a:pt x="917" y="492"/>
                  <a:pt x="920" y="495"/>
                  <a:pt x="922" y="497"/>
                </a:cubicBezTo>
                <a:cubicBezTo>
                  <a:pt x="927" y="502"/>
                  <a:pt x="934" y="505"/>
                  <a:pt x="940" y="507"/>
                </a:cubicBezTo>
                <a:cubicBezTo>
                  <a:pt x="1073" y="372"/>
                  <a:pt x="1073" y="372"/>
                  <a:pt x="1073" y="372"/>
                </a:cubicBezTo>
                <a:cubicBezTo>
                  <a:pt x="845" y="145"/>
                  <a:pt x="531" y="4"/>
                  <a:pt x="183" y="0"/>
                </a:cubicBezTo>
                <a:cubicBezTo>
                  <a:pt x="183" y="195"/>
                  <a:pt x="183" y="195"/>
                  <a:pt x="183" y="195"/>
                </a:cubicBezTo>
                <a:cubicBezTo>
                  <a:pt x="183" y="196"/>
                  <a:pt x="183" y="196"/>
                  <a:pt x="183" y="196"/>
                </a:cubicBezTo>
                <a:cubicBezTo>
                  <a:pt x="183" y="198"/>
                  <a:pt x="184" y="200"/>
                  <a:pt x="182" y="202"/>
                </a:cubicBez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447" name="Freeform 7@|5FFC:0|FBC:0|LFC:16777215|LBC:16777215"/>
          <p:cNvSpPr>
            <a:spLocks/>
          </p:cNvSpPr>
          <p:nvPr/>
        </p:nvSpPr>
        <p:spPr bwMode="auto">
          <a:xfrm>
            <a:off x="6450013" y="2554288"/>
            <a:ext cx="182562" cy="273050"/>
          </a:xfrm>
          <a:custGeom>
            <a:avLst/>
            <a:gdLst>
              <a:gd name="T0" fmla="*/ 322018201 w 69"/>
              <a:gd name="T1" fmla="*/ 0 h 103"/>
              <a:gd name="T2" fmla="*/ 161009101 w 69"/>
              <a:gd name="T3" fmla="*/ 0 h 103"/>
              <a:gd name="T4" fmla="*/ 161009101 w 69"/>
              <a:gd name="T5" fmla="*/ 400574954 h 103"/>
              <a:gd name="T6" fmla="*/ 0 w 69"/>
              <a:gd name="T7" fmla="*/ 400574954 h 103"/>
              <a:gd name="T8" fmla="*/ 245014079 w 69"/>
              <a:gd name="T9" fmla="*/ 723847597 h 103"/>
              <a:gd name="T10" fmla="*/ 483027302 w 69"/>
              <a:gd name="T11" fmla="*/ 400574954 h 103"/>
              <a:gd name="T12" fmla="*/ 322018201 w 69"/>
              <a:gd name="T13" fmla="*/ 400574954 h 103"/>
              <a:gd name="T14" fmla="*/ 322018201 w 69"/>
              <a:gd name="T15" fmla="*/ 0 h 10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9" h="103">
                <a:moveTo>
                  <a:pt x="46" y="0"/>
                </a:moveTo>
                <a:lnTo>
                  <a:pt x="23" y="0"/>
                </a:lnTo>
                <a:lnTo>
                  <a:pt x="23" y="57"/>
                </a:lnTo>
                <a:lnTo>
                  <a:pt x="0" y="57"/>
                </a:lnTo>
                <a:lnTo>
                  <a:pt x="35" y="103"/>
                </a:lnTo>
                <a:lnTo>
                  <a:pt x="69" y="57"/>
                </a:lnTo>
                <a:lnTo>
                  <a:pt x="46" y="57"/>
                </a:lnTo>
                <a:lnTo>
                  <a:pt x="4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18448" name="Freeform 8@|5FFC:0|FBC:0|LFC:16777215|LBC:16777215"/>
          <p:cNvSpPr>
            <a:spLocks/>
          </p:cNvSpPr>
          <p:nvPr/>
        </p:nvSpPr>
        <p:spPr bwMode="auto">
          <a:xfrm>
            <a:off x="6296025" y="2397125"/>
            <a:ext cx="490538" cy="368300"/>
          </a:xfrm>
          <a:custGeom>
            <a:avLst/>
            <a:gdLst>
              <a:gd name="T0" fmla="*/ 1806135543 w 116"/>
              <a:gd name="T1" fmla="*/ 591396667 h 87"/>
              <a:gd name="T2" fmla="*/ 1806135543 w 116"/>
              <a:gd name="T3" fmla="*/ 591396667 h 87"/>
              <a:gd name="T4" fmla="*/ 1233897594 w 116"/>
              <a:gd name="T5" fmla="*/ 0 h 87"/>
              <a:gd name="T6" fmla="*/ 715301666 w 116"/>
              <a:gd name="T7" fmla="*/ 304660300 h 87"/>
              <a:gd name="T8" fmla="*/ 572242178 w 116"/>
              <a:gd name="T9" fmla="*/ 268816667 h 87"/>
              <a:gd name="T10" fmla="*/ 250356217 w 116"/>
              <a:gd name="T11" fmla="*/ 591396667 h 87"/>
              <a:gd name="T12" fmla="*/ 250356217 w 116"/>
              <a:gd name="T13" fmla="*/ 591396667 h 87"/>
              <a:gd name="T14" fmla="*/ 0 w 116"/>
              <a:gd name="T15" fmla="*/ 1039423033 h 87"/>
              <a:gd name="T16" fmla="*/ 518595928 w 116"/>
              <a:gd name="T17" fmla="*/ 1559136667 h 87"/>
              <a:gd name="T18" fmla="*/ 518595928 w 116"/>
              <a:gd name="T19" fmla="*/ 1433690300 h 87"/>
              <a:gd name="T20" fmla="*/ 125175994 w 116"/>
              <a:gd name="T21" fmla="*/ 1039423033 h 87"/>
              <a:gd name="T22" fmla="*/ 321885961 w 116"/>
              <a:gd name="T23" fmla="*/ 716843033 h 87"/>
              <a:gd name="T24" fmla="*/ 393415705 w 116"/>
              <a:gd name="T25" fmla="*/ 681003633 h 87"/>
              <a:gd name="T26" fmla="*/ 393415705 w 116"/>
              <a:gd name="T27" fmla="*/ 591396667 h 87"/>
              <a:gd name="T28" fmla="*/ 375532212 w 116"/>
              <a:gd name="T29" fmla="*/ 591396667 h 87"/>
              <a:gd name="T30" fmla="*/ 572242178 w 116"/>
              <a:gd name="T31" fmla="*/ 394263033 h 87"/>
              <a:gd name="T32" fmla="*/ 661655415 w 116"/>
              <a:gd name="T33" fmla="*/ 412186967 h 87"/>
              <a:gd name="T34" fmla="*/ 768947916 w 116"/>
              <a:gd name="T35" fmla="*/ 465950300 h 87"/>
              <a:gd name="T36" fmla="*/ 840477660 w 116"/>
              <a:gd name="T37" fmla="*/ 358423633 h 87"/>
              <a:gd name="T38" fmla="*/ 1233897594 w 116"/>
              <a:gd name="T39" fmla="*/ 143370300 h 87"/>
              <a:gd name="T40" fmla="*/ 1680959549 w 116"/>
              <a:gd name="T41" fmla="*/ 591396667 h 87"/>
              <a:gd name="T42" fmla="*/ 1680959549 w 116"/>
              <a:gd name="T43" fmla="*/ 591396667 h 87"/>
              <a:gd name="T44" fmla="*/ 1680959549 w 116"/>
              <a:gd name="T45" fmla="*/ 681003633 h 87"/>
              <a:gd name="T46" fmla="*/ 1752489293 w 116"/>
              <a:gd name="T47" fmla="*/ 716843033 h 87"/>
              <a:gd name="T48" fmla="*/ 1949199260 w 116"/>
              <a:gd name="T49" fmla="*/ 1039423033 h 87"/>
              <a:gd name="T50" fmla="*/ 1555783555 w 116"/>
              <a:gd name="T51" fmla="*/ 1433690300 h 87"/>
              <a:gd name="T52" fmla="*/ 1555783555 w 116"/>
              <a:gd name="T53" fmla="*/ 1559136667 h 87"/>
              <a:gd name="T54" fmla="*/ 2074375254 w 116"/>
              <a:gd name="T55" fmla="*/ 1039423033 h 87"/>
              <a:gd name="T56" fmla="*/ 1806135543 w 116"/>
              <a:gd name="T57" fmla="*/ 591396667 h 8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16" h="87">
                <a:moveTo>
                  <a:pt x="101" y="33"/>
                </a:moveTo>
                <a:cubicBezTo>
                  <a:pt x="101" y="33"/>
                  <a:pt x="101" y="33"/>
                  <a:pt x="101" y="33"/>
                </a:cubicBezTo>
                <a:cubicBezTo>
                  <a:pt x="101" y="15"/>
                  <a:pt x="87" y="0"/>
                  <a:pt x="69" y="0"/>
                </a:cubicBezTo>
                <a:cubicBezTo>
                  <a:pt x="57" y="0"/>
                  <a:pt x="46" y="7"/>
                  <a:pt x="40" y="17"/>
                </a:cubicBezTo>
                <a:cubicBezTo>
                  <a:pt x="38" y="16"/>
                  <a:pt x="35" y="15"/>
                  <a:pt x="32" y="15"/>
                </a:cubicBezTo>
                <a:cubicBezTo>
                  <a:pt x="22" y="15"/>
                  <a:pt x="14" y="23"/>
                  <a:pt x="14" y="33"/>
                </a:cubicBezTo>
                <a:cubicBezTo>
                  <a:pt x="14" y="33"/>
                  <a:pt x="14" y="33"/>
                  <a:pt x="14" y="33"/>
                </a:cubicBezTo>
                <a:cubicBezTo>
                  <a:pt x="6" y="38"/>
                  <a:pt x="0" y="48"/>
                  <a:pt x="0" y="58"/>
                </a:cubicBezTo>
                <a:cubicBezTo>
                  <a:pt x="0" y="74"/>
                  <a:pt x="13" y="87"/>
                  <a:pt x="29" y="87"/>
                </a:cubicBezTo>
                <a:cubicBezTo>
                  <a:pt x="29" y="80"/>
                  <a:pt x="29" y="80"/>
                  <a:pt x="29" y="80"/>
                </a:cubicBezTo>
                <a:cubicBezTo>
                  <a:pt x="17" y="80"/>
                  <a:pt x="7" y="70"/>
                  <a:pt x="7" y="58"/>
                </a:cubicBezTo>
                <a:cubicBezTo>
                  <a:pt x="7" y="51"/>
                  <a:pt x="11" y="44"/>
                  <a:pt x="18" y="40"/>
                </a:cubicBezTo>
                <a:cubicBezTo>
                  <a:pt x="22" y="38"/>
                  <a:pt x="22" y="38"/>
                  <a:pt x="22" y="38"/>
                </a:cubicBezTo>
                <a:cubicBezTo>
                  <a:pt x="22" y="33"/>
                  <a:pt x="22" y="33"/>
                  <a:pt x="22" y="33"/>
                </a:cubicBezTo>
                <a:cubicBezTo>
                  <a:pt x="21" y="33"/>
                  <a:pt x="21" y="33"/>
                  <a:pt x="21" y="33"/>
                </a:cubicBezTo>
                <a:cubicBezTo>
                  <a:pt x="22" y="27"/>
                  <a:pt x="26" y="22"/>
                  <a:pt x="32" y="22"/>
                </a:cubicBezTo>
                <a:cubicBezTo>
                  <a:pt x="34" y="22"/>
                  <a:pt x="36" y="23"/>
                  <a:pt x="37" y="23"/>
                </a:cubicBezTo>
                <a:cubicBezTo>
                  <a:pt x="43" y="26"/>
                  <a:pt x="43" y="26"/>
                  <a:pt x="43" y="26"/>
                </a:cubicBezTo>
                <a:cubicBezTo>
                  <a:pt x="47" y="20"/>
                  <a:pt x="47" y="20"/>
                  <a:pt x="47" y="20"/>
                </a:cubicBezTo>
                <a:cubicBezTo>
                  <a:pt x="51" y="12"/>
                  <a:pt x="60" y="8"/>
                  <a:pt x="69" y="8"/>
                </a:cubicBezTo>
                <a:cubicBezTo>
                  <a:pt x="83" y="8"/>
                  <a:pt x="94" y="19"/>
                  <a:pt x="94" y="33"/>
                </a:cubicBezTo>
                <a:cubicBezTo>
                  <a:pt x="94" y="33"/>
                  <a:pt x="94" y="33"/>
                  <a:pt x="94" y="33"/>
                </a:cubicBezTo>
                <a:cubicBezTo>
                  <a:pt x="94" y="38"/>
                  <a:pt x="94" y="38"/>
                  <a:pt x="94" y="38"/>
                </a:cubicBezTo>
                <a:cubicBezTo>
                  <a:pt x="98" y="40"/>
                  <a:pt x="98" y="40"/>
                  <a:pt x="98" y="40"/>
                </a:cubicBezTo>
                <a:cubicBezTo>
                  <a:pt x="104" y="44"/>
                  <a:pt x="109" y="51"/>
                  <a:pt x="109" y="58"/>
                </a:cubicBezTo>
                <a:cubicBezTo>
                  <a:pt x="109" y="70"/>
                  <a:pt x="99" y="80"/>
                  <a:pt x="87" y="80"/>
                </a:cubicBezTo>
                <a:cubicBezTo>
                  <a:pt x="87" y="87"/>
                  <a:pt x="87" y="87"/>
                  <a:pt x="87" y="87"/>
                </a:cubicBezTo>
                <a:cubicBezTo>
                  <a:pt x="103" y="87"/>
                  <a:pt x="116" y="74"/>
                  <a:pt x="116" y="58"/>
                </a:cubicBezTo>
                <a:cubicBezTo>
                  <a:pt x="116" y="48"/>
                  <a:pt x="110" y="38"/>
                  <a:pt x="101"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18449" name="Freeform 21"/>
          <p:cNvSpPr>
            <a:spLocks/>
          </p:cNvSpPr>
          <p:nvPr/>
        </p:nvSpPr>
        <p:spPr bwMode="auto">
          <a:xfrm>
            <a:off x="6084888" y="4741863"/>
            <a:ext cx="1311275" cy="1125537"/>
          </a:xfrm>
          <a:custGeom>
            <a:avLst/>
            <a:gdLst>
              <a:gd name="T0" fmla="*/ 1627245234 w 892"/>
              <a:gd name="T1" fmla="*/ 551997184 h 765"/>
              <a:gd name="T2" fmla="*/ 1616438975 w 892"/>
              <a:gd name="T3" fmla="*/ 549832917 h 765"/>
              <a:gd name="T4" fmla="*/ 1616438975 w 892"/>
              <a:gd name="T5" fmla="*/ 549832917 h 765"/>
              <a:gd name="T6" fmla="*/ 1616438975 w 892"/>
              <a:gd name="T7" fmla="*/ 549832917 h 765"/>
              <a:gd name="T8" fmla="*/ 1625084276 w 892"/>
              <a:gd name="T9" fmla="*/ 541174374 h 765"/>
              <a:gd name="T10" fmla="*/ 1629406191 w 892"/>
              <a:gd name="T11" fmla="*/ 536844367 h 765"/>
              <a:gd name="T12" fmla="*/ 1629406191 w 892"/>
              <a:gd name="T13" fmla="*/ 534680099 h 765"/>
              <a:gd name="T14" fmla="*/ 1631567149 w 892"/>
              <a:gd name="T15" fmla="*/ 532514360 h 765"/>
              <a:gd name="T16" fmla="*/ 1661820557 w 892"/>
              <a:gd name="T17" fmla="*/ 471903089 h 765"/>
              <a:gd name="T18" fmla="*/ 1692075434 w 892"/>
              <a:gd name="T19" fmla="*/ 450255996 h 765"/>
              <a:gd name="T20" fmla="*/ 1692075434 w 892"/>
              <a:gd name="T21" fmla="*/ 450255996 h 765"/>
              <a:gd name="T22" fmla="*/ 1694236392 w 892"/>
              <a:gd name="T23" fmla="*/ 450255996 h 765"/>
              <a:gd name="T24" fmla="*/ 1694236392 w 892"/>
              <a:gd name="T25" fmla="*/ 450255996 h 765"/>
              <a:gd name="T26" fmla="*/ 1787159042 w 892"/>
              <a:gd name="T27" fmla="*/ 400469007 h 765"/>
              <a:gd name="T28" fmla="*/ 1787159042 w 892"/>
              <a:gd name="T29" fmla="*/ 147199642 h 765"/>
              <a:gd name="T30" fmla="*/ 1532160156 w 892"/>
              <a:gd name="T31" fmla="*/ 147199642 h 765"/>
              <a:gd name="T32" fmla="*/ 1484617617 w 892"/>
              <a:gd name="T33" fmla="*/ 229458005 h 765"/>
              <a:gd name="T34" fmla="*/ 1460847082 w 892"/>
              <a:gd name="T35" fmla="*/ 270586451 h 765"/>
              <a:gd name="T36" fmla="*/ 1393854454 w 892"/>
              <a:gd name="T37" fmla="*/ 303057826 h 765"/>
              <a:gd name="T38" fmla="*/ 1389532539 w 892"/>
              <a:gd name="T39" fmla="*/ 303057826 h 765"/>
              <a:gd name="T40" fmla="*/ 1389532539 w 892"/>
              <a:gd name="T41" fmla="*/ 303057826 h 765"/>
              <a:gd name="T42" fmla="*/ 1380888708 w 892"/>
              <a:gd name="T43" fmla="*/ 303057826 h 765"/>
              <a:gd name="T44" fmla="*/ 1378727750 w 892"/>
              <a:gd name="T45" fmla="*/ 303057826 h 765"/>
              <a:gd name="T46" fmla="*/ 1063219109 w 892"/>
              <a:gd name="T47" fmla="*/ 0 h 765"/>
              <a:gd name="T48" fmla="*/ 0 w 892"/>
              <a:gd name="T49" fmla="*/ 844230728 h 765"/>
              <a:gd name="T50" fmla="*/ 77795946 w 892"/>
              <a:gd name="T51" fmla="*/ 852889271 h 765"/>
              <a:gd name="T52" fmla="*/ 90763163 w 892"/>
              <a:gd name="T53" fmla="*/ 846394996 h 765"/>
              <a:gd name="T54" fmla="*/ 92924120 w 892"/>
              <a:gd name="T55" fmla="*/ 844230728 h 765"/>
              <a:gd name="T56" fmla="*/ 347923007 w 892"/>
              <a:gd name="T57" fmla="*/ 889689182 h 765"/>
              <a:gd name="T58" fmla="*/ 414915635 w 892"/>
              <a:gd name="T59" fmla="*/ 1043383098 h 765"/>
              <a:gd name="T60" fmla="*/ 190168686 w 892"/>
              <a:gd name="T61" fmla="*/ 1266346828 h 765"/>
              <a:gd name="T62" fmla="*/ 99406993 w 892"/>
              <a:gd name="T63" fmla="*/ 1244699736 h 765"/>
              <a:gd name="T64" fmla="*/ 75634989 w 892"/>
              <a:gd name="T65" fmla="*/ 1231711186 h 765"/>
              <a:gd name="T66" fmla="*/ 0 w 892"/>
              <a:gd name="T67" fmla="*/ 1242535468 h 765"/>
              <a:gd name="T68" fmla="*/ 1927625701 w 892"/>
              <a:gd name="T69" fmla="*/ 865877821 h 765"/>
              <a:gd name="T70" fmla="*/ 1627245234 w 892"/>
              <a:gd name="T71" fmla="*/ 554161452 h 76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2" h="765">
                <a:moveTo>
                  <a:pt x="753" y="256"/>
                </a:moveTo>
                <a:cubicBezTo>
                  <a:pt x="753" y="255"/>
                  <a:pt x="753" y="255"/>
                  <a:pt x="753" y="255"/>
                </a:cubicBezTo>
                <a:cubicBezTo>
                  <a:pt x="751" y="254"/>
                  <a:pt x="751" y="254"/>
                  <a:pt x="751" y="254"/>
                </a:cubicBezTo>
                <a:cubicBezTo>
                  <a:pt x="748" y="254"/>
                  <a:pt x="748" y="254"/>
                  <a:pt x="748" y="254"/>
                </a:cubicBezTo>
                <a:cubicBezTo>
                  <a:pt x="748" y="254"/>
                  <a:pt x="748" y="254"/>
                  <a:pt x="748" y="254"/>
                </a:cubicBezTo>
                <a:cubicBezTo>
                  <a:pt x="748" y="254"/>
                  <a:pt x="748" y="254"/>
                  <a:pt x="748" y="254"/>
                </a:cubicBezTo>
                <a:cubicBezTo>
                  <a:pt x="748" y="254"/>
                  <a:pt x="748" y="254"/>
                  <a:pt x="748" y="254"/>
                </a:cubicBezTo>
                <a:cubicBezTo>
                  <a:pt x="748" y="254"/>
                  <a:pt x="748" y="254"/>
                  <a:pt x="748" y="254"/>
                </a:cubicBezTo>
                <a:cubicBezTo>
                  <a:pt x="748" y="252"/>
                  <a:pt x="751" y="251"/>
                  <a:pt x="751" y="251"/>
                </a:cubicBezTo>
                <a:cubicBezTo>
                  <a:pt x="752" y="250"/>
                  <a:pt x="752" y="250"/>
                  <a:pt x="752" y="250"/>
                </a:cubicBezTo>
                <a:cubicBezTo>
                  <a:pt x="753" y="249"/>
                  <a:pt x="753" y="249"/>
                  <a:pt x="753" y="249"/>
                </a:cubicBezTo>
                <a:cubicBezTo>
                  <a:pt x="754" y="248"/>
                  <a:pt x="754" y="248"/>
                  <a:pt x="754" y="248"/>
                </a:cubicBezTo>
                <a:cubicBezTo>
                  <a:pt x="754" y="247"/>
                  <a:pt x="754" y="247"/>
                  <a:pt x="754" y="247"/>
                </a:cubicBezTo>
                <a:cubicBezTo>
                  <a:pt x="754" y="247"/>
                  <a:pt x="754" y="247"/>
                  <a:pt x="754" y="247"/>
                </a:cubicBezTo>
                <a:cubicBezTo>
                  <a:pt x="754" y="246"/>
                  <a:pt x="754" y="246"/>
                  <a:pt x="754" y="246"/>
                </a:cubicBezTo>
                <a:cubicBezTo>
                  <a:pt x="755" y="246"/>
                  <a:pt x="755" y="246"/>
                  <a:pt x="755" y="246"/>
                </a:cubicBezTo>
                <a:cubicBezTo>
                  <a:pt x="755" y="245"/>
                  <a:pt x="755" y="245"/>
                  <a:pt x="755" y="244"/>
                </a:cubicBezTo>
                <a:cubicBezTo>
                  <a:pt x="757" y="235"/>
                  <a:pt x="762" y="226"/>
                  <a:pt x="769" y="218"/>
                </a:cubicBezTo>
                <a:cubicBezTo>
                  <a:pt x="773" y="214"/>
                  <a:pt x="778" y="210"/>
                  <a:pt x="783" y="208"/>
                </a:cubicBezTo>
                <a:cubicBezTo>
                  <a:pt x="783" y="208"/>
                  <a:pt x="783" y="208"/>
                  <a:pt x="783" y="208"/>
                </a:cubicBezTo>
                <a:cubicBezTo>
                  <a:pt x="783" y="208"/>
                  <a:pt x="783" y="208"/>
                  <a:pt x="783" y="208"/>
                </a:cubicBezTo>
                <a:cubicBezTo>
                  <a:pt x="783" y="208"/>
                  <a:pt x="783" y="208"/>
                  <a:pt x="783" y="208"/>
                </a:cubicBezTo>
                <a:cubicBezTo>
                  <a:pt x="784" y="208"/>
                  <a:pt x="784" y="208"/>
                  <a:pt x="784" y="208"/>
                </a:cubicBezTo>
                <a:cubicBezTo>
                  <a:pt x="784" y="208"/>
                  <a:pt x="784" y="208"/>
                  <a:pt x="784" y="208"/>
                </a:cubicBezTo>
                <a:cubicBezTo>
                  <a:pt x="784" y="208"/>
                  <a:pt x="784" y="208"/>
                  <a:pt x="784" y="208"/>
                </a:cubicBezTo>
                <a:cubicBezTo>
                  <a:pt x="784" y="208"/>
                  <a:pt x="784" y="208"/>
                  <a:pt x="784" y="208"/>
                </a:cubicBezTo>
                <a:cubicBezTo>
                  <a:pt x="789" y="205"/>
                  <a:pt x="794" y="204"/>
                  <a:pt x="798" y="203"/>
                </a:cubicBezTo>
                <a:cubicBezTo>
                  <a:pt x="808" y="199"/>
                  <a:pt x="818" y="193"/>
                  <a:pt x="827" y="185"/>
                </a:cubicBezTo>
                <a:cubicBezTo>
                  <a:pt x="843" y="169"/>
                  <a:pt x="851" y="147"/>
                  <a:pt x="851" y="126"/>
                </a:cubicBezTo>
                <a:cubicBezTo>
                  <a:pt x="851" y="105"/>
                  <a:pt x="843" y="84"/>
                  <a:pt x="827" y="68"/>
                </a:cubicBezTo>
                <a:cubicBezTo>
                  <a:pt x="810" y="51"/>
                  <a:pt x="789" y="43"/>
                  <a:pt x="768" y="43"/>
                </a:cubicBezTo>
                <a:cubicBezTo>
                  <a:pt x="747" y="43"/>
                  <a:pt x="726" y="51"/>
                  <a:pt x="709" y="68"/>
                </a:cubicBezTo>
                <a:cubicBezTo>
                  <a:pt x="700" y="77"/>
                  <a:pt x="694" y="88"/>
                  <a:pt x="690" y="99"/>
                </a:cubicBezTo>
                <a:cubicBezTo>
                  <a:pt x="689" y="101"/>
                  <a:pt x="688" y="104"/>
                  <a:pt x="687" y="106"/>
                </a:cubicBezTo>
                <a:cubicBezTo>
                  <a:pt x="685" y="113"/>
                  <a:pt x="681" y="119"/>
                  <a:pt x="676" y="125"/>
                </a:cubicBezTo>
                <a:cubicBezTo>
                  <a:pt x="676" y="125"/>
                  <a:pt x="676" y="125"/>
                  <a:pt x="676" y="125"/>
                </a:cubicBezTo>
                <a:cubicBezTo>
                  <a:pt x="668" y="132"/>
                  <a:pt x="658" y="137"/>
                  <a:pt x="648" y="139"/>
                </a:cubicBezTo>
                <a:cubicBezTo>
                  <a:pt x="647" y="139"/>
                  <a:pt x="646" y="140"/>
                  <a:pt x="645" y="140"/>
                </a:cubicBezTo>
                <a:cubicBezTo>
                  <a:pt x="644" y="140"/>
                  <a:pt x="644" y="140"/>
                  <a:pt x="644" y="140"/>
                </a:cubicBezTo>
                <a:cubicBezTo>
                  <a:pt x="643" y="140"/>
                  <a:pt x="643" y="140"/>
                  <a:pt x="643" y="140"/>
                </a:cubicBezTo>
                <a:cubicBezTo>
                  <a:pt x="643" y="140"/>
                  <a:pt x="643" y="140"/>
                  <a:pt x="643" y="140"/>
                </a:cubicBezTo>
                <a:cubicBezTo>
                  <a:pt x="643" y="140"/>
                  <a:pt x="643" y="140"/>
                  <a:pt x="643" y="140"/>
                </a:cubicBezTo>
                <a:cubicBezTo>
                  <a:pt x="642" y="140"/>
                  <a:pt x="641" y="140"/>
                  <a:pt x="640" y="140"/>
                </a:cubicBezTo>
                <a:cubicBezTo>
                  <a:pt x="639" y="140"/>
                  <a:pt x="639" y="140"/>
                  <a:pt x="639" y="140"/>
                </a:cubicBezTo>
                <a:cubicBezTo>
                  <a:pt x="638" y="140"/>
                  <a:pt x="638" y="140"/>
                  <a:pt x="638" y="140"/>
                </a:cubicBezTo>
                <a:cubicBezTo>
                  <a:pt x="638" y="140"/>
                  <a:pt x="638" y="140"/>
                  <a:pt x="638" y="140"/>
                </a:cubicBezTo>
                <a:cubicBezTo>
                  <a:pt x="636" y="140"/>
                  <a:pt x="634" y="139"/>
                  <a:pt x="633" y="138"/>
                </a:cubicBezTo>
                <a:cubicBezTo>
                  <a:pt x="492" y="0"/>
                  <a:pt x="492" y="0"/>
                  <a:pt x="492" y="0"/>
                </a:cubicBezTo>
                <a:cubicBezTo>
                  <a:pt x="355" y="131"/>
                  <a:pt x="172" y="198"/>
                  <a:pt x="0" y="199"/>
                </a:cubicBezTo>
                <a:cubicBezTo>
                  <a:pt x="0" y="390"/>
                  <a:pt x="0" y="390"/>
                  <a:pt x="0" y="390"/>
                </a:cubicBezTo>
                <a:cubicBezTo>
                  <a:pt x="9" y="394"/>
                  <a:pt x="14" y="396"/>
                  <a:pt x="21" y="396"/>
                </a:cubicBezTo>
                <a:cubicBezTo>
                  <a:pt x="26" y="396"/>
                  <a:pt x="32" y="395"/>
                  <a:pt x="36" y="394"/>
                </a:cubicBezTo>
                <a:cubicBezTo>
                  <a:pt x="38" y="393"/>
                  <a:pt x="40" y="392"/>
                  <a:pt x="42" y="391"/>
                </a:cubicBezTo>
                <a:cubicBezTo>
                  <a:pt x="42" y="391"/>
                  <a:pt x="42" y="391"/>
                  <a:pt x="42" y="391"/>
                </a:cubicBezTo>
                <a:cubicBezTo>
                  <a:pt x="43" y="391"/>
                  <a:pt x="43" y="391"/>
                  <a:pt x="43" y="391"/>
                </a:cubicBezTo>
                <a:cubicBezTo>
                  <a:pt x="43" y="390"/>
                  <a:pt x="43" y="390"/>
                  <a:pt x="43" y="390"/>
                </a:cubicBezTo>
                <a:cubicBezTo>
                  <a:pt x="57" y="384"/>
                  <a:pt x="72" y="380"/>
                  <a:pt x="88" y="380"/>
                </a:cubicBezTo>
                <a:cubicBezTo>
                  <a:pt x="117" y="380"/>
                  <a:pt x="142" y="392"/>
                  <a:pt x="161" y="411"/>
                </a:cubicBezTo>
                <a:cubicBezTo>
                  <a:pt x="162" y="412"/>
                  <a:pt x="162" y="412"/>
                  <a:pt x="163" y="413"/>
                </a:cubicBezTo>
                <a:cubicBezTo>
                  <a:pt x="181" y="430"/>
                  <a:pt x="192" y="455"/>
                  <a:pt x="192" y="482"/>
                </a:cubicBezTo>
                <a:cubicBezTo>
                  <a:pt x="192" y="506"/>
                  <a:pt x="183" y="528"/>
                  <a:pt x="169" y="545"/>
                </a:cubicBezTo>
                <a:cubicBezTo>
                  <a:pt x="150" y="569"/>
                  <a:pt x="121" y="585"/>
                  <a:pt x="88" y="585"/>
                </a:cubicBezTo>
                <a:cubicBezTo>
                  <a:pt x="73" y="585"/>
                  <a:pt x="59" y="581"/>
                  <a:pt x="46" y="576"/>
                </a:cubicBezTo>
                <a:cubicBezTo>
                  <a:pt x="46" y="576"/>
                  <a:pt x="46" y="575"/>
                  <a:pt x="46" y="575"/>
                </a:cubicBezTo>
                <a:cubicBezTo>
                  <a:pt x="45" y="575"/>
                  <a:pt x="45" y="575"/>
                  <a:pt x="45" y="575"/>
                </a:cubicBezTo>
                <a:cubicBezTo>
                  <a:pt x="41" y="573"/>
                  <a:pt x="38" y="571"/>
                  <a:pt x="35" y="569"/>
                </a:cubicBezTo>
                <a:cubicBezTo>
                  <a:pt x="31" y="568"/>
                  <a:pt x="25" y="567"/>
                  <a:pt x="21" y="567"/>
                </a:cubicBezTo>
                <a:cubicBezTo>
                  <a:pt x="14" y="567"/>
                  <a:pt x="9" y="570"/>
                  <a:pt x="0" y="574"/>
                </a:cubicBezTo>
                <a:cubicBezTo>
                  <a:pt x="0" y="765"/>
                  <a:pt x="0" y="765"/>
                  <a:pt x="0" y="765"/>
                </a:cubicBezTo>
                <a:cubicBezTo>
                  <a:pt x="323" y="764"/>
                  <a:pt x="645" y="642"/>
                  <a:pt x="892" y="400"/>
                </a:cubicBezTo>
                <a:cubicBezTo>
                  <a:pt x="754" y="261"/>
                  <a:pt x="754" y="261"/>
                  <a:pt x="754" y="261"/>
                </a:cubicBezTo>
                <a:cubicBezTo>
                  <a:pt x="753" y="260"/>
                  <a:pt x="753" y="258"/>
                  <a:pt x="753" y="256"/>
                </a:cubicBez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450" name="Freeform 120"/>
          <p:cNvSpPr>
            <a:spLocks noEditPoints="1"/>
          </p:cNvSpPr>
          <p:nvPr/>
        </p:nvSpPr>
        <p:spPr bwMode="auto">
          <a:xfrm>
            <a:off x="6524625" y="5103813"/>
            <a:ext cx="406400" cy="349250"/>
          </a:xfrm>
          <a:custGeom>
            <a:avLst/>
            <a:gdLst>
              <a:gd name="T0" fmla="*/ 1146197361 w 117"/>
              <a:gd name="T1" fmla="*/ 83698973 h 101"/>
              <a:gd name="T2" fmla="*/ 1146197361 w 117"/>
              <a:gd name="T3" fmla="*/ 167401403 h 101"/>
              <a:gd name="T4" fmla="*/ 180979993 w 117"/>
              <a:gd name="T5" fmla="*/ 430459270 h 101"/>
              <a:gd name="T6" fmla="*/ 0 w 117"/>
              <a:gd name="T7" fmla="*/ 334802807 h 101"/>
              <a:gd name="T8" fmla="*/ 0 w 117"/>
              <a:gd name="T9" fmla="*/ 860918540 h 101"/>
              <a:gd name="T10" fmla="*/ 180979993 w 117"/>
              <a:gd name="T11" fmla="*/ 777219567 h 101"/>
              <a:gd name="T12" fmla="*/ 289565210 w 117"/>
              <a:gd name="T13" fmla="*/ 801134547 h 101"/>
              <a:gd name="T14" fmla="*/ 253371296 w 117"/>
              <a:gd name="T15" fmla="*/ 908748500 h 101"/>
              <a:gd name="T16" fmla="*/ 349893032 w 117"/>
              <a:gd name="T17" fmla="*/ 1064192413 h 101"/>
              <a:gd name="T18" fmla="*/ 603260855 w 117"/>
              <a:gd name="T19" fmla="*/ 1135933896 h 101"/>
              <a:gd name="T20" fmla="*/ 639458243 w 117"/>
              <a:gd name="T21" fmla="*/ 1135933896 h 101"/>
              <a:gd name="T22" fmla="*/ 772173894 w 117"/>
              <a:gd name="T23" fmla="*/ 1040277433 h 101"/>
              <a:gd name="T24" fmla="*/ 796304328 w 117"/>
              <a:gd name="T25" fmla="*/ 932663480 h 101"/>
              <a:gd name="T26" fmla="*/ 1146197361 w 117"/>
              <a:gd name="T27" fmla="*/ 1028319943 h 101"/>
              <a:gd name="T28" fmla="*/ 1146197361 w 117"/>
              <a:gd name="T29" fmla="*/ 1123979864 h 101"/>
              <a:gd name="T30" fmla="*/ 1411632137 w 117"/>
              <a:gd name="T31" fmla="*/ 1207678837 h 101"/>
              <a:gd name="T32" fmla="*/ 1411632137 w 117"/>
              <a:gd name="T33" fmla="*/ 0 h 101"/>
              <a:gd name="T34" fmla="*/ 1146197361 w 117"/>
              <a:gd name="T35" fmla="*/ 83698973 h 101"/>
              <a:gd name="T36" fmla="*/ 687719111 w 117"/>
              <a:gd name="T37" fmla="*/ 1016362453 h 101"/>
              <a:gd name="T38" fmla="*/ 627391289 w 117"/>
              <a:gd name="T39" fmla="*/ 1052234923 h 101"/>
              <a:gd name="T40" fmla="*/ 374023467 w 117"/>
              <a:gd name="T41" fmla="*/ 980493441 h 101"/>
              <a:gd name="T42" fmla="*/ 337826079 w 117"/>
              <a:gd name="T43" fmla="*/ 932663480 h 101"/>
              <a:gd name="T44" fmla="*/ 374023467 w 117"/>
              <a:gd name="T45" fmla="*/ 825049527 h 101"/>
              <a:gd name="T46" fmla="*/ 711849545 w 117"/>
              <a:gd name="T47" fmla="*/ 920705990 h 101"/>
              <a:gd name="T48" fmla="*/ 687719111 w 117"/>
              <a:gd name="T49" fmla="*/ 1016362453 h 101"/>
              <a:gd name="T50" fmla="*/ 1146197361 w 117"/>
              <a:gd name="T51" fmla="*/ 597860673 h 101"/>
              <a:gd name="T52" fmla="*/ 180979993 w 117"/>
              <a:gd name="T53" fmla="*/ 597860673 h 101"/>
              <a:gd name="T54" fmla="*/ 180979993 w 117"/>
              <a:gd name="T55" fmla="*/ 514161700 h 101"/>
              <a:gd name="T56" fmla="*/ 1146197361 w 117"/>
              <a:gd name="T57" fmla="*/ 251100376 h 101"/>
              <a:gd name="T58" fmla="*/ 1146197361 w 117"/>
              <a:gd name="T59" fmla="*/ 597860673 h 101"/>
              <a:gd name="T60" fmla="*/ 1315110400 w 117"/>
              <a:gd name="T61" fmla="*/ 597860673 h 101"/>
              <a:gd name="T62" fmla="*/ 1230652144 w 117"/>
              <a:gd name="T63" fmla="*/ 597860673 h 101"/>
              <a:gd name="T64" fmla="*/ 1230652144 w 117"/>
              <a:gd name="T65" fmla="*/ 167401403 h 101"/>
              <a:gd name="T66" fmla="*/ 1315110400 w 117"/>
              <a:gd name="T67" fmla="*/ 167401403 h 101"/>
              <a:gd name="T68" fmla="*/ 1315110400 w 117"/>
              <a:gd name="T69" fmla="*/ 597860673 h 10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17" h="101">
                <a:moveTo>
                  <a:pt x="95" y="7"/>
                </a:moveTo>
                <a:cubicBezTo>
                  <a:pt x="95" y="14"/>
                  <a:pt x="95" y="14"/>
                  <a:pt x="95" y="14"/>
                </a:cubicBezTo>
                <a:cubicBezTo>
                  <a:pt x="15" y="36"/>
                  <a:pt x="15" y="36"/>
                  <a:pt x="15" y="36"/>
                </a:cubicBezTo>
                <a:cubicBezTo>
                  <a:pt x="0" y="28"/>
                  <a:pt x="0" y="28"/>
                  <a:pt x="0" y="28"/>
                </a:cubicBezTo>
                <a:cubicBezTo>
                  <a:pt x="0" y="72"/>
                  <a:pt x="0" y="72"/>
                  <a:pt x="0" y="72"/>
                </a:cubicBezTo>
                <a:cubicBezTo>
                  <a:pt x="15" y="65"/>
                  <a:pt x="15" y="65"/>
                  <a:pt x="15" y="65"/>
                </a:cubicBezTo>
                <a:cubicBezTo>
                  <a:pt x="24" y="67"/>
                  <a:pt x="24" y="67"/>
                  <a:pt x="24" y="67"/>
                </a:cubicBezTo>
                <a:cubicBezTo>
                  <a:pt x="21" y="76"/>
                  <a:pt x="21" y="76"/>
                  <a:pt x="21" y="76"/>
                </a:cubicBezTo>
                <a:cubicBezTo>
                  <a:pt x="20" y="82"/>
                  <a:pt x="23" y="88"/>
                  <a:pt x="29" y="89"/>
                </a:cubicBezTo>
                <a:cubicBezTo>
                  <a:pt x="50" y="95"/>
                  <a:pt x="50" y="95"/>
                  <a:pt x="50" y="95"/>
                </a:cubicBezTo>
                <a:cubicBezTo>
                  <a:pt x="51" y="95"/>
                  <a:pt x="52" y="95"/>
                  <a:pt x="53" y="95"/>
                </a:cubicBezTo>
                <a:cubicBezTo>
                  <a:pt x="58" y="95"/>
                  <a:pt x="62" y="92"/>
                  <a:pt x="64" y="87"/>
                </a:cubicBezTo>
                <a:cubicBezTo>
                  <a:pt x="66" y="78"/>
                  <a:pt x="66" y="78"/>
                  <a:pt x="66" y="78"/>
                </a:cubicBezTo>
                <a:cubicBezTo>
                  <a:pt x="95" y="86"/>
                  <a:pt x="95" y="86"/>
                  <a:pt x="95" y="86"/>
                </a:cubicBezTo>
                <a:cubicBezTo>
                  <a:pt x="95" y="94"/>
                  <a:pt x="95" y="94"/>
                  <a:pt x="95" y="94"/>
                </a:cubicBezTo>
                <a:cubicBezTo>
                  <a:pt x="117" y="101"/>
                  <a:pt x="117" y="101"/>
                  <a:pt x="117" y="101"/>
                </a:cubicBezTo>
                <a:cubicBezTo>
                  <a:pt x="117" y="0"/>
                  <a:pt x="117" y="0"/>
                  <a:pt x="117" y="0"/>
                </a:cubicBezTo>
                <a:lnTo>
                  <a:pt x="95" y="7"/>
                </a:lnTo>
                <a:close/>
                <a:moveTo>
                  <a:pt x="57" y="85"/>
                </a:moveTo>
                <a:cubicBezTo>
                  <a:pt x="56" y="87"/>
                  <a:pt x="54" y="88"/>
                  <a:pt x="52" y="88"/>
                </a:cubicBezTo>
                <a:cubicBezTo>
                  <a:pt x="31" y="82"/>
                  <a:pt x="31" y="82"/>
                  <a:pt x="31" y="82"/>
                </a:cubicBezTo>
                <a:cubicBezTo>
                  <a:pt x="29" y="82"/>
                  <a:pt x="28" y="80"/>
                  <a:pt x="28" y="78"/>
                </a:cubicBezTo>
                <a:cubicBezTo>
                  <a:pt x="31" y="69"/>
                  <a:pt x="31" y="69"/>
                  <a:pt x="31" y="69"/>
                </a:cubicBezTo>
                <a:cubicBezTo>
                  <a:pt x="59" y="77"/>
                  <a:pt x="59" y="77"/>
                  <a:pt x="59" y="77"/>
                </a:cubicBezTo>
                <a:lnTo>
                  <a:pt x="57" y="85"/>
                </a:lnTo>
                <a:close/>
                <a:moveTo>
                  <a:pt x="95" y="50"/>
                </a:moveTo>
                <a:cubicBezTo>
                  <a:pt x="15" y="50"/>
                  <a:pt x="15" y="50"/>
                  <a:pt x="15" y="50"/>
                </a:cubicBezTo>
                <a:cubicBezTo>
                  <a:pt x="15" y="43"/>
                  <a:pt x="15" y="43"/>
                  <a:pt x="15" y="43"/>
                </a:cubicBezTo>
                <a:cubicBezTo>
                  <a:pt x="95" y="21"/>
                  <a:pt x="95" y="21"/>
                  <a:pt x="95" y="21"/>
                </a:cubicBezTo>
                <a:lnTo>
                  <a:pt x="95" y="50"/>
                </a:lnTo>
                <a:close/>
                <a:moveTo>
                  <a:pt x="109" y="50"/>
                </a:moveTo>
                <a:cubicBezTo>
                  <a:pt x="102" y="50"/>
                  <a:pt x="102" y="50"/>
                  <a:pt x="102" y="50"/>
                </a:cubicBezTo>
                <a:cubicBezTo>
                  <a:pt x="102" y="14"/>
                  <a:pt x="102" y="14"/>
                  <a:pt x="102" y="14"/>
                </a:cubicBezTo>
                <a:cubicBezTo>
                  <a:pt x="109" y="14"/>
                  <a:pt x="109" y="14"/>
                  <a:pt x="109" y="14"/>
                </a:cubicBezTo>
                <a:lnTo>
                  <a:pt x="109" y="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18451" name="Freeform 25"/>
          <p:cNvSpPr>
            <a:spLocks/>
          </p:cNvSpPr>
          <p:nvPr/>
        </p:nvSpPr>
        <p:spPr bwMode="auto">
          <a:xfrm>
            <a:off x="4203700" y="2665413"/>
            <a:ext cx="1135063" cy="1579562"/>
          </a:xfrm>
          <a:custGeom>
            <a:avLst/>
            <a:gdLst>
              <a:gd name="T0" fmla="*/ 437807491 w 771"/>
              <a:gd name="T1" fmla="*/ 1927270071 h 1074"/>
              <a:gd name="T2" fmla="*/ 435638946 w 771"/>
              <a:gd name="T3" fmla="*/ 1929432042 h 1074"/>
              <a:gd name="T4" fmla="*/ 442141635 w 771"/>
              <a:gd name="T5" fmla="*/ 1933758924 h 1074"/>
              <a:gd name="T6" fmla="*/ 446475780 w 771"/>
              <a:gd name="T7" fmla="*/ 1935922365 h 1074"/>
              <a:gd name="T8" fmla="*/ 448644324 w 771"/>
              <a:gd name="T9" fmla="*/ 1940247776 h 1074"/>
              <a:gd name="T10" fmla="*/ 450811396 w 771"/>
              <a:gd name="T11" fmla="*/ 1942411217 h 1074"/>
              <a:gd name="T12" fmla="*/ 452978469 w 771"/>
              <a:gd name="T13" fmla="*/ 1944574658 h 1074"/>
              <a:gd name="T14" fmla="*/ 463815302 w 771"/>
              <a:gd name="T15" fmla="*/ 2044073828 h 1074"/>
              <a:gd name="T16" fmla="*/ 463815302 w 771"/>
              <a:gd name="T17" fmla="*/ 2044073828 h 1074"/>
              <a:gd name="T18" fmla="*/ 463815302 w 771"/>
              <a:gd name="T19" fmla="*/ 2044073828 h 1074"/>
              <a:gd name="T20" fmla="*/ 463815302 w 771"/>
              <a:gd name="T21" fmla="*/ 2046237269 h 1074"/>
              <a:gd name="T22" fmla="*/ 448644324 w 771"/>
              <a:gd name="T23" fmla="*/ 2074356120 h 1074"/>
              <a:gd name="T24" fmla="*/ 485488970 w 771"/>
              <a:gd name="T25" fmla="*/ 2147483647 h 1074"/>
              <a:gd name="T26" fmla="*/ 613362429 w 771"/>
              <a:gd name="T27" fmla="*/ 2147483647 h 1074"/>
              <a:gd name="T28" fmla="*/ 793254456 w 771"/>
              <a:gd name="T29" fmla="*/ 2145736438 h 1074"/>
              <a:gd name="T30" fmla="*/ 771580789 w 771"/>
              <a:gd name="T31" fmla="*/ 2052726121 h 1074"/>
              <a:gd name="T32" fmla="*/ 765078100 w 771"/>
              <a:gd name="T33" fmla="*/ 2007302683 h 1074"/>
              <a:gd name="T34" fmla="*/ 782417623 w 771"/>
              <a:gd name="T35" fmla="*/ 1935922365 h 1074"/>
              <a:gd name="T36" fmla="*/ 784584695 w 771"/>
              <a:gd name="T37" fmla="*/ 1929432042 h 1074"/>
              <a:gd name="T38" fmla="*/ 784584695 w 771"/>
              <a:gd name="T39" fmla="*/ 1931595483 h 1074"/>
              <a:gd name="T40" fmla="*/ 788918840 w 771"/>
              <a:gd name="T41" fmla="*/ 1927270071 h 1074"/>
              <a:gd name="T42" fmla="*/ 791085912 w 771"/>
              <a:gd name="T43" fmla="*/ 1925106630 h 1074"/>
              <a:gd name="T44" fmla="*/ 799755673 w 771"/>
              <a:gd name="T45" fmla="*/ 1920781219 h 1074"/>
              <a:gd name="T46" fmla="*/ 801922746 w 771"/>
              <a:gd name="T47" fmla="*/ 1920781219 h 1074"/>
              <a:gd name="T48" fmla="*/ 1226726330 w 771"/>
              <a:gd name="T49" fmla="*/ 1920781219 h 1074"/>
              <a:gd name="T50" fmla="*/ 1376273457 w 771"/>
              <a:gd name="T51" fmla="*/ 571042548 h 1074"/>
              <a:gd name="T52" fmla="*/ 1328591978 w 771"/>
              <a:gd name="T53" fmla="*/ 616467457 h 1074"/>
              <a:gd name="T54" fmla="*/ 1322089289 w 771"/>
              <a:gd name="T55" fmla="*/ 605651722 h 1074"/>
              <a:gd name="T56" fmla="*/ 1317755144 w 771"/>
              <a:gd name="T57" fmla="*/ 622956309 h 1074"/>
              <a:gd name="T58" fmla="*/ 1317755144 w 771"/>
              <a:gd name="T59" fmla="*/ 629445162 h 1074"/>
              <a:gd name="T60" fmla="*/ 1263570976 w 771"/>
              <a:gd name="T61" fmla="*/ 713803185 h 1074"/>
              <a:gd name="T62" fmla="*/ 951471344 w 771"/>
              <a:gd name="T63" fmla="*/ 715966626 h 1074"/>
              <a:gd name="T64" fmla="*/ 951471344 w 771"/>
              <a:gd name="T65" fmla="*/ 402325031 h 1074"/>
              <a:gd name="T66" fmla="*/ 1029496252 w 771"/>
              <a:gd name="T67" fmla="*/ 352576181 h 1074"/>
              <a:gd name="T68" fmla="*/ 1055504064 w 771"/>
              <a:gd name="T69" fmla="*/ 343923888 h 1074"/>
              <a:gd name="T70" fmla="*/ 1094517254 w 771"/>
              <a:gd name="T71" fmla="*/ 292010127 h 1074"/>
              <a:gd name="T72" fmla="*/ 0 w 771"/>
              <a:gd name="T73" fmla="*/ 1920781219 h 1074"/>
              <a:gd name="T74" fmla="*/ 424802112 w 771"/>
              <a:gd name="T75" fmla="*/ 1920781219 h 107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771" h="1074">
                <a:moveTo>
                  <a:pt x="202" y="890"/>
                </a:moveTo>
                <a:cubicBezTo>
                  <a:pt x="202" y="891"/>
                  <a:pt x="202" y="891"/>
                  <a:pt x="202" y="891"/>
                </a:cubicBezTo>
                <a:cubicBezTo>
                  <a:pt x="202" y="891"/>
                  <a:pt x="202" y="891"/>
                  <a:pt x="202" y="891"/>
                </a:cubicBezTo>
                <a:cubicBezTo>
                  <a:pt x="201" y="892"/>
                  <a:pt x="201" y="892"/>
                  <a:pt x="201" y="892"/>
                </a:cubicBezTo>
                <a:cubicBezTo>
                  <a:pt x="201" y="892"/>
                  <a:pt x="201" y="892"/>
                  <a:pt x="201" y="892"/>
                </a:cubicBezTo>
                <a:cubicBezTo>
                  <a:pt x="201" y="892"/>
                  <a:pt x="204" y="893"/>
                  <a:pt x="204" y="894"/>
                </a:cubicBezTo>
                <a:cubicBezTo>
                  <a:pt x="205" y="894"/>
                  <a:pt x="205" y="894"/>
                  <a:pt x="205" y="894"/>
                </a:cubicBezTo>
                <a:cubicBezTo>
                  <a:pt x="206" y="895"/>
                  <a:pt x="206" y="895"/>
                  <a:pt x="206" y="895"/>
                </a:cubicBezTo>
                <a:cubicBezTo>
                  <a:pt x="207" y="896"/>
                  <a:pt x="207" y="896"/>
                  <a:pt x="207" y="896"/>
                </a:cubicBezTo>
                <a:cubicBezTo>
                  <a:pt x="207" y="897"/>
                  <a:pt x="207" y="897"/>
                  <a:pt x="207" y="897"/>
                </a:cubicBezTo>
                <a:cubicBezTo>
                  <a:pt x="207" y="897"/>
                  <a:pt x="207" y="897"/>
                  <a:pt x="207" y="897"/>
                </a:cubicBezTo>
                <a:cubicBezTo>
                  <a:pt x="208" y="898"/>
                  <a:pt x="208" y="898"/>
                  <a:pt x="208" y="898"/>
                </a:cubicBezTo>
                <a:cubicBezTo>
                  <a:pt x="208" y="898"/>
                  <a:pt x="208" y="898"/>
                  <a:pt x="208" y="898"/>
                </a:cubicBezTo>
                <a:cubicBezTo>
                  <a:pt x="208" y="899"/>
                  <a:pt x="208" y="899"/>
                  <a:pt x="209" y="899"/>
                </a:cubicBezTo>
                <a:cubicBezTo>
                  <a:pt x="214" y="908"/>
                  <a:pt x="217" y="917"/>
                  <a:pt x="217" y="928"/>
                </a:cubicBezTo>
                <a:cubicBezTo>
                  <a:pt x="217" y="934"/>
                  <a:pt x="216" y="940"/>
                  <a:pt x="214" y="945"/>
                </a:cubicBezTo>
                <a:cubicBezTo>
                  <a:pt x="214" y="945"/>
                  <a:pt x="214" y="945"/>
                  <a:pt x="214" y="945"/>
                </a:cubicBezTo>
                <a:cubicBezTo>
                  <a:pt x="214" y="945"/>
                  <a:pt x="214" y="945"/>
                  <a:pt x="214" y="945"/>
                </a:cubicBezTo>
                <a:cubicBezTo>
                  <a:pt x="214" y="945"/>
                  <a:pt x="214" y="945"/>
                  <a:pt x="214" y="945"/>
                </a:cubicBezTo>
                <a:cubicBezTo>
                  <a:pt x="214" y="945"/>
                  <a:pt x="214" y="945"/>
                  <a:pt x="214" y="945"/>
                </a:cubicBezTo>
                <a:cubicBezTo>
                  <a:pt x="214" y="946"/>
                  <a:pt x="214" y="946"/>
                  <a:pt x="214" y="946"/>
                </a:cubicBezTo>
                <a:cubicBezTo>
                  <a:pt x="214" y="946"/>
                  <a:pt x="214" y="946"/>
                  <a:pt x="214" y="946"/>
                </a:cubicBezTo>
                <a:cubicBezTo>
                  <a:pt x="214" y="946"/>
                  <a:pt x="214" y="946"/>
                  <a:pt x="214" y="946"/>
                </a:cubicBezTo>
                <a:cubicBezTo>
                  <a:pt x="212" y="951"/>
                  <a:pt x="210" y="955"/>
                  <a:pt x="207" y="959"/>
                </a:cubicBezTo>
                <a:cubicBezTo>
                  <a:pt x="203" y="969"/>
                  <a:pt x="200" y="980"/>
                  <a:pt x="200" y="992"/>
                </a:cubicBezTo>
                <a:cubicBezTo>
                  <a:pt x="200" y="1015"/>
                  <a:pt x="209" y="1036"/>
                  <a:pt x="224" y="1051"/>
                </a:cubicBezTo>
                <a:cubicBezTo>
                  <a:pt x="226" y="1052"/>
                  <a:pt x="228" y="1054"/>
                  <a:pt x="230" y="1055"/>
                </a:cubicBezTo>
                <a:cubicBezTo>
                  <a:pt x="244" y="1067"/>
                  <a:pt x="263" y="1074"/>
                  <a:pt x="283" y="1074"/>
                </a:cubicBezTo>
                <a:cubicBezTo>
                  <a:pt x="306" y="1074"/>
                  <a:pt x="328" y="1064"/>
                  <a:pt x="343" y="1049"/>
                </a:cubicBezTo>
                <a:cubicBezTo>
                  <a:pt x="357" y="1034"/>
                  <a:pt x="366" y="1014"/>
                  <a:pt x="366" y="992"/>
                </a:cubicBezTo>
                <a:cubicBezTo>
                  <a:pt x="366" y="979"/>
                  <a:pt x="363" y="967"/>
                  <a:pt x="358" y="956"/>
                </a:cubicBezTo>
                <a:cubicBezTo>
                  <a:pt x="356" y="954"/>
                  <a:pt x="357" y="952"/>
                  <a:pt x="356" y="949"/>
                </a:cubicBezTo>
                <a:cubicBezTo>
                  <a:pt x="353" y="943"/>
                  <a:pt x="353" y="935"/>
                  <a:pt x="353" y="928"/>
                </a:cubicBezTo>
                <a:cubicBezTo>
                  <a:pt x="353" y="928"/>
                  <a:pt x="353" y="928"/>
                  <a:pt x="353" y="928"/>
                </a:cubicBezTo>
                <a:cubicBezTo>
                  <a:pt x="353" y="917"/>
                  <a:pt x="355" y="907"/>
                  <a:pt x="361" y="898"/>
                </a:cubicBezTo>
                <a:cubicBezTo>
                  <a:pt x="361" y="897"/>
                  <a:pt x="361" y="896"/>
                  <a:pt x="361" y="895"/>
                </a:cubicBezTo>
                <a:cubicBezTo>
                  <a:pt x="361" y="894"/>
                  <a:pt x="361" y="894"/>
                  <a:pt x="361" y="894"/>
                </a:cubicBezTo>
                <a:cubicBezTo>
                  <a:pt x="362" y="892"/>
                  <a:pt x="362" y="892"/>
                  <a:pt x="362" y="892"/>
                </a:cubicBezTo>
                <a:cubicBezTo>
                  <a:pt x="362" y="892"/>
                  <a:pt x="362" y="892"/>
                  <a:pt x="362" y="892"/>
                </a:cubicBezTo>
                <a:cubicBezTo>
                  <a:pt x="362" y="893"/>
                  <a:pt x="362" y="893"/>
                  <a:pt x="362" y="893"/>
                </a:cubicBezTo>
                <a:cubicBezTo>
                  <a:pt x="362" y="893"/>
                  <a:pt x="362" y="893"/>
                  <a:pt x="362" y="893"/>
                </a:cubicBezTo>
                <a:cubicBezTo>
                  <a:pt x="362" y="892"/>
                  <a:pt x="363" y="892"/>
                  <a:pt x="364" y="891"/>
                </a:cubicBezTo>
                <a:cubicBezTo>
                  <a:pt x="364" y="890"/>
                  <a:pt x="364" y="890"/>
                  <a:pt x="364" y="890"/>
                </a:cubicBezTo>
                <a:cubicBezTo>
                  <a:pt x="365" y="890"/>
                  <a:pt x="365" y="890"/>
                  <a:pt x="365" y="890"/>
                </a:cubicBezTo>
                <a:cubicBezTo>
                  <a:pt x="365" y="890"/>
                  <a:pt x="365" y="890"/>
                  <a:pt x="365" y="890"/>
                </a:cubicBezTo>
                <a:cubicBezTo>
                  <a:pt x="366" y="889"/>
                  <a:pt x="368" y="888"/>
                  <a:pt x="369" y="888"/>
                </a:cubicBezTo>
                <a:cubicBezTo>
                  <a:pt x="369" y="888"/>
                  <a:pt x="369" y="888"/>
                  <a:pt x="369" y="888"/>
                </a:cubicBezTo>
                <a:cubicBezTo>
                  <a:pt x="370" y="888"/>
                  <a:pt x="370" y="888"/>
                  <a:pt x="370" y="888"/>
                </a:cubicBezTo>
                <a:cubicBezTo>
                  <a:pt x="371" y="888"/>
                  <a:pt x="371" y="888"/>
                  <a:pt x="371" y="888"/>
                </a:cubicBezTo>
                <a:cubicBezTo>
                  <a:pt x="566" y="888"/>
                  <a:pt x="566" y="888"/>
                  <a:pt x="566" y="888"/>
                </a:cubicBezTo>
                <a:cubicBezTo>
                  <a:pt x="570" y="704"/>
                  <a:pt x="647" y="526"/>
                  <a:pt x="771" y="401"/>
                </a:cubicBezTo>
                <a:cubicBezTo>
                  <a:pt x="635" y="264"/>
                  <a:pt x="635" y="264"/>
                  <a:pt x="635" y="264"/>
                </a:cubicBezTo>
                <a:cubicBezTo>
                  <a:pt x="628" y="266"/>
                  <a:pt x="624" y="269"/>
                  <a:pt x="619" y="274"/>
                </a:cubicBezTo>
                <a:cubicBezTo>
                  <a:pt x="615" y="277"/>
                  <a:pt x="613" y="281"/>
                  <a:pt x="613" y="285"/>
                </a:cubicBezTo>
                <a:cubicBezTo>
                  <a:pt x="613" y="280"/>
                  <a:pt x="613" y="280"/>
                  <a:pt x="613" y="280"/>
                </a:cubicBezTo>
                <a:cubicBezTo>
                  <a:pt x="610" y="280"/>
                  <a:pt x="610" y="280"/>
                  <a:pt x="610" y="280"/>
                </a:cubicBezTo>
                <a:cubicBezTo>
                  <a:pt x="610" y="280"/>
                  <a:pt x="610" y="280"/>
                  <a:pt x="610" y="280"/>
                </a:cubicBezTo>
                <a:cubicBezTo>
                  <a:pt x="609" y="280"/>
                  <a:pt x="608" y="286"/>
                  <a:pt x="608" y="288"/>
                </a:cubicBezTo>
                <a:cubicBezTo>
                  <a:pt x="608" y="290"/>
                  <a:pt x="608" y="290"/>
                  <a:pt x="608" y="290"/>
                </a:cubicBezTo>
                <a:cubicBezTo>
                  <a:pt x="608" y="291"/>
                  <a:pt x="608" y="291"/>
                  <a:pt x="608" y="291"/>
                </a:cubicBezTo>
                <a:cubicBezTo>
                  <a:pt x="608" y="291"/>
                  <a:pt x="608" y="291"/>
                  <a:pt x="608" y="291"/>
                </a:cubicBezTo>
                <a:cubicBezTo>
                  <a:pt x="603" y="306"/>
                  <a:pt x="594" y="319"/>
                  <a:pt x="583" y="330"/>
                </a:cubicBezTo>
                <a:cubicBezTo>
                  <a:pt x="564" y="350"/>
                  <a:pt x="538" y="360"/>
                  <a:pt x="512" y="360"/>
                </a:cubicBezTo>
                <a:cubicBezTo>
                  <a:pt x="486" y="361"/>
                  <a:pt x="459" y="351"/>
                  <a:pt x="439" y="331"/>
                </a:cubicBezTo>
                <a:cubicBezTo>
                  <a:pt x="418" y="310"/>
                  <a:pt x="409" y="284"/>
                  <a:pt x="409" y="258"/>
                </a:cubicBezTo>
                <a:cubicBezTo>
                  <a:pt x="409" y="232"/>
                  <a:pt x="419" y="206"/>
                  <a:pt x="439" y="186"/>
                </a:cubicBezTo>
                <a:cubicBezTo>
                  <a:pt x="449" y="176"/>
                  <a:pt x="461" y="168"/>
                  <a:pt x="474" y="163"/>
                </a:cubicBezTo>
                <a:cubicBezTo>
                  <a:pt x="475" y="163"/>
                  <a:pt x="475" y="163"/>
                  <a:pt x="475" y="163"/>
                </a:cubicBezTo>
                <a:cubicBezTo>
                  <a:pt x="475" y="163"/>
                  <a:pt x="475" y="163"/>
                  <a:pt x="476" y="163"/>
                </a:cubicBezTo>
                <a:cubicBezTo>
                  <a:pt x="480" y="162"/>
                  <a:pt x="483" y="161"/>
                  <a:pt x="487" y="159"/>
                </a:cubicBezTo>
                <a:cubicBezTo>
                  <a:pt x="490" y="158"/>
                  <a:pt x="493" y="155"/>
                  <a:pt x="496" y="153"/>
                </a:cubicBezTo>
                <a:cubicBezTo>
                  <a:pt x="501" y="148"/>
                  <a:pt x="504" y="141"/>
                  <a:pt x="505" y="135"/>
                </a:cubicBezTo>
                <a:cubicBezTo>
                  <a:pt x="371" y="0"/>
                  <a:pt x="371" y="0"/>
                  <a:pt x="371" y="0"/>
                </a:cubicBezTo>
                <a:cubicBezTo>
                  <a:pt x="144" y="229"/>
                  <a:pt x="4" y="544"/>
                  <a:pt x="0" y="888"/>
                </a:cubicBezTo>
                <a:cubicBezTo>
                  <a:pt x="195" y="888"/>
                  <a:pt x="195" y="888"/>
                  <a:pt x="195" y="888"/>
                </a:cubicBezTo>
                <a:cubicBezTo>
                  <a:pt x="196" y="888"/>
                  <a:pt x="196" y="888"/>
                  <a:pt x="196" y="888"/>
                </a:cubicBezTo>
                <a:cubicBezTo>
                  <a:pt x="198" y="888"/>
                  <a:pt x="200" y="889"/>
                  <a:pt x="202" y="890"/>
                </a:cubicBez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452" name="Freeform 145"/>
          <p:cNvSpPr>
            <a:spLocks noChangeAspect="1"/>
          </p:cNvSpPr>
          <p:nvPr/>
        </p:nvSpPr>
        <p:spPr bwMode="auto">
          <a:xfrm>
            <a:off x="4487863" y="3338513"/>
            <a:ext cx="458787" cy="395287"/>
          </a:xfrm>
          <a:custGeom>
            <a:avLst/>
            <a:gdLst>
              <a:gd name="T0" fmla="*/ 2147483647 w 64"/>
              <a:gd name="T1" fmla="*/ 2147483647 h 55"/>
              <a:gd name="T2" fmla="*/ 2147483647 w 64"/>
              <a:gd name="T3" fmla="*/ 2147483647 h 55"/>
              <a:gd name="T4" fmla="*/ 2147483647 w 64"/>
              <a:gd name="T5" fmla="*/ 2147483647 h 55"/>
              <a:gd name="T6" fmla="*/ 2147483647 w 64"/>
              <a:gd name="T7" fmla="*/ 2147483647 h 55"/>
              <a:gd name="T8" fmla="*/ 2147483647 w 64"/>
              <a:gd name="T9" fmla="*/ 2066136401 h 55"/>
              <a:gd name="T10" fmla="*/ 2147483647 w 64"/>
              <a:gd name="T11" fmla="*/ 1859523479 h 55"/>
              <a:gd name="T12" fmla="*/ 2147483647 w 64"/>
              <a:gd name="T13" fmla="*/ 1859523479 h 55"/>
              <a:gd name="T14" fmla="*/ 2147483647 w 64"/>
              <a:gd name="T15" fmla="*/ 1549604097 h 55"/>
              <a:gd name="T16" fmla="*/ 1747197098 w 64"/>
              <a:gd name="T17" fmla="*/ 1549604097 h 55"/>
              <a:gd name="T18" fmla="*/ 1747197098 w 64"/>
              <a:gd name="T19" fmla="*/ 1859523479 h 55"/>
              <a:gd name="T20" fmla="*/ 1901356699 w 64"/>
              <a:gd name="T21" fmla="*/ 1859523479 h 55"/>
              <a:gd name="T22" fmla="*/ 2106907612 w 64"/>
              <a:gd name="T23" fmla="*/ 2066136401 h 55"/>
              <a:gd name="T24" fmla="*/ 2106907612 w 64"/>
              <a:gd name="T25" fmla="*/ 2147483647 h 55"/>
              <a:gd name="T26" fmla="*/ 1901356699 w 64"/>
              <a:gd name="T27" fmla="*/ 2147483647 h 55"/>
              <a:gd name="T28" fmla="*/ 1336088104 w 64"/>
              <a:gd name="T29" fmla="*/ 2147483647 h 55"/>
              <a:gd name="T30" fmla="*/ 1181928503 w 64"/>
              <a:gd name="T31" fmla="*/ 2147483647 h 55"/>
              <a:gd name="T32" fmla="*/ 1181928503 w 64"/>
              <a:gd name="T33" fmla="*/ 2066136401 h 55"/>
              <a:gd name="T34" fmla="*/ 1336088104 w 64"/>
              <a:gd name="T35" fmla="*/ 1859523479 h 55"/>
              <a:gd name="T36" fmla="*/ 1490254873 w 64"/>
              <a:gd name="T37" fmla="*/ 1859523479 h 55"/>
              <a:gd name="T38" fmla="*/ 1490254873 w 64"/>
              <a:gd name="T39" fmla="*/ 1549604097 h 55"/>
              <a:gd name="T40" fmla="*/ 565268595 w 64"/>
              <a:gd name="T41" fmla="*/ 1549604097 h 55"/>
              <a:gd name="T42" fmla="*/ 565268595 w 64"/>
              <a:gd name="T43" fmla="*/ 1859523479 h 55"/>
              <a:gd name="T44" fmla="*/ 770819508 w 64"/>
              <a:gd name="T45" fmla="*/ 1859523479 h 55"/>
              <a:gd name="T46" fmla="*/ 924986277 w 64"/>
              <a:gd name="T47" fmla="*/ 2066136401 h 55"/>
              <a:gd name="T48" fmla="*/ 924986277 w 64"/>
              <a:gd name="T49" fmla="*/ 2147483647 h 55"/>
              <a:gd name="T50" fmla="*/ 770819508 w 64"/>
              <a:gd name="T51" fmla="*/ 2147483647 h 55"/>
              <a:gd name="T52" fmla="*/ 154166769 w 64"/>
              <a:gd name="T53" fmla="*/ 2147483647 h 55"/>
              <a:gd name="T54" fmla="*/ 0 w 64"/>
              <a:gd name="T55" fmla="*/ 2147483647 h 55"/>
              <a:gd name="T56" fmla="*/ 0 w 64"/>
              <a:gd name="T57" fmla="*/ 2066136401 h 55"/>
              <a:gd name="T58" fmla="*/ 154166769 w 64"/>
              <a:gd name="T59" fmla="*/ 1859523479 h 55"/>
              <a:gd name="T60" fmla="*/ 359717682 w 64"/>
              <a:gd name="T61" fmla="*/ 1859523479 h 55"/>
              <a:gd name="T62" fmla="*/ 359717682 w 64"/>
              <a:gd name="T63" fmla="*/ 1549604097 h 55"/>
              <a:gd name="T64" fmla="*/ 565268595 w 64"/>
              <a:gd name="T65" fmla="*/ 1291337946 h 55"/>
              <a:gd name="T66" fmla="*/ 1490254873 w 64"/>
              <a:gd name="T67" fmla="*/ 1291337946 h 55"/>
              <a:gd name="T68" fmla="*/ 1490254873 w 64"/>
              <a:gd name="T69" fmla="*/ 929765333 h 55"/>
              <a:gd name="T70" fmla="*/ 1336088104 w 64"/>
              <a:gd name="T71" fmla="*/ 929765333 h 55"/>
              <a:gd name="T72" fmla="*/ 1181928503 w 64"/>
              <a:gd name="T73" fmla="*/ 774805642 h 55"/>
              <a:gd name="T74" fmla="*/ 1181928503 w 64"/>
              <a:gd name="T75" fmla="*/ 154959691 h 55"/>
              <a:gd name="T76" fmla="*/ 1336088104 w 64"/>
              <a:gd name="T77" fmla="*/ 0 h 55"/>
              <a:gd name="T78" fmla="*/ 1901356699 w 64"/>
              <a:gd name="T79" fmla="*/ 0 h 55"/>
              <a:gd name="T80" fmla="*/ 2106907612 w 64"/>
              <a:gd name="T81" fmla="*/ 154959691 h 55"/>
              <a:gd name="T82" fmla="*/ 2106907612 w 64"/>
              <a:gd name="T83" fmla="*/ 774805642 h 55"/>
              <a:gd name="T84" fmla="*/ 1901356699 w 64"/>
              <a:gd name="T85" fmla="*/ 929765333 h 55"/>
              <a:gd name="T86" fmla="*/ 1747197098 w 64"/>
              <a:gd name="T87" fmla="*/ 929765333 h 55"/>
              <a:gd name="T88" fmla="*/ 1747197098 w 64"/>
              <a:gd name="T89" fmla="*/ 1291337946 h 55"/>
              <a:gd name="T90" fmla="*/ 2147483647 w 64"/>
              <a:gd name="T91" fmla="*/ 1291337946 h 55"/>
              <a:gd name="T92" fmla="*/ 2147483647 w 64"/>
              <a:gd name="T93" fmla="*/ 1549604097 h 55"/>
              <a:gd name="T94" fmla="*/ 2147483647 w 64"/>
              <a:gd name="T95" fmla="*/ 1859523479 h 55"/>
              <a:gd name="T96" fmla="*/ 2147483647 w 64"/>
              <a:gd name="T97" fmla="*/ 1859523479 h 55"/>
              <a:gd name="T98" fmla="*/ 2147483647 w 64"/>
              <a:gd name="T99" fmla="*/ 2066136401 h 55"/>
              <a:gd name="T100" fmla="*/ 2147483647 w 64"/>
              <a:gd name="T101" fmla="*/ 2147483647 h 5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18453" name="Freeform 26"/>
          <p:cNvSpPr>
            <a:spLocks/>
          </p:cNvSpPr>
          <p:nvPr/>
        </p:nvSpPr>
        <p:spPr bwMode="auto">
          <a:xfrm>
            <a:off x="4203700" y="3994150"/>
            <a:ext cx="1128713" cy="1311275"/>
          </a:xfrm>
          <a:custGeom>
            <a:avLst/>
            <a:gdLst>
              <a:gd name="T0" fmla="*/ 1109508670 w 766"/>
              <a:gd name="T1" fmla="*/ 1620069225 h 891"/>
              <a:gd name="T2" fmla="*/ 1113851121 w 766"/>
              <a:gd name="T3" fmla="*/ 1628733059 h 891"/>
              <a:gd name="T4" fmla="*/ 1113851121 w 766"/>
              <a:gd name="T5" fmla="*/ 1628733059 h 891"/>
              <a:gd name="T6" fmla="*/ 1113851121 w 766"/>
              <a:gd name="T7" fmla="*/ 1622235551 h 891"/>
              <a:gd name="T8" fmla="*/ 1120364060 w 766"/>
              <a:gd name="T9" fmla="*/ 1622235551 h 891"/>
              <a:gd name="T10" fmla="*/ 1124706511 w 766"/>
              <a:gd name="T11" fmla="*/ 1624401878 h 891"/>
              <a:gd name="T12" fmla="*/ 1129048962 w 766"/>
              <a:gd name="T13" fmla="*/ 1624401878 h 891"/>
              <a:gd name="T14" fmla="*/ 1129048962 w 766"/>
              <a:gd name="T15" fmla="*/ 1626568204 h 891"/>
              <a:gd name="T16" fmla="*/ 1189844744 w 766"/>
              <a:gd name="T17" fmla="*/ 1656889415 h 891"/>
              <a:gd name="T18" fmla="*/ 1211556998 w 766"/>
              <a:gd name="T19" fmla="*/ 1687212097 h 891"/>
              <a:gd name="T20" fmla="*/ 1211556998 w 766"/>
              <a:gd name="T21" fmla="*/ 1687212097 h 891"/>
              <a:gd name="T22" fmla="*/ 1213727486 w 766"/>
              <a:gd name="T23" fmla="*/ 1689378424 h 891"/>
              <a:gd name="T24" fmla="*/ 1213727486 w 766"/>
              <a:gd name="T25" fmla="*/ 1689378424 h 891"/>
              <a:gd name="T26" fmla="*/ 1263666406 w 766"/>
              <a:gd name="T27" fmla="*/ 1780343528 h 891"/>
              <a:gd name="T28" fmla="*/ 1424338554 w 766"/>
              <a:gd name="T29" fmla="*/ 1830158733 h 891"/>
              <a:gd name="T30" fmla="*/ 1567640899 w 766"/>
              <a:gd name="T31" fmla="*/ 1646060726 h 891"/>
              <a:gd name="T32" fmla="*/ 1517701980 w 766"/>
              <a:gd name="T33" fmla="*/ 1526937794 h 891"/>
              <a:gd name="T34" fmla="*/ 1433023455 w 766"/>
              <a:gd name="T35" fmla="*/ 1479288916 h 891"/>
              <a:gd name="T36" fmla="*/ 1393941399 w 766"/>
              <a:gd name="T37" fmla="*/ 1453297415 h 891"/>
              <a:gd name="T38" fmla="*/ 1359201794 w 766"/>
              <a:gd name="T39" fmla="*/ 1388322340 h 891"/>
              <a:gd name="T40" fmla="*/ 1359201794 w 766"/>
              <a:gd name="T41" fmla="*/ 1386156014 h 891"/>
              <a:gd name="T42" fmla="*/ 1357029832 w 766"/>
              <a:gd name="T43" fmla="*/ 1377492180 h 891"/>
              <a:gd name="T44" fmla="*/ 1357029832 w 766"/>
              <a:gd name="T45" fmla="*/ 1375327325 h 891"/>
              <a:gd name="T46" fmla="*/ 1361372283 w 766"/>
              <a:gd name="T47" fmla="*/ 1366663491 h 891"/>
              <a:gd name="T48" fmla="*/ 1363544245 w 766"/>
              <a:gd name="T49" fmla="*/ 1362330839 h 891"/>
              <a:gd name="T50" fmla="*/ 1228926800 w 766"/>
              <a:gd name="T51" fmla="*/ 0 h 891"/>
              <a:gd name="T52" fmla="*/ 801190252 w 766"/>
              <a:gd name="T53" fmla="*/ 41151371 h 891"/>
              <a:gd name="T54" fmla="*/ 809875154 w 766"/>
              <a:gd name="T55" fmla="*/ 69307727 h 891"/>
              <a:gd name="T56" fmla="*/ 814217604 w 766"/>
              <a:gd name="T57" fmla="*/ 80136416 h 891"/>
              <a:gd name="T58" fmla="*/ 814217604 w 766"/>
              <a:gd name="T59" fmla="*/ 82302742 h 891"/>
              <a:gd name="T60" fmla="*/ 768622609 w 766"/>
              <a:gd name="T61" fmla="*/ 337876273 h 891"/>
              <a:gd name="T62" fmla="*/ 614463400 w 766"/>
              <a:gd name="T63" fmla="*/ 402851348 h 891"/>
              <a:gd name="T64" fmla="*/ 390824981 w 766"/>
              <a:gd name="T65" fmla="*/ 179766825 h 891"/>
              <a:gd name="T66" fmla="*/ 412537234 w 766"/>
              <a:gd name="T67" fmla="*/ 86635395 h 891"/>
              <a:gd name="T68" fmla="*/ 425564586 w 766"/>
              <a:gd name="T69" fmla="*/ 62810220 h 891"/>
              <a:gd name="T70" fmla="*/ 414707722 w 766"/>
              <a:gd name="T71" fmla="*/ 0 h 891"/>
              <a:gd name="T72" fmla="*/ 794677313 w 766"/>
              <a:gd name="T73" fmla="*/ 1929789142 h 891"/>
              <a:gd name="T74" fmla="*/ 1109508670 w 766"/>
              <a:gd name="T75" fmla="*/ 1620069225 h 89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766" h="891">
                <a:moveTo>
                  <a:pt x="511" y="748"/>
                </a:moveTo>
                <a:cubicBezTo>
                  <a:pt x="511" y="748"/>
                  <a:pt x="511" y="748"/>
                  <a:pt x="511" y="748"/>
                </a:cubicBezTo>
                <a:cubicBezTo>
                  <a:pt x="512" y="750"/>
                  <a:pt x="512" y="750"/>
                  <a:pt x="512" y="750"/>
                </a:cubicBezTo>
                <a:cubicBezTo>
                  <a:pt x="513" y="752"/>
                  <a:pt x="513" y="752"/>
                  <a:pt x="513" y="752"/>
                </a:cubicBezTo>
                <a:cubicBezTo>
                  <a:pt x="513" y="752"/>
                  <a:pt x="513" y="752"/>
                  <a:pt x="513" y="752"/>
                </a:cubicBezTo>
                <a:cubicBezTo>
                  <a:pt x="513" y="752"/>
                  <a:pt x="513" y="752"/>
                  <a:pt x="513" y="752"/>
                </a:cubicBezTo>
                <a:cubicBezTo>
                  <a:pt x="513" y="752"/>
                  <a:pt x="513" y="752"/>
                  <a:pt x="513" y="752"/>
                </a:cubicBezTo>
                <a:cubicBezTo>
                  <a:pt x="513" y="749"/>
                  <a:pt x="513" y="749"/>
                  <a:pt x="513" y="749"/>
                </a:cubicBezTo>
                <a:cubicBezTo>
                  <a:pt x="513" y="749"/>
                  <a:pt x="515" y="749"/>
                  <a:pt x="516" y="749"/>
                </a:cubicBezTo>
                <a:cubicBezTo>
                  <a:pt x="516" y="749"/>
                  <a:pt x="516" y="749"/>
                  <a:pt x="516" y="749"/>
                </a:cubicBezTo>
                <a:cubicBezTo>
                  <a:pt x="518" y="750"/>
                  <a:pt x="518" y="750"/>
                  <a:pt x="518" y="750"/>
                </a:cubicBezTo>
                <a:cubicBezTo>
                  <a:pt x="518" y="750"/>
                  <a:pt x="518" y="750"/>
                  <a:pt x="518" y="750"/>
                </a:cubicBezTo>
                <a:cubicBezTo>
                  <a:pt x="519" y="750"/>
                  <a:pt x="519" y="750"/>
                  <a:pt x="519" y="750"/>
                </a:cubicBezTo>
                <a:cubicBezTo>
                  <a:pt x="519" y="750"/>
                  <a:pt x="520" y="750"/>
                  <a:pt x="520" y="750"/>
                </a:cubicBezTo>
                <a:cubicBezTo>
                  <a:pt x="520" y="751"/>
                  <a:pt x="520" y="751"/>
                  <a:pt x="520" y="751"/>
                </a:cubicBezTo>
                <a:cubicBezTo>
                  <a:pt x="520" y="751"/>
                  <a:pt x="520" y="751"/>
                  <a:pt x="520" y="751"/>
                </a:cubicBezTo>
                <a:cubicBezTo>
                  <a:pt x="521" y="751"/>
                  <a:pt x="521" y="751"/>
                  <a:pt x="522" y="751"/>
                </a:cubicBezTo>
                <a:cubicBezTo>
                  <a:pt x="531" y="753"/>
                  <a:pt x="541" y="758"/>
                  <a:pt x="548" y="765"/>
                </a:cubicBezTo>
                <a:cubicBezTo>
                  <a:pt x="552" y="769"/>
                  <a:pt x="556" y="774"/>
                  <a:pt x="558" y="779"/>
                </a:cubicBezTo>
                <a:cubicBezTo>
                  <a:pt x="558" y="779"/>
                  <a:pt x="558" y="779"/>
                  <a:pt x="558" y="779"/>
                </a:cubicBezTo>
                <a:cubicBezTo>
                  <a:pt x="558" y="779"/>
                  <a:pt x="558" y="779"/>
                  <a:pt x="558" y="779"/>
                </a:cubicBezTo>
                <a:cubicBezTo>
                  <a:pt x="558" y="779"/>
                  <a:pt x="558" y="779"/>
                  <a:pt x="558" y="779"/>
                </a:cubicBezTo>
                <a:cubicBezTo>
                  <a:pt x="558" y="779"/>
                  <a:pt x="558" y="779"/>
                  <a:pt x="558" y="779"/>
                </a:cubicBezTo>
                <a:cubicBezTo>
                  <a:pt x="559" y="780"/>
                  <a:pt x="559" y="780"/>
                  <a:pt x="559" y="780"/>
                </a:cubicBezTo>
                <a:cubicBezTo>
                  <a:pt x="559" y="780"/>
                  <a:pt x="559" y="780"/>
                  <a:pt x="559" y="780"/>
                </a:cubicBezTo>
                <a:cubicBezTo>
                  <a:pt x="559" y="780"/>
                  <a:pt x="559" y="780"/>
                  <a:pt x="559" y="780"/>
                </a:cubicBezTo>
                <a:cubicBezTo>
                  <a:pt x="561" y="785"/>
                  <a:pt x="562" y="790"/>
                  <a:pt x="563" y="794"/>
                </a:cubicBezTo>
                <a:cubicBezTo>
                  <a:pt x="567" y="804"/>
                  <a:pt x="573" y="814"/>
                  <a:pt x="582" y="822"/>
                </a:cubicBezTo>
                <a:cubicBezTo>
                  <a:pt x="598" y="839"/>
                  <a:pt x="619" y="847"/>
                  <a:pt x="640" y="847"/>
                </a:cubicBezTo>
                <a:cubicBezTo>
                  <a:pt x="645" y="847"/>
                  <a:pt x="651" y="846"/>
                  <a:pt x="656" y="845"/>
                </a:cubicBezTo>
                <a:cubicBezTo>
                  <a:pt x="671" y="842"/>
                  <a:pt x="685" y="834"/>
                  <a:pt x="697" y="822"/>
                </a:cubicBezTo>
                <a:cubicBezTo>
                  <a:pt x="714" y="805"/>
                  <a:pt x="722" y="783"/>
                  <a:pt x="722" y="760"/>
                </a:cubicBezTo>
                <a:cubicBezTo>
                  <a:pt x="722" y="757"/>
                  <a:pt x="722" y="755"/>
                  <a:pt x="722" y="752"/>
                </a:cubicBezTo>
                <a:cubicBezTo>
                  <a:pt x="720" y="735"/>
                  <a:pt x="712" y="719"/>
                  <a:pt x="699" y="705"/>
                </a:cubicBezTo>
                <a:cubicBezTo>
                  <a:pt x="690" y="696"/>
                  <a:pt x="679" y="690"/>
                  <a:pt x="667" y="686"/>
                </a:cubicBezTo>
                <a:cubicBezTo>
                  <a:pt x="665" y="685"/>
                  <a:pt x="662" y="684"/>
                  <a:pt x="660" y="683"/>
                </a:cubicBezTo>
                <a:cubicBezTo>
                  <a:pt x="653" y="681"/>
                  <a:pt x="647" y="677"/>
                  <a:pt x="642" y="671"/>
                </a:cubicBezTo>
                <a:cubicBezTo>
                  <a:pt x="642" y="671"/>
                  <a:pt x="642" y="671"/>
                  <a:pt x="642" y="671"/>
                </a:cubicBezTo>
                <a:cubicBezTo>
                  <a:pt x="634" y="664"/>
                  <a:pt x="629" y="654"/>
                  <a:pt x="627" y="644"/>
                </a:cubicBezTo>
                <a:cubicBezTo>
                  <a:pt x="627" y="643"/>
                  <a:pt x="626" y="642"/>
                  <a:pt x="626" y="641"/>
                </a:cubicBezTo>
                <a:cubicBezTo>
                  <a:pt x="626" y="640"/>
                  <a:pt x="626" y="640"/>
                  <a:pt x="626" y="640"/>
                </a:cubicBezTo>
                <a:cubicBezTo>
                  <a:pt x="626" y="640"/>
                  <a:pt x="626" y="640"/>
                  <a:pt x="626" y="640"/>
                </a:cubicBezTo>
                <a:cubicBezTo>
                  <a:pt x="626" y="639"/>
                  <a:pt x="626" y="638"/>
                  <a:pt x="626" y="638"/>
                </a:cubicBezTo>
                <a:cubicBezTo>
                  <a:pt x="626" y="637"/>
                  <a:pt x="625" y="636"/>
                  <a:pt x="625" y="636"/>
                </a:cubicBezTo>
                <a:cubicBezTo>
                  <a:pt x="625" y="635"/>
                  <a:pt x="625" y="635"/>
                  <a:pt x="625" y="635"/>
                </a:cubicBezTo>
                <a:cubicBezTo>
                  <a:pt x="625" y="635"/>
                  <a:pt x="625" y="635"/>
                  <a:pt x="625" y="635"/>
                </a:cubicBezTo>
                <a:cubicBezTo>
                  <a:pt x="625" y="633"/>
                  <a:pt x="626" y="632"/>
                  <a:pt x="626" y="631"/>
                </a:cubicBezTo>
                <a:cubicBezTo>
                  <a:pt x="626" y="631"/>
                  <a:pt x="626" y="631"/>
                  <a:pt x="627" y="631"/>
                </a:cubicBezTo>
                <a:cubicBezTo>
                  <a:pt x="627" y="630"/>
                  <a:pt x="627" y="630"/>
                  <a:pt x="628" y="629"/>
                </a:cubicBezTo>
                <a:cubicBezTo>
                  <a:pt x="628" y="629"/>
                  <a:pt x="628" y="629"/>
                  <a:pt x="628" y="629"/>
                </a:cubicBezTo>
                <a:cubicBezTo>
                  <a:pt x="766" y="491"/>
                  <a:pt x="766" y="491"/>
                  <a:pt x="766" y="491"/>
                </a:cubicBezTo>
                <a:cubicBezTo>
                  <a:pt x="634" y="354"/>
                  <a:pt x="567" y="180"/>
                  <a:pt x="566" y="0"/>
                </a:cubicBezTo>
                <a:cubicBezTo>
                  <a:pt x="375" y="0"/>
                  <a:pt x="375" y="0"/>
                  <a:pt x="375" y="0"/>
                </a:cubicBezTo>
                <a:cubicBezTo>
                  <a:pt x="371" y="4"/>
                  <a:pt x="369" y="12"/>
                  <a:pt x="369" y="19"/>
                </a:cubicBezTo>
                <a:cubicBezTo>
                  <a:pt x="369" y="24"/>
                  <a:pt x="369" y="28"/>
                  <a:pt x="373" y="32"/>
                </a:cubicBezTo>
                <a:cubicBezTo>
                  <a:pt x="373" y="32"/>
                  <a:pt x="373" y="32"/>
                  <a:pt x="373" y="32"/>
                </a:cubicBezTo>
                <a:cubicBezTo>
                  <a:pt x="373" y="34"/>
                  <a:pt x="374" y="35"/>
                  <a:pt x="375" y="37"/>
                </a:cubicBezTo>
                <a:cubicBezTo>
                  <a:pt x="375" y="37"/>
                  <a:pt x="375" y="37"/>
                  <a:pt x="375" y="37"/>
                </a:cubicBezTo>
                <a:cubicBezTo>
                  <a:pt x="374" y="37"/>
                  <a:pt x="374" y="37"/>
                  <a:pt x="374" y="37"/>
                </a:cubicBezTo>
                <a:cubicBezTo>
                  <a:pt x="375" y="38"/>
                  <a:pt x="375" y="38"/>
                  <a:pt x="375" y="38"/>
                </a:cubicBezTo>
                <a:cubicBezTo>
                  <a:pt x="381" y="51"/>
                  <a:pt x="385" y="67"/>
                  <a:pt x="385" y="83"/>
                </a:cubicBezTo>
                <a:cubicBezTo>
                  <a:pt x="385" y="111"/>
                  <a:pt x="373" y="137"/>
                  <a:pt x="354" y="156"/>
                </a:cubicBezTo>
                <a:cubicBezTo>
                  <a:pt x="353" y="156"/>
                  <a:pt x="353" y="157"/>
                  <a:pt x="352" y="158"/>
                </a:cubicBezTo>
                <a:cubicBezTo>
                  <a:pt x="335" y="175"/>
                  <a:pt x="310" y="186"/>
                  <a:pt x="283" y="186"/>
                </a:cubicBezTo>
                <a:cubicBezTo>
                  <a:pt x="259" y="186"/>
                  <a:pt x="237" y="178"/>
                  <a:pt x="220" y="163"/>
                </a:cubicBezTo>
                <a:cubicBezTo>
                  <a:pt x="196" y="144"/>
                  <a:pt x="180" y="115"/>
                  <a:pt x="180" y="83"/>
                </a:cubicBezTo>
                <a:cubicBezTo>
                  <a:pt x="180" y="68"/>
                  <a:pt x="184" y="54"/>
                  <a:pt x="189" y="41"/>
                </a:cubicBezTo>
                <a:cubicBezTo>
                  <a:pt x="189" y="41"/>
                  <a:pt x="190" y="41"/>
                  <a:pt x="190" y="40"/>
                </a:cubicBezTo>
                <a:cubicBezTo>
                  <a:pt x="190" y="40"/>
                  <a:pt x="190" y="40"/>
                  <a:pt x="190" y="40"/>
                </a:cubicBezTo>
                <a:cubicBezTo>
                  <a:pt x="192" y="36"/>
                  <a:pt x="194" y="33"/>
                  <a:pt x="196" y="29"/>
                </a:cubicBezTo>
                <a:cubicBezTo>
                  <a:pt x="197" y="26"/>
                  <a:pt x="197" y="23"/>
                  <a:pt x="197" y="19"/>
                </a:cubicBezTo>
                <a:cubicBezTo>
                  <a:pt x="197" y="12"/>
                  <a:pt x="195" y="4"/>
                  <a:pt x="191" y="0"/>
                </a:cubicBezTo>
                <a:cubicBezTo>
                  <a:pt x="0" y="0"/>
                  <a:pt x="0" y="0"/>
                  <a:pt x="0" y="0"/>
                </a:cubicBezTo>
                <a:cubicBezTo>
                  <a:pt x="1" y="324"/>
                  <a:pt x="123" y="644"/>
                  <a:pt x="366" y="891"/>
                </a:cubicBezTo>
                <a:cubicBezTo>
                  <a:pt x="505" y="751"/>
                  <a:pt x="505" y="751"/>
                  <a:pt x="505" y="751"/>
                </a:cubicBezTo>
                <a:cubicBezTo>
                  <a:pt x="507" y="750"/>
                  <a:pt x="509" y="748"/>
                  <a:pt x="511" y="748"/>
                </a:cubicBez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454" name="Freeform 157"/>
          <p:cNvSpPr>
            <a:spLocks noEditPoints="1"/>
          </p:cNvSpPr>
          <p:nvPr/>
        </p:nvSpPr>
        <p:spPr bwMode="auto">
          <a:xfrm>
            <a:off x="4562475" y="4371975"/>
            <a:ext cx="382588" cy="422275"/>
          </a:xfrm>
          <a:custGeom>
            <a:avLst/>
            <a:gdLst>
              <a:gd name="T0" fmla="*/ 2147063360 w 56"/>
              <a:gd name="T1" fmla="*/ 2147483647 h 62"/>
              <a:gd name="T2" fmla="*/ 466750528 w 56"/>
              <a:gd name="T3" fmla="*/ 2147483647 h 62"/>
              <a:gd name="T4" fmla="*/ 0 w 56"/>
              <a:gd name="T5" fmla="*/ 2147483647 h 62"/>
              <a:gd name="T6" fmla="*/ 653453472 w 56"/>
              <a:gd name="T7" fmla="*/ 1345259176 h 62"/>
              <a:gd name="T8" fmla="*/ 1306906944 w 56"/>
              <a:gd name="T9" fmla="*/ 1577197125 h 62"/>
              <a:gd name="T10" fmla="*/ 1960360416 w 56"/>
              <a:gd name="T11" fmla="*/ 1345259176 h 62"/>
              <a:gd name="T12" fmla="*/ 2147483647 w 56"/>
              <a:gd name="T13" fmla="*/ 2147483647 h 62"/>
              <a:gd name="T14" fmla="*/ 2147063360 w 56"/>
              <a:gd name="T15" fmla="*/ 2147483647 h 62"/>
              <a:gd name="T16" fmla="*/ 1306906944 w 56"/>
              <a:gd name="T17" fmla="*/ 1438037080 h 62"/>
              <a:gd name="T18" fmla="*/ 606777736 w 56"/>
              <a:gd name="T19" fmla="*/ 742209610 h 62"/>
              <a:gd name="T20" fmla="*/ 1306906944 w 56"/>
              <a:gd name="T21" fmla="*/ 0 h 62"/>
              <a:gd name="T22" fmla="*/ 2007036152 w 56"/>
              <a:gd name="T23" fmla="*/ 742209610 h 62"/>
              <a:gd name="T24" fmla="*/ 1306906944 w 56"/>
              <a:gd name="T25" fmla="*/ 1438037080 h 6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6" h="62">
                <a:moveTo>
                  <a:pt x="46" y="62"/>
                </a:moveTo>
                <a:cubicBezTo>
                  <a:pt x="10" y="62"/>
                  <a:pt x="10" y="62"/>
                  <a:pt x="10" y="62"/>
                </a:cubicBezTo>
                <a:cubicBezTo>
                  <a:pt x="4" y="62"/>
                  <a:pt x="0" y="58"/>
                  <a:pt x="0" y="52"/>
                </a:cubicBezTo>
                <a:cubicBezTo>
                  <a:pt x="0" y="43"/>
                  <a:pt x="2" y="29"/>
                  <a:pt x="14" y="29"/>
                </a:cubicBezTo>
                <a:cubicBezTo>
                  <a:pt x="15" y="29"/>
                  <a:pt x="20" y="34"/>
                  <a:pt x="28" y="34"/>
                </a:cubicBezTo>
                <a:cubicBezTo>
                  <a:pt x="36" y="34"/>
                  <a:pt x="41" y="29"/>
                  <a:pt x="42" y="29"/>
                </a:cubicBezTo>
                <a:cubicBezTo>
                  <a:pt x="54" y="29"/>
                  <a:pt x="56" y="43"/>
                  <a:pt x="56" y="52"/>
                </a:cubicBezTo>
                <a:cubicBezTo>
                  <a:pt x="56" y="58"/>
                  <a:pt x="52" y="62"/>
                  <a:pt x="46" y="62"/>
                </a:cubicBezTo>
                <a:close/>
                <a:moveTo>
                  <a:pt x="28" y="31"/>
                </a:moveTo>
                <a:cubicBezTo>
                  <a:pt x="20" y="31"/>
                  <a:pt x="13" y="24"/>
                  <a:pt x="13" y="16"/>
                </a:cubicBezTo>
                <a:cubicBezTo>
                  <a:pt x="13" y="7"/>
                  <a:pt x="20" y="0"/>
                  <a:pt x="28" y="0"/>
                </a:cubicBezTo>
                <a:cubicBezTo>
                  <a:pt x="37" y="0"/>
                  <a:pt x="43" y="7"/>
                  <a:pt x="43" y="16"/>
                </a:cubicBezTo>
                <a:cubicBezTo>
                  <a:pt x="43" y="24"/>
                  <a:pt x="37" y="31"/>
                  <a:pt x="28"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18455" name="TextBox 13@|17FFC:16777215|FBC:16777215|LFC:16777215|LBC:16777215"/>
          <p:cNvSpPr txBox="1">
            <a:spLocks noChangeArrowheads="1"/>
          </p:cNvSpPr>
          <p:nvPr/>
        </p:nvSpPr>
        <p:spPr bwMode="auto">
          <a:xfrm>
            <a:off x="8443913" y="4654550"/>
            <a:ext cx="2335212" cy="42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1200">
                <a:solidFill>
                  <a:srgbClr val="FEFEFE"/>
                </a:solidFill>
                <a:latin typeface="Arial" pitchFamily="34" charset="0"/>
                <a:ea typeface="微软雅黑" pitchFamily="34" charset="-122"/>
                <a:sym typeface="Arial" pitchFamily="34" charset="0"/>
              </a:rPr>
              <a:t>单击此处可编辑内容，根据您的需要自由拉伸文本框大小</a:t>
            </a:r>
            <a:endParaRPr lang="en-US" sz="1200">
              <a:solidFill>
                <a:srgbClr val="FEFEFE"/>
              </a:solidFill>
              <a:latin typeface="Arial" pitchFamily="34" charset="0"/>
              <a:ea typeface="微软雅黑" pitchFamily="34" charset="-122"/>
              <a:sym typeface="Arial" pitchFamily="34" charset="0"/>
            </a:endParaRPr>
          </a:p>
        </p:txBody>
      </p:sp>
      <p:sp>
        <p:nvSpPr>
          <p:cNvPr id="18456" name="TextBox 13@|17FFC:16777215|FBC:16777215|LFC:16777215|LBC:16777215"/>
          <p:cNvSpPr txBox="1">
            <a:spLocks noChangeArrowheads="1"/>
          </p:cNvSpPr>
          <p:nvPr/>
        </p:nvSpPr>
        <p:spPr bwMode="auto">
          <a:xfrm>
            <a:off x="8431213" y="4379913"/>
            <a:ext cx="195421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a:solidFill>
                  <a:srgbClr val="FEFEFE"/>
                </a:solidFill>
                <a:latin typeface="Arial" pitchFamily="34" charset="0"/>
                <a:ea typeface="微软雅黑" pitchFamily="34" charset="-122"/>
                <a:sym typeface="Arial" pitchFamily="34" charset="0"/>
              </a:rPr>
              <a:t>单击编辑标题</a:t>
            </a:r>
            <a:endParaRPr lang="en-US" sz="1600" b="1">
              <a:solidFill>
                <a:srgbClr val="FEFEFE"/>
              </a:solidFill>
              <a:latin typeface="Arial" pitchFamily="34" charset="0"/>
              <a:ea typeface="微软雅黑" pitchFamily="34" charset="-122"/>
              <a:sym typeface="Arial" pitchFamily="34" charset="0"/>
            </a:endParaRPr>
          </a:p>
        </p:txBody>
      </p:sp>
      <p:sp>
        <p:nvSpPr>
          <p:cNvPr id="18457" name="TextBox 13@|17FFC:16777215|FBC:16777215|LFC:16777215|LBC:16777215"/>
          <p:cNvSpPr txBox="1">
            <a:spLocks noChangeArrowheads="1"/>
          </p:cNvSpPr>
          <p:nvPr/>
        </p:nvSpPr>
        <p:spPr bwMode="auto">
          <a:xfrm>
            <a:off x="7313613" y="5934075"/>
            <a:ext cx="2333625" cy="42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1200">
                <a:solidFill>
                  <a:srgbClr val="FEFEFE"/>
                </a:solidFill>
                <a:latin typeface="Arial" pitchFamily="34" charset="0"/>
                <a:ea typeface="微软雅黑" pitchFamily="34" charset="-122"/>
                <a:sym typeface="Arial" pitchFamily="34" charset="0"/>
              </a:rPr>
              <a:t>单击此处可编辑内容，根据您的需要自由拉伸文本框大小</a:t>
            </a:r>
            <a:endParaRPr lang="en-US" sz="1200">
              <a:solidFill>
                <a:srgbClr val="FEFEFE"/>
              </a:solidFill>
              <a:latin typeface="Arial" pitchFamily="34" charset="0"/>
              <a:ea typeface="微软雅黑" pitchFamily="34" charset="-122"/>
              <a:sym typeface="Arial" pitchFamily="34" charset="0"/>
            </a:endParaRPr>
          </a:p>
        </p:txBody>
      </p:sp>
      <p:sp>
        <p:nvSpPr>
          <p:cNvPr id="18458" name="TextBox 13@|17FFC:16777215|FBC:16777215|LFC:16777215|LBC:16777215"/>
          <p:cNvSpPr txBox="1">
            <a:spLocks noChangeArrowheads="1"/>
          </p:cNvSpPr>
          <p:nvPr/>
        </p:nvSpPr>
        <p:spPr bwMode="auto">
          <a:xfrm>
            <a:off x="7300913" y="5661025"/>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a:solidFill>
                  <a:srgbClr val="FEFEFE"/>
                </a:solidFill>
                <a:latin typeface="Arial" pitchFamily="34" charset="0"/>
                <a:ea typeface="微软雅黑" pitchFamily="34" charset="-122"/>
                <a:sym typeface="Arial" pitchFamily="34" charset="0"/>
              </a:rPr>
              <a:t>单击编辑标题</a:t>
            </a:r>
            <a:endParaRPr lang="en-US" sz="1600" b="1">
              <a:solidFill>
                <a:srgbClr val="FEFEFE"/>
              </a:solidFill>
              <a:latin typeface="Arial" pitchFamily="34" charset="0"/>
              <a:ea typeface="微软雅黑" pitchFamily="34" charset="-122"/>
              <a:sym typeface="Arial" pitchFamily="34" charset="0"/>
            </a:endParaRPr>
          </a:p>
        </p:txBody>
      </p:sp>
      <p:sp>
        <p:nvSpPr>
          <p:cNvPr id="18459" name="TextBox 13@|17FFC:16777215|FBC:16777215|LFC:16777215|LBC:16777215"/>
          <p:cNvSpPr txBox="1">
            <a:spLocks noChangeArrowheads="1"/>
          </p:cNvSpPr>
          <p:nvPr/>
        </p:nvSpPr>
        <p:spPr bwMode="auto">
          <a:xfrm>
            <a:off x="8426450" y="3067050"/>
            <a:ext cx="2335213" cy="42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1200">
                <a:solidFill>
                  <a:srgbClr val="FEFEFE"/>
                </a:solidFill>
                <a:latin typeface="Arial" pitchFamily="34" charset="0"/>
                <a:ea typeface="微软雅黑" pitchFamily="34" charset="-122"/>
                <a:sym typeface="Arial" pitchFamily="34" charset="0"/>
              </a:rPr>
              <a:t>单击此处可编辑内容，根据您的需要自由拉伸文本框大小</a:t>
            </a:r>
            <a:endParaRPr lang="en-US" sz="1200">
              <a:solidFill>
                <a:srgbClr val="FEFEFE"/>
              </a:solidFill>
              <a:latin typeface="Arial" pitchFamily="34" charset="0"/>
              <a:ea typeface="微软雅黑" pitchFamily="34" charset="-122"/>
              <a:sym typeface="Arial" pitchFamily="34" charset="0"/>
            </a:endParaRPr>
          </a:p>
        </p:txBody>
      </p:sp>
      <p:sp>
        <p:nvSpPr>
          <p:cNvPr id="18460" name="TextBox 13@|17FFC:16777215|FBC:16777215|LFC:16777215|LBC:16777215"/>
          <p:cNvSpPr txBox="1">
            <a:spLocks noChangeArrowheads="1"/>
          </p:cNvSpPr>
          <p:nvPr/>
        </p:nvSpPr>
        <p:spPr bwMode="auto">
          <a:xfrm>
            <a:off x="8413750" y="2792413"/>
            <a:ext cx="195421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a:solidFill>
                  <a:srgbClr val="FEFEFE"/>
                </a:solidFill>
                <a:latin typeface="Arial" pitchFamily="34" charset="0"/>
                <a:ea typeface="微软雅黑" pitchFamily="34" charset="-122"/>
                <a:sym typeface="Arial" pitchFamily="34" charset="0"/>
              </a:rPr>
              <a:t>单击编辑标题</a:t>
            </a:r>
            <a:endParaRPr lang="en-US" sz="1600" b="1">
              <a:solidFill>
                <a:srgbClr val="FEFEFE"/>
              </a:solidFill>
              <a:latin typeface="Arial" pitchFamily="34" charset="0"/>
              <a:ea typeface="微软雅黑" pitchFamily="34" charset="-122"/>
              <a:sym typeface="Arial" pitchFamily="34" charset="0"/>
            </a:endParaRPr>
          </a:p>
        </p:txBody>
      </p:sp>
      <p:sp>
        <p:nvSpPr>
          <p:cNvPr id="18461" name="TextBox 13@|17FFC:16777215|FBC:16777215|LFC:16777215|LBC:16777215"/>
          <p:cNvSpPr txBox="1">
            <a:spLocks noChangeArrowheads="1"/>
          </p:cNvSpPr>
          <p:nvPr/>
        </p:nvSpPr>
        <p:spPr bwMode="auto">
          <a:xfrm>
            <a:off x="7265988" y="1831975"/>
            <a:ext cx="2333625" cy="42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1200">
                <a:solidFill>
                  <a:srgbClr val="FEFEFE"/>
                </a:solidFill>
                <a:latin typeface="Arial" pitchFamily="34" charset="0"/>
                <a:ea typeface="微软雅黑" pitchFamily="34" charset="-122"/>
                <a:sym typeface="Arial" pitchFamily="34" charset="0"/>
              </a:rPr>
              <a:t>单击此处可编辑内容，根据您的需要自由拉伸文本框大小</a:t>
            </a:r>
            <a:endParaRPr lang="en-US" sz="1200">
              <a:solidFill>
                <a:srgbClr val="FEFEFE"/>
              </a:solidFill>
              <a:latin typeface="Arial" pitchFamily="34" charset="0"/>
              <a:ea typeface="微软雅黑" pitchFamily="34" charset="-122"/>
              <a:sym typeface="Arial" pitchFamily="34" charset="0"/>
            </a:endParaRPr>
          </a:p>
        </p:txBody>
      </p:sp>
      <p:sp>
        <p:nvSpPr>
          <p:cNvPr id="18462" name="TextBox 13@|17FFC:16777215|FBC:16777215|LFC:16777215|LBC:16777215"/>
          <p:cNvSpPr txBox="1">
            <a:spLocks noChangeArrowheads="1"/>
          </p:cNvSpPr>
          <p:nvPr/>
        </p:nvSpPr>
        <p:spPr bwMode="auto">
          <a:xfrm>
            <a:off x="7253288" y="1558925"/>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a:solidFill>
                  <a:srgbClr val="FEFEFE"/>
                </a:solidFill>
                <a:latin typeface="Arial" pitchFamily="34" charset="0"/>
                <a:ea typeface="微软雅黑" pitchFamily="34" charset="-122"/>
                <a:sym typeface="Arial" pitchFamily="34" charset="0"/>
              </a:rPr>
              <a:t>单击编辑标题</a:t>
            </a:r>
            <a:endParaRPr lang="en-US" sz="1600" b="1">
              <a:solidFill>
                <a:srgbClr val="FEFEFE"/>
              </a:solidFill>
              <a:latin typeface="Arial" pitchFamily="34" charset="0"/>
              <a:ea typeface="微软雅黑" pitchFamily="34" charset="-122"/>
              <a:sym typeface="Arial" pitchFamily="34" charset="0"/>
            </a:endParaRPr>
          </a:p>
        </p:txBody>
      </p:sp>
      <p:sp>
        <p:nvSpPr>
          <p:cNvPr id="18463" name="TextBox 13@|17FFC:16777215|FBC:16777215|LFC:16777215|LBC:16777215"/>
          <p:cNvSpPr txBox="1">
            <a:spLocks noChangeArrowheads="1"/>
          </p:cNvSpPr>
          <p:nvPr/>
        </p:nvSpPr>
        <p:spPr bwMode="auto">
          <a:xfrm>
            <a:off x="2670175" y="1870075"/>
            <a:ext cx="2333625" cy="42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1200">
                <a:solidFill>
                  <a:srgbClr val="FEFEFE"/>
                </a:solidFill>
                <a:latin typeface="Arial" pitchFamily="34" charset="0"/>
                <a:ea typeface="微软雅黑" pitchFamily="34" charset="-122"/>
                <a:sym typeface="Arial" pitchFamily="34" charset="0"/>
              </a:rPr>
              <a:t>单击此处可编辑内容，根据您的需要自由拉伸文本框大小</a:t>
            </a:r>
            <a:endParaRPr lang="en-US" sz="1200">
              <a:solidFill>
                <a:srgbClr val="FEFEFE"/>
              </a:solidFill>
              <a:latin typeface="Arial" pitchFamily="34" charset="0"/>
              <a:ea typeface="微软雅黑" pitchFamily="34" charset="-122"/>
              <a:sym typeface="Arial" pitchFamily="34" charset="0"/>
            </a:endParaRPr>
          </a:p>
        </p:txBody>
      </p:sp>
      <p:sp>
        <p:nvSpPr>
          <p:cNvPr id="18464" name="TextBox 13@|17FFC:16777215|FBC:16777215|LFC:16777215|LBC:16777215"/>
          <p:cNvSpPr txBox="1">
            <a:spLocks noChangeArrowheads="1"/>
          </p:cNvSpPr>
          <p:nvPr/>
        </p:nvSpPr>
        <p:spPr bwMode="auto">
          <a:xfrm>
            <a:off x="2657475" y="1595438"/>
            <a:ext cx="19526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a:solidFill>
                  <a:srgbClr val="FEFEFE"/>
                </a:solidFill>
                <a:latin typeface="Arial" pitchFamily="34" charset="0"/>
                <a:ea typeface="微软雅黑" pitchFamily="34" charset="-122"/>
                <a:sym typeface="Arial" pitchFamily="34" charset="0"/>
              </a:rPr>
              <a:t>单击编辑标题</a:t>
            </a:r>
            <a:endParaRPr lang="en-US" sz="1600" b="1">
              <a:solidFill>
                <a:srgbClr val="FEFEFE"/>
              </a:solidFill>
              <a:latin typeface="Arial" pitchFamily="34" charset="0"/>
              <a:ea typeface="微软雅黑" pitchFamily="34" charset="-122"/>
              <a:sym typeface="Arial" pitchFamily="34" charset="0"/>
            </a:endParaRPr>
          </a:p>
        </p:txBody>
      </p:sp>
      <p:sp>
        <p:nvSpPr>
          <p:cNvPr id="18465" name="TextBox 13@|17FFC:16777215|FBC:16777215|LFC:16777215|LBC:16777215"/>
          <p:cNvSpPr txBox="1">
            <a:spLocks noChangeArrowheads="1"/>
          </p:cNvSpPr>
          <p:nvPr/>
        </p:nvSpPr>
        <p:spPr bwMode="auto">
          <a:xfrm>
            <a:off x="1490663" y="3067050"/>
            <a:ext cx="2333625" cy="42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1200">
                <a:solidFill>
                  <a:srgbClr val="FEFEFE"/>
                </a:solidFill>
                <a:latin typeface="Arial" pitchFamily="34" charset="0"/>
                <a:ea typeface="微软雅黑" pitchFamily="34" charset="-122"/>
                <a:sym typeface="Arial" pitchFamily="34" charset="0"/>
              </a:rPr>
              <a:t>单击此处可编辑内容，根据您的需要自由拉伸文本框大小</a:t>
            </a:r>
            <a:endParaRPr lang="en-US" sz="1200">
              <a:solidFill>
                <a:srgbClr val="FEFEFE"/>
              </a:solidFill>
              <a:latin typeface="Arial" pitchFamily="34" charset="0"/>
              <a:ea typeface="微软雅黑" pitchFamily="34" charset="-122"/>
              <a:sym typeface="Arial" pitchFamily="34" charset="0"/>
            </a:endParaRPr>
          </a:p>
        </p:txBody>
      </p:sp>
      <p:sp>
        <p:nvSpPr>
          <p:cNvPr id="18466" name="TextBox 13@|17FFC:16777215|FBC:16777215|LFC:16777215|LBC:16777215"/>
          <p:cNvSpPr txBox="1">
            <a:spLocks noChangeArrowheads="1"/>
          </p:cNvSpPr>
          <p:nvPr/>
        </p:nvSpPr>
        <p:spPr bwMode="auto">
          <a:xfrm>
            <a:off x="1477963" y="2792413"/>
            <a:ext cx="19526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a:solidFill>
                  <a:srgbClr val="FEFEFE"/>
                </a:solidFill>
                <a:latin typeface="Arial" pitchFamily="34" charset="0"/>
                <a:ea typeface="微软雅黑" pitchFamily="34" charset="-122"/>
                <a:sym typeface="Arial" pitchFamily="34" charset="0"/>
              </a:rPr>
              <a:t>单击编辑标题</a:t>
            </a:r>
            <a:endParaRPr lang="en-US" sz="1600" b="1">
              <a:solidFill>
                <a:srgbClr val="FEFEFE"/>
              </a:solidFill>
              <a:latin typeface="Arial" pitchFamily="34" charset="0"/>
              <a:ea typeface="微软雅黑" pitchFamily="34" charset="-122"/>
              <a:sym typeface="Arial" pitchFamily="34" charset="0"/>
            </a:endParaRPr>
          </a:p>
        </p:txBody>
      </p:sp>
      <p:sp>
        <p:nvSpPr>
          <p:cNvPr id="18467" name="TextBox 13@|17FFC:16777215|FBC:16777215|LFC:16777215|LBC:16777215"/>
          <p:cNvSpPr txBox="1">
            <a:spLocks noChangeArrowheads="1"/>
          </p:cNvSpPr>
          <p:nvPr/>
        </p:nvSpPr>
        <p:spPr bwMode="auto">
          <a:xfrm>
            <a:off x="1482725" y="4654550"/>
            <a:ext cx="2333625" cy="42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1200">
                <a:solidFill>
                  <a:srgbClr val="FEFEFE"/>
                </a:solidFill>
                <a:latin typeface="Arial" pitchFamily="34" charset="0"/>
                <a:ea typeface="微软雅黑" pitchFamily="34" charset="-122"/>
                <a:sym typeface="Arial" pitchFamily="34" charset="0"/>
              </a:rPr>
              <a:t>单击此处可编辑内容，根据您的需要自由拉伸文本框大小</a:t>
            </a:r>
            <a:endParaRPr lang="en-US" sz="1200">
              <a:solidFill>
                <a:srgbClr val="FEFEFE"/>
              </a:solidFill>
              <a:latin typeface="Arial" pitchFamily="34" charset="0"/>
              <a:ea typeface="微软雅黑" pitchFamily="34" charset="-122"/>
              <a:sym typeface="Arial" pitchFamily="34" charset="0"/>
            </a:endParaRPr>
          </a:p>
        </p:txBody>
      </p:sp>
      <p:sp>
        <p:nvSpPr>
          <p:cNvPr id="18468" name="TextBox 13@|17FFC:16777215|FBC:16777215|LFC:16777215|LBC:16777215"/>
          <p:cNvSpPr txBox="1">
            <a:spLocks noChangeArrowheads="1"/>
          </p:cNvSpPr>
          <p:nvPr/>
        </p:nvSpPr>
        <p:spPr bwMode="auto">
          <a:xfrm>
            <a:off x="1470025" y="4379913"/>
            <a:ext cx="19526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a:solidFill>
                  <a:srgbClr val="FEFEFE"/>
                </a:solidFill>
                <a:latin typeface="Arial" pitchFamily="34" charset="0"/>
                <a:ea typeface="微软雅黑" pitchFamily="34" charset="-122"/>
                <a:sym typeface="Arial" pitchFamily="34" charset="0"/>
              </a:rPr>
              <a:t>单击编辑标题</a:t>
            </a:r>
            <a:endParaRPr lang="en-US" sz="1600" b="1">
              <a:solidFill>
                <a:srgbClr val="FEFEFE"/>
              </a:solidFill>
              <a:latin typeface="Arial" pitchFamily="34" charset="0"/>
              <a:ea typeface="微软雅黑" pitchFamily="34" charset="-122"/>
              <a:sym typeface="Arial" pitchFamily="34" charset="0"/>
            </a:endParaRPr>
          </a:p>
        </p:txBody>
      </p:sp>
      <p:sp>
        <p:nvSpPr>
          <p:cNvPr id="18469" name="TextBox 13@|17FFC:16777215|FBC:16777215|LFC:16777215|LBC:16777215"/>
          <p:cNvSpPr txBox="1">
            <a:spLocks noChangeArrowheads="1"/>
          </p:cNvSpPr>
          <p:nvPr/>
        </p:nvSpPr>
        <p:spPr bwMode="auto">
          <a:xfrm>
            <a:off x="2741613" y="5934075"/>
            <a:ext cx="2333625" cy="42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1200">
                <a:solidFill>
                  <a:srgbClr val="FEFEFE"/>
                </a:solidFill>
                <a:latin typeface="Arial" pitchFamily="34" charset="0"/>
                <a:ea typeface="微软雅黑" pitchFamily="34" charset="-122"/>
                <a:sym typeface="Arial" pitchFamily="34" charset="0"/>
              </a:rPr>
              <a:t>单击此处可编辑内容，根据您的需要自由拉伸文本框大小</a:t>
            </a:r>
            <a:endParaRPr lang="en-US" sz="1200">
              <a:solidFill>
                <a:srgbClr val="FEFEFE"/>
              </a:solidFill>
              <a:latin typeface="Arial" pitchFamily="34" charset="0"/>
              <a:ea typeface="微软雅黑" pitchFamily="34" charset="-122"/>
              <a:sym typeface="Arial" pitchFamily="34" charset="0"/>
            </a:endParaRPr>
          </a:p>
        </p:txBody>
      </p:sp>
      <p:sp>
        <p:nvSpPr>
          <p:cNvPr id="18470" name="TextBox 13@|17FFC:16777215|FBC:16777215|LFC:16777215|LBC:16777215"/>
          <p:cNvSpPr txBox="1">
            <a:spLocks noChangeArrowheads="1"/>
          </p:cNvSpPr>
          <p:nvPr/>
        </p:nvSpPr>
        <p:spPr bwMode="auto">
          <a:xfrm>
            <a:off x="2728913" y="5661025"/>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a:solidFill>
                  <a:srgbClr val="FEFEFE"/>
                </a:solidFill>
                <a:latin typeface="Arial" pitchFamily="34" charset="0"/>
                <a:ea typeface="微软雅黑" pitchFamily="34" charset="-122"/>
                <a:sym typeface="Arial" pitchFamily="34" charset="0"/>
              </a:rPr>
              <a:t>单击编辑标题</a:t>
            </a:r>
            <a:endParaRPr lang="en-US" sz="1600" b="1">
              <a:solidFill>
                <a:srgbClr val="FEFEFE"/>
              </a:solidFill>
              <a:latin typeface="Arial" pitchFamily="34" charset="0"/>
              <a:ea typeface="微软雅黑" pitchFamily="34" charset="-122"/>
              <a:sym typeface="Arial"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8" name="组合 1"/>
          <p:cNvGrpSpPr>
            <a:grpSpLocks/>
          </p:cNvGrpSpPr>
          <p:nvPr/>
        </p:nvGrpSpPr>
        <p:grpSpPr bwMode="auto">
          <a:xfrm>
            <a:off x="546100" y="393700"/>
            <a:ext cx="584200" cy="549275"/>
            <a:chOff x="0" y="0"/>
            <a:chExt cx="648285" cy="609713"/>
          </a:xfrm>
        </p:grpSpPr>
        <p:grpSp>
          <p:nvGrpSpPr>
            <p:cNvPr id="19466" name="组合 2"/>
            <p:cNvGrpSpPr>
              <a:grpSpLocks/>
            </p:cNvGrpSpPr>
            <p:nvPr/>
          </p:nvGrpSpPr>
          <p:grpSpPr bwMode="auto">
            <a:xfrm>
              <a:off x="0" y="0"/>
              <a:ext cx="432385" cy="432385"/>
              <a:chOff x="0" y="0"/>
              <a:chExt cx="4004677" cy="4004677"/>
            </a:xfrm>
          </p:grpSpPr>
          <p:grpSp>
            <p:nvGrpSpPr>
              <p:cNvPr id="19519" name="组合 55"/>
              <p:cNvGrpSpPr>
                <a:grpSpLocks/>
              </p:cNvGrpSpPr>
              <p:nvPr/>
            </p:nvGrpSpPr>
            <p:grpSpPr bwMode="auto">
              <a:xfrm>
                <a:off x="190939" y="246027"/>
                <a:ext cx="3606099" cy="3570272"/>
                <a:chOff x="0" y="0"/>
                <a:chExt cx="3606099" cy="3570272"/>
              </a:xfrm>
            </p:grpSpPr>
            <p:sp>
              <p:nvSpPr>
                <p:cNvPr id="19540" name="弧形 76"/>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9541" name="弧形 77"/>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9542" name="弧形 78"/>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9543" name="弧形 79"/>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19520" name="椭圆 56"/>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521" name="椭圆 57"/>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522" name="椭圆 58"/>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523" name="椭圆 59"/>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524" name="椭圆 60"/>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525" name="椭圆 61"/>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526" name="椭圆 62"/>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527" name="椭圆 63"/>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528" name="椭圆 64"/>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529" name="椭圆 65"/>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530" name="椭圆 66"/>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531" name="椭圆 67"/>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532" name="椭圆 68"/>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533" name="椭圆 69"/>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534" name="椭圆 70"/>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535" name="椭圆 71"/>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536" name="椭圆 72"/>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537" name="椭圆 73"/>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538" name="椭圆 74"/>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539" name="椭圆 75"/>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9467" name="组合 3"/>
            <p:cNvGrpSpPr>
              <a:grpSpLocks/>
            </p:cNvGrpSpPr>
            <p:nvPr/>
          </p:nvGrpSpPr>
          <p:grpSpPr bwMode="auto">
            <a:xfrm>
              <a:off x="215900" y="0"/>
              <a:ext cx="432385" cy="432385"/>
              <a:chOff x="0" y="0"/>
              <a:chExt cx="4004677" cy="4004677"/>
            </a:xfrm>
          </p:grpSpPr>
          <p:grpSp>
            <p:nvGrpSpPr>
              <p:cNvPr id="19494" name="组合 30"/>
              <p:cNvGrpSpPr>
                <a:grpSpLocks/>
              </p:cNvGrpSpPr>
              <p:nvPr/>
            </p:nvGrpSpPr>
            <p:grpSpPr bwMode="auto">
              <a:xfrm>
                <a:off x="190939" y="246027"/>
                <a:ext cx="3606099" cy="3570272"/>
                <a:chOff x="0" y="0"/>
                <a:chExt cx="3606099" cy="3570272"/>
              </a:xfrm>
            </p:grpSpPr>
            <p:sp>
              <p:nvSpPr>
                <p:cNvPr id="19515" name="弧形 51"/>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9516" name="弧形 52"/>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9517" name="弧形 53"/>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9518" name="弧形 54"/>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19495" name="椭圆 31"/>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496" name="椭圆 32"/>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497" name="椭圆 33"/>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498" name="椭圆 34"/>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499" name="椭圆 35"/>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500" name="椭圆 36"/>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501" name="椭圆 37"/>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502" name="椭圆 38"/>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503" name="椭圆 39"/>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504" name="椭圆 40"/>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505" name="椭圆 41"/>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506" name="椭圆 42"/>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507" name="椭圆 43"/>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508" name="椭圆 44"/>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509" name="椭圆 45"/>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510" name="椭圆 46"/>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511" name="椭圆 47"/>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512" name="椭圆 48"/>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513" name="椭圆 49"/>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514" name="椭圆 50"/>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9468" name="组合 4"/>
            <p:cNvGrpSpPr>
              <a:grpSpLocks/>
            </p:cNvGrpSpPr>
            <p:nvPr/>
          </p:nvGrpSpPr>
          <p:grpSpPr bwMode="auto">
            <a:xfrm>
              <a:off x="115763" y="177328"/>
              <a:ext cx="432385" cy="432385"/>
              <a:chOff x="0" y="0"/>
              <a:chExt cx="4004677" cy="4004677"/>
            </a:xfrm>
          </p:grpSpPr>
          <p:grpSp>
            <p:nvGrpSpPr>
              <p:cNvPr id="19469" name="组合 5"/>
              <p:cNvGrpSpPr>
                <a:grpSpLocks/>
              </p:cNvGrpSpPr>
              <p:nvPr/>
            </p:nvGrpSpPr>
            <p:grpSpPr bwMode="auto">
              <a:xfrm>
                <a:off x="190939" y="246027"/>
                <a:ext cx="3606099" cy="3570272"/>
                <a:chOff x="0" y="0"/>
                <a:chExt cx="3606099" cy="3570272"/>
              </a:xfrm>
            </p:grpSpPr>
            <p:sp>
              <p:nvSpPr>
                <p:cNvPr id="19490" name="弧形 26"/>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9491" name="弧形 27"/>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9492" name="弧形 28"/>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9493" name="弧形 29"/>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19470" name="椭圆 6"/>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471" name="椭圆 7"/>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472" name="椭圆 8"/>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473" name="椭圆 9"/>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474" name="椭圆 10"/>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475" name="椭圆 11"/>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476" name="椭圆 12"/>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477" name="椭圆 13"/>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478" name="椭圆 14"/>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479" name="椭圆 15"/>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480" name="椭圆 16"/>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481" name="椭圆 17"/>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482" name="椭圆 18"/>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483" name="椭圆 19"/>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484" name="椭圆 20"/>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485" name="椭圆 21"/>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486" name="椭圆 22"/>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487" name="椭圆 23"/>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488" name="椭圆 24"/>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489" name="椭圆 25"/>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sp>
        <p:nvSpPr>
          <p:cNvPr id="19459" name="矩形 80"/>
          <p:cNvSpPr>
            <a:spLocks noChangeArrowheads="1"/>
          </p:cNvSpPr>
          <p:nvPr/>
        </p:nvSpPr>
        <p:spPr bwMode="auto">
          <a:xfrm>
            <a:off x="1225550" y="411163"/>
            <a:ext cx="30575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800">
                <a:solidFill>
                  <a:schemeClr val="bg1"/>
                </a:solidFill>
                <a:latin typeface="微软雅黑" pitchFamily="34" charset="-122"/>
                <a:ea typeface="微软雅黑" pitchFamily="34" charset="-122"/>
              </a:rPr>
              <a:t>单击此处添加标题</a:t>
            </a:r>
          </a:p>
        </p:txBody>
      </p:sp>
      <p:sp>
        <p:nvSpPr>
          <p:cNvPr id="19460" name="矩形 81"/>
          <p:cNvSpPr>
            <a:spLocks noChangeArrowheads="1"/>
          </p:cNvSpPr>
          <p:nvPr/>
        </p:nvSpPr>
        <p:spPr bwMode="auto">
          <a:xfrm>
            <a:off x="5095875" y="2049463"/>
            <a:ext cx="6048375" cy="3679825"/>
          </a:xfrm>
          <a:prstGeom prst="rect">
            <a:avLst/>
          </a:prstGeom>
          <a:solidFill>
            <a:srgbClr val="E6E9E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9461" name="图片 82"/>
          <p:cNvPicPr>
            <a:picLocks noChangeAspect="1" noChangeArrowheads="1"/>
          </p:cNvPicPr>
          <p:nvPr/>
        </p:nvPicPr>
        <p:blipFill>
          <a:blip r:embed="rId2">
            <a:extLst>
              <a:ext uri="{28A0092B-C50C-407E-A947-70E740481C1C}">
                <a14:useLocalDpi xmlns:a14="http://schemas.microsoft.com/office/drawing/2010/main" val="0"/>
              </a:ext>
            </a:extLst>
          </a:blip>
          <a:srcRect b="10637"/>
          <a:stretch>
            <a:fillRect/>
          </a:stretch>
        </p:blipFill>
        <p:spPr bwMode="auto">
          <a:xfrm>
            <a:off x="5214938" y="2163763"/>
            <a:ext cx="5815012" cy="346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2" name="椭圆 83"/>
          <p:cNvSpPr>
            <a:spLocks noChangeArrowheads="1"/>
          </p:cNvSpPr>
          <p:nvPr/>
        </p:nvSpPr>
        <p:spPr bwMode="auto">
          <a:xfrm>
            <a:off x="723900" y="2049463"/>
            <a:ext cx="1470025" cy="1470025"/>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latin typeface="Arial" pitchFamily="34" charset="0"/>
              <a:ea typeface="微软雅黑" pitchFamily="34" charset="-122"/>
            </a:endParaRPr>
          </a:p>
        </p:txBody>
      </p:sp>
      <p:pic>
        <p:nvPicPr>
          <p:cNvPr id="19463" name="组合 8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0450" y="2432050"/>
            <a:ext cx="798513"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4" name="矩形 88"/>
          <p:cNvSpPr>
            <a:spLocks noChangeArrowheads="1"/>
          </p:cNvSpPr>
          <p:nvPr/>
        </p:nvSpPr>
        <p:spPr bwMode="auto">
          <a:xfrm>
            <a:off x="909638" y="4325938"/>
            <a:ext cx="3643312" cy="1033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6025" eaLnBrk="1" hangingPunct="1">
              <a:lnSpc>
                <a:spcPct val="120000"/>
              </a:lnSpc>
              <a:spcBef>
                <a:spcPct val="20000"/>
              </a:spcBef>
            </a:pPr>
            <a:r>
              <a:rPr lang="zh-CN" altLang="en-US" sz="1400">
                <a:solidFill>
                  <a:srgbClr val="FDFDFD"/>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endParaRPr lang="en-US" sz="1400">
              <a:solidFill>
                <a:srgbClr val="FDFDFD"/>
              </a:solidFill>
              <a:latin typeface="微软雅黑" pitchFamily="34" charset="-122"/>
              <a:ea typeface="微软雅黑" pitchFamily="34" charset="-122"/>
              <a:sym typeface="Arial" pitchFamily="34" charset="0"/>
            </a:endParaRPr>
          </a:p>
        </p:txBody>
      </p:sp>
      <p:sp>
        <p:nvSpPr>
          <p:cNvPr id="19465" name="TextBox 13"/>
          <p:cNvSpPr txBox="1">
            <a:spLocks noChangeArrowheads="1"/>
          </p:cNvSpPr>
          <p:nvPr/>
        </p:nvSpPr>
        <p:spPr bwMode="auto">
          <a:xfrm>
            <a:off x="909638" y="4003675"/>
            <a:ext cx="27527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a:solidFill>
                  <a:srgbClr val="FDFDFD"/>
                </a:solidFill>
                <a:latin typeface="Arial" pitchFamily="34" charset="0"/>
                <a:ea typeface="微软雅黑" pitchFamily="34" charset="-122"/>
                <a:sym typeface="Arial" pitchFamily="34" charset="0"/>
              </a:rPr>
              <a:t>单击编辑标题</a:t>
            </a:r>
            <a:endParaRPr lang="en-US" sz="1600" b="1">
              <a:solidFill>
                <a:srgbClr val="FDFDFD"/>
              </a:solidFill>
              <a:latin typeface="Arial" pitchFamily="34" charset="0"/>
              <a:ea typeface="微软雅黑" pitchFamily="34" charset="-122"/>
              <a:sym typeface="Arial"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2" name="组合 1"/>
          <p:cNvGrpSpPr>
            <a:grpSpLocks/>
          </p:cNvGrpSpPr>
          <p:nvPr/>
        </p:nvGrpSpPr>
        <p:grpSpPr bwMode="auto">
          <a:xfrm>
            <a:off x="546100" y="393700"/>
            <a:ext cx="584200" cy="549275"/>
            <a:chOff x="0" y="0"/>
            <a:chExt cx="648285" cy="609713"/>
          </a:xfrm>
        </p:grpSpPr>
        <p:grpSp>
          <p:nvGrpSpPr>
            <p:cNvPr id="20504" name="组合 2"/>
            <p:cNvGrpSpPr>
              <a:grpSpLocks/>
            </p:cNvGrpSpPr>
            <p:nvPr/>
          </p:nvGrpSpPr>
          <p:grpSpPr bwMode="auto">
            <a:xfrm>
              <a:off x="0" y="0"/>
              <a:ext cx="432385" cy="432385"/>
              <a:chOff x="0" y="0"/>
              <a:chExt cx="4004677" cy="4004677"/>
            </a:xfrm>
          </p:grpSpPr>
          <p:grpSp>
            <p:nvGrpSpPr>
              <p:cNvPr id="20557" name="组合 55"/>
              <p:cNvGrpSpPr>
                <a:grpSpLocks/>
              </p:cNvGrpSpPr>
              <p:nvPr/>
            </p:nvGrpSpPr>
            <p:grpSpPr bwMode="auto">
              <a:xfrm>
                <a:off x="190939" y="246027"/>
                <a:ext cx="3606099" cy="3570272"/>
                <a:chOff x="0" y="0"/>
                <a:chExt cx="3606099" cy="3570272"/>
              </a:xfrm>
            </p:grpSpPr>
            <p:sp>
              <p:nvSpPr>
                <p:cNvPr id="20578" name="弧形 76"/>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0579" name="弧形 77"/>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0580" name="弧形 78"/>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0581" name="弧形 79"/>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20558" name="椭圆 56"/>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59" name="椭圆 57"/>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60" name="椭圆 58"/>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61" name="椭圆 59"/>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62" name="椭圆 60"/>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63" name="椭圆 61"/>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64" name="椭圆 62"/>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65" name="椭圆 63"/>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66" name="椭圆 64"/>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67" name="椭圆 65"/>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68" name="椭圆 66"/>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69" name="椭圆 67"/>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70" name="椭圆 68"/>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71" name="椭圆 69"/>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72" name="椭圆 70"/>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73" name="椭圆 71"/>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74" name="椭圆 72"/>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75" name="椭圆 73"/>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76" name="椭圆 74"/>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77" name="椭圆 75"/>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20505" name="组合 3"/>
            <p:cNvGrpSpPr>
              <a:grpSpLocks/>
            </p:cNvGrpSpPr>
            <p:nvPr/>
          </p:nvGrpSpPr>
          <p:grpSpPr bwMode="auto">
            <a:xfrm>
              <a:off x="215900" y="0"/>
              <a:ext cx="432385" cy="432385"/>
              <a:chOff x="0" y="0"/>
              <a:chExt cx="4004677" cy="4004677"/>
            </a:xfrm>
          </p:grpSpPr>
          <p:grpSp>
            <p:nvGrpSpPr>
              <p:cNvPr id="20532" name="组合 30"/>
              <p:cNvGrpSpPr>
                <a:grpSpLocks/>
              </p:cNvGrpSpPr>
              <p:nvPr/>
            </p:nvGrpSpPr>
            <p:grpSpPr bwMode="auto">
              <a:xfrm>
                <a:off x="190939" y="246027"/>
                <a:ext cx="3606099" cy="3570272"/>
                <a:chOff x="0" y="0"/>
                <a:chExt cx="3606099" cy="3570272"/>
              </a:xfrm>
            </p:grpSpPr>
            <p:sp>
              <p:nvSpPr>
                <p:cNvPr id="20553" name="弧形 51"/>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0554" name="弧形 52"/>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0555" name="弧形 53"/>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0556" name="弧形 54"/>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20533" name="椭圆 31"/>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34" name="椭圆 32"/>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35" name="椭圆 33"/>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36" name="椭圆 34"/>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37" name="椭圆 35"/>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38" name="椭圆 36"/>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39" name="椭圆 37"/>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40" name="椭圆 38"/>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41" name="椭圆 39"/>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42" name="椭圆 40"/>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43" name="椭圆 41"/>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44" name="椭圆 42"/>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45" name="椭圆 43"/>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46" name="椭圆 44"/>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47" name="椭圆 45"/>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48" name="椭圆 46"/>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49" name="椭圆 47"/>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50" name="椭圆 48"/>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51" name="椭圆 49"/>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52" name="椭圆 50"/>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20506" name="组合 4"/>
            <p:cNvGrpSpPr>
              <a:grpSpLocks/>
            </p:cNvGrpSpPr>
            <p:nvPr/>
          </p:nvGrpSpPr>
          <p:grpSpPr bwMode="auto">
            <a:xfrm>
              <a:off x="115763" y="177328"/>
              <a:ext cx="432385" cy="432385"/>
              <a:chOff x="0" y="0"/>
              <a:chExt cx="4004677" cy="4004677"/>
            </a:xfrm>
          </p:grpSpPr>
          <p:grpSp>
            <p:nvGrpSpPr>
              <p:cNvPr id="20507" name="组合 5"/>
              <p:cNvGrpSpPr>
                <a:grpSpLocks/>
              </p:cNvGrpSpPr>
              <p:nvPr/>
            </p:nvGrpSpPr>
            <p:grpSpPr bwMode="auto">
              <a:xfrm>
                <a:off x="190939" y="246027"/>
                <a:ext cx="3606099" cy="3570272"/>
                <a:chOff x="0" y="0"/>
                <a:chExt cx="3606099" cy="3570272"/>
              </a:xfrm>
            </p:grpSpPr>
            <p:sp>
              <p:nvSpPr>
                <p:cNvPr id="20528" name="弧形 26"/>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0529" name="弧形 27"/>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0530" name="弧形 28"/>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0531" name="弧形 29"/>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20508" name="椭圆 6"/>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09" name="椭圆 7"/>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10" name="椭圆 8"/>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11" name="椭圆 9"/>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12" name="椭圆 10"/>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13" name="椭圆 11"/>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14" name="椭圆 12"/>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15" name="椭圆 13"/>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16" name="椭圆 14"/>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17" name="椭圆 15"/>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18" name="椭圆 16"/>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19" name="椭圆 17"/>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20" name="椭圆 18"/>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21" name="椭圆 19"/>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22" name="椭圆 20"/>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23" name="椭圆 21"/>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24" name="椭圆 22"/>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25" name="椭圆 23"/>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26" name="椭圆 24"/>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27" name="椭圆 25"/>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sp>
        <p:nvSpPr>
          <p:cNvPr id="20483" name="矩形 80"/>
          <p:cNvSpPr>
            <a:spLocks noChangeArrowheads="1"/>
          </p:cNvSpPr>
          <p:nvPr/>
        </p:nvSpPr>
        <p:spPr bwMode="auto">
          <a:xfrm>
            <a:off x="1225550" y="411163"/>
            <a:ext cx="30575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800">
                <a:solidFill>
                  <a:schemeClr val="bg1"/>
                </a:solidFill>
                <a:latin typeface="微软雅黑" pitchFamily="34" charset="-122"/>
                <a:ea typeface="微软雅黑" pitchFamily="34" charset="-122"/>
              </a:rPr>
              <a:t>单击此处添加标题</a:t>
            </a:r>
          </a:p>
        </p:txBody>
      </p:sp>
      <p:sp>
        <p:nvSpPr>
          <p:cNvPr id="20484" name="Freeform 5"/>
          <p:cNvSpPr>
            <a:spLocks/>
          </p:cNvSpPr>
          <p:nvPr/>
        </p:nvSpPr>
        <p:spPr bwMode="auto">
          <a:xfrm rot="10800000">
            <a:off x="5715000" y="1054100"/>
            <a:ext cx="3778250" cy="812800"/>
          </a:xfrm>
          <a:custGeom>
            <a:avLst/>
            <a:gdLst>
              <a:gd name="T0" fmla="*/ 2147483647 w 425"/>
              <a:gd name="T1" fmla="*/ 0 h 89"/>
              <a:gd name="T2" fmla="*/ 2147483647 w 425"/>
              <a:gd name="T3" fmla="*/ 2147483647 h 89"/>
              <a:gd name="T4" fmla="*/ 2147483647 w 425"/>
              <a:gd name="T5" fmla="*/ 2147483647 h 89"/>
              <a:gd name="T6" fmla="*/ 1817738300 w 425"/>
              <a:gd name="T7" fmla="*/ 2147483647 h 89"/>
              <a:gd name="T8" fmla="*/ 948385200 w 425"/>
              <a:gd name="T9" fmla="*/ 2147483647 h 89"/>
              <a:gd name="T10" fmla="*/ 0 w 425"/>
              <a:gd name="T11" fmla="*/ 2147483647 h 89"/>
              <a:gd name="T12" fmla="*/ 948385200 w 425"/>
              <a:gd name="T13" fmla="*/ 2147483647 h 89"/>
              <a:gd name="T14" fmla="*/ 1817738300 w 425"/>
              <a:gd name="T15" fmla="*/ 2147483647 h 89"/>
              <a:gd name="T16" fmla="*/ 2147483647 w 425"/>
              <a:gd name="T17" fmla="*/ 2147483647 h 89"/>
              <a:gd name="T18" fmla="*/ 2147483647 w 425"/>
              <a:gd name="T19" fmla="*/ 2147483647 h 89"/>
              <a:gd name="T20" fmla="*/ 2147483647 w 425"/>
              <a:gd name="T21" fmla="*/ 2147483647 h 89"/>
              <a:gd name="T22" fmla="*/ 2147483647 w 425"/>
              <a:gd name="T23" fmla="*/ 2147483647 h 89"/>
              <a:gd name="T24" fmla="*/ 2147483647 w 425"/>
              <a:gd name="T25" fmla="*/ 0 h 8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25" h="89">
                <a:moveTo>
                  <a:pt x="381" y="0"/>
                </a:moveTo>
                <a:cubicBezTo>
                  <a:pt x="358" y="0"/>
                  <a:pt x="340" y="17"/>
                  <a:pt x="337" y="39"/>
                </a:cubicBezTo>
                <a:cubicBezTo>
                  <a:pt x="337" y="39"/>
                  <a:pt x="337" y="39"/>
                  <a:pt x="337" y="39"/>
                </a:cubicBezTo>
                <a:cubicBezTo>
                  <a:pt x="276" y="44"/>
                  <a:pt x="95" y="45"/>
                  <a:pt x="23" y="40"/>
                </a:cubicBezTo>
                <a:cubicBezTo>
                  <a:pt x="21" y="35"/>
                  <a:pt x="17" y="32"/>
                  <a:pt x="12" y="32"/>
                </a:cubicBezTo>
                <a:cubicBezTo>
                  <a:pt x="5" y="32"/>
                  <a:pt x="0" y="38"/>
                  <a:pt x="0" y="45"/>
                </a:cubicBezTo>
                <a:cubicBezTo>
                  <a:pt x="0" y="51"/>
                  <a:pt x="5" y="57"/>
                  <a:pt x="12" y="57"/>
                </a:cubicBezTo>
                <a:cubicBezTo>
                  <a:pt x="17" y="57"/>
                  <a:pt x="21" y="54"/>
                  <a:pt x="23" y="49"/>
                </a:cubicBezTo>
                <a:cubicBezTo>
                  <a:pt x="104" y="45"/>
                  <a:pt x="267" y="45"/>
                  <a:pt x="337" y="50"/>
                </a:cubicBezTo>
                <a:cubicBezTo>
                  <a:pt x="337" y="50"/>
                  <a:pt x="337" y="50"/>
                  <a:pt x="337" y="50"/>
                </a:cubicBezTo>
                <a:cubicBezTo>
                  <a:pt x="340" y="72"/>
                  <a:pt x="358" y="89"/>
                  <a:pt x="381" y="89"/>
                </a:cubicBezTo>
                <a:cubicBezTo>
                  <a:pt x="406" y="89"/>
                  <a:pt x="425" y="69"/>
                  <a:pt x="425" y="45"/>
                </a:cubicBezTo>
                <a:cubicBezTo>
                  <a:pt x="425" y="20"/>
                  <a:pt x="406" y="0"/>
                  <a:pt x="381" y="0"/>
                </a:cubicBez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5" name="Freeform 18"/>
          <p:cNvSpPr>
            <a:spLocks/>
          </p:cNvSpPr>
          <p:nvPr/>
        </p:nvSpPr>
        <p:spPr bwMode="auto">
          <a:xfrm>
            <a:off x="5900738" y="1239838"/>
            <a:ext cx="415925" cy="414337"/>
          </a:xfrm>
          <a:custGeom>
            <a:avLst/>
            <a:gdLst>
              <a:gd name="T0" fmla="*/ 355063619 w 360"/>
              <a:gd name="T1" fmla="*/ 476875415 h 360"/>
              <a:gd name="T2" fmla="*/ 392439102 w 360"/>
              <a:gd name="T3" fmla="*/ 438460621 h 360"/>
              <a:gd name="T4" fmla="*/ 327032585 w 360"/>
              <a:gd name="T5" fmla="*/ 205321248 h 360"/>
              <a:gd name="T6" fmla="*/ 424474569 w 360"/>
              <a:gd name="T7" fmla="*/ 108621897 h 360"/>
              <a:gd name="T8" fmla="*/ 453841185 w 360"/>
              <a:gd name="T9" fmla="*/ 25168671 h 360"/>
              <a:gd name="T10" fmla="*/ 371082508 w 360"/>
              <a:gd name="T11" fmla="*/ 55635101 h 360"/>
              <a:gd name="T12" fmla="*/ 273639368 w 360"/>
              <a:gd name="T13" fmla="*/ 152335602 h 360"/>
              <a:gd name="T14" fmla="*/ 37375483 w 360"/>
              <a:gd name="T15" fmla="*/ 86102681 h 360"/>
              <a:gd name="T16" fmla="*/ 0 w 360"/>
              <a:gd name="T17" fmla="*/ 124517476 h 360"/>
              <a:gd name="T18" fmla="*/ 197553977 w 360"/>
              <a:gd name="T19" fmla="*/ 227840463 h 360"/>
              <a:gd name="T20" fmla="*/ 130813034 w 360"/>
              <a:gd name="T21" fmla="*/ 294073384 h 360"/>
              <a:gd name="T22" fmla="*/ 50723209 w 360"/>
              <a:gd name="T23" fmla="*/ 299372294 h 360"/>
              <a:gd name="T24" fmla="*/ 12013300 w 360"/>
              <a:gd name="T25" fmla="*/ 336462361 h 360"/>
              <a:gd name="T26" fmla="*/ 106786433 w 360"/>
              <a:gd name="T27" fmla="*/ 370902973 h 360"/>
              <a:gd name="T28" fmla="*/ 140156327 w 360"/>
              <a:gd name="T29" fmla="*/ 463629292 h 360"/>
              <a:gd name="T30" fmla="*/ 178867391 w 360"/>
              <a:gd name="T31" fmla="*/ 426538074 h 360"/>
              <a:gd name="T32" fmla="*/ 182871824 w 360"/>
              <a:gd name="T33" fmla="*/ 347059030 h 360"/>
              <a:gd name="T34" fmla="*/ 250947193 w 360"/>
              <a:gd name="T35" fmla="*/ 279502533 h 360"/>
              <a:gd name="T36" fmla="*/ 355063619 w 360"/>
              <a:gd name="T37" fmla="*/ 476875415 h 36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60" h="360">
                <a:moveTo>
                  <a:pt x="266" y="360"/>
                </a:moveTo>
                <a:cubicBezTo>
                  <a:pt x="294" y="331"/>
                  <a:pt x="294" y="331"/>
                  <a:pt x="294" y="331"/>
                </a:cubicBezTo>
                <a:cubicBezTo>
                  <a:pt x="245" y="155"/>
                  <a:pt x="245" y="155"/>
                  <a:pt x="245" y="155"/>
                </a:cubicBezTo>
                <a:cubicBezTo>
                  <a:pt x="318" y="82"/>
                  <a:pt x="318" y="82"/>
                  <a:pt x="318" y="82"/>
                </a:cubicBezTo>
                <a:cubicBezTo>
                  <a:pt x="318" y="82"/>
                  <a:pt x="360" y="39"/>
                  <a:pt x="340" y="19"/>
                </a:cubicBezTo>
                <a:cubicBezTo>
                  <a:pt x="320" y="0"/>
                  <a:pt x="278" y="42"/>
                  <a:pt x="278" y="42"/>
                </a:cubicBezTo>
                <a:cubicBezTo>
                  <a:pt x="205" y="115"/>
                  <a:pt x="205" y="115"/>
                  <a:pt x="205" y="115"/>
                </a:cubicBezTo>
                <a:cubicBezTo>
                  <a:pt x="28" y="65"/>
                  <a:pt x="28" y="65"/>
                  <a:pt x="28" y="65"/>
                </a:cubicBezTo>
                <a:cubicBezTo>
                  <a:pt x="0" y="94"/>
                  <a:pt x="0" y="94"/>
                  <a:pt x="0" y="94"/>
                </a:cubicBezTo>
                <a:cubicBezTo>
                  <a:pt x="148" y="172"/>
                  <a:pt x="148" y="172"/>
                  <a:pt x="148" y="172"/>
                </a:cubicBezTo>
                <a:cubicBezTo>
                  <a:pt x="98" y="222"/>
                  <a:pt x="98" y="222"/>
                  <a:pt x="98" y="222"/>
                </a:cubicBezTo>
                <a:cubicBezTo>
                  <a:pt x="38" y="226"/>
                  <a:pt x="38" y="226"/>
                  <a:pt x="38" y="226"/>
                </a:cubicBezTo>
                <a:cubicBezTo>
                  <a:pt x="9" y="254"/>
                  <a:pt x="9" y="254"/>
                  <a:pt x="9" y="254"/>
                </a:cubicBezTo>
                <a:cubicBezTo>
                  <a:pt x="80" y="280"/>
                  <a:pt x="80" y="280"/>
                  <a:pt x="80" y="280"/>
                </a:cubicBezTo>
                <a:cubicBezTo>
                  <a:pt x="105" y="350"/>
                  <a:pt x="105" y="350"/>
                  <a:pt x="105" y="350"/>
                </a:cubicBezTo>
                <a:cubicBezTo>
                  <a:pt x="134" y="322"/>
                  <a:pt x="134" y="322"/>
                  <a:pt x="134" y="322"/>
                </a:cubicBezTo>
                <a:cubicBezTo>
                  <a:pt x="137" y="262"/>
                  <a:pt x="137" y="262"/>
                  <a:pt x="137" y="262"/>
                </a:cubicBezTo>
                <a:cubicBezTo>
                  <a:pt x="188" y="211"/>
                  <a:pt x="188" y="211"/>
                  <a:pt x="188" y="211"/>
                </a:cubicBezTo>
                <a:lnTo>
                  <a:pt x="266" y="3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20486" name="Freeform 5"/>
          <p:cNvSpPr>
            <a:spLocks/>
          </p:cNvSpPr>
          <p:nvPr/>
        </p:nvSpPr>
        <p:spPr bwMode="auto">
          <a:xfrm>
            <a:off x="2722563" y="2262188"/>
            <a:ext cx="3779837" cy="812800"/>
          </a:xfrm>
          <a:custGeom>
            <a:avLst/>
            <a:gdLst>
              <a:gd name="T0" fmla="*/ 2147483647 w 425"/>
              <a:gd name="T1" fmla="*/ 0 h 89"/>
              <a:gd name="T2" fmla="*/ 2147483647 w 425"/>
              <a:gd name="T3" fmla="*/ 2147483647 h 89"/>
              <a:gd name="T4" fmla="*/ 2147483647 w 425"/>
              <a:gd name="T5" fmla="*/ 2147483647 h 89"/>
              <a:gd name="T6" fmla="*/ 1819266676 w 425"/>
              <a:gd name="T7" fmla="*/ 2147483647 h 89"/>
              <a:gd name="T8" fmla="*/ 949183774 w 425"/>
              <a:gd name="T9" fmla="*/ 2147483647 h 89"/>
              <a:gd name="T10" fmla="*/ 0 w 425"/>
              <a:gd name="T11" fmla="*/ 2147483647 h 89"/>
              <a:gd name="T12" fmla="*/ 949183774 w 425"/>
              <a:gd name="T13" fmla="*/ 2147483647 h 89"/>
              <a:gd name="T14" fmla="*/ 1819266676 w 425"/>
              <a:gd name="T15" fmla="*/ 2147483647 h 89"/>
              <a:gd name="T16" fmla="*/ 2147483647 w 425"/>
              <a:gd name="T17" fmla="*/ 2147483647 h 89"/>
              <a:gd name="T18" fmla="*/ 2147483647 w 425"/>
              <a:gd name="T19" fmla="*/ 2147483647 h 89"/>
              <a:gd name="T20" fmla="*/ 2147483647 w 425"/>
              <a:gd name="T21" fmla="*/ 2147483647 h 89"/>
              <a:gd name="T22" fmla="*/ 2147483647 w 425"/>
              <a:gd name="T23" fmla="*/ 2147483647 h 89"/>
              <a:gd name="T24" fmla="*/ 2147483647 w 425"/>
              <a:gd name="T25" fmla="*/ 0 h 8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25" h="89">
                <a:moveTo>
                  <a:pt x="381" y="0"/>
                </a:moveTo>
                <a:cubicBezTo>
                  <a:pt x="358" y="0"/>
                  <a:pt x="340" y="17"/>
                  <a:pt x="337" y="39"/>
                </a:cubicBezTo>
                <a:cubicBezTo>
                  <a:pt x="337" y="39"/>
                  <a:pt x="337" y="39"/>
                  <a:pt x="337" y="39"/>
                </a:cubicBezTo>
                <a:cubicBezTo>
                  <a:pt x="276" y="44"/>
                  <a:pt x="95" y="45"/>
                  <a:pt x="23" y="40"/>
                </a:cubicBezTo>
                <a:cubicBezTo>
                  <a:pt x="21" y="35"/>
                  <a:pt x="17" y="32"/>
                  <a:pt x="12" y="32"/>
                </a:cubicBezTo>
                <a:cubicBezTo>
                  <a:pt x="5" y="32"/>
                  <a:pt x="0" y="38"/>
                  <a:pt x="0" y="45"/>
                </a:cubicBezTo>
                <a:cubicBezTo>
                  <a:pt x="0" y="51"/>
                  <a:pt x="5" y="57"/>
                  <a:pt x="12" y="57"/>
                </a:cubicBezTo>
                <a:cubicBezTo>
                  <a:pt x="17" y="57"/>
                  <a:pt x="21" y="54"/>
                  <a:pt x="23" y="49"/>
                </a:cubicBezTo>
                <a:cubicBezTo>
                  <a:pt x="104" y="45"/>
                  <a:pt x="267" y="45"/>
                  <a:pt x="337" y="50"/>
                </a:cubicBezTo>
                <a:cubicBezTo>
                  <a:pt x="337" y="50"/>
                  <a:pt x="337" y="50"/>
                  <a:pt x="337" y="50"/>
                </a:cubicBezTo>
                <a:cubicBezTo>
                  <a:pt x="340" y="72"/>
                  <a:pt x="358" y="89"/>
                  <a:pt x="381" y="89"/>
                </a:cubicBezTo>
                <a:cubicBezTo>
                  <a:pt x="406" y="89"/>
                  <a:pt x="425" y="69"/>
                  <a:pt x="425" y="45"/>
                </a:cubicBezTo>
                <a:cubicBezTo>
                  <a:pt x="425" y="20"/>
                  <a:pt x="406" y="0"/>
                  <a:pt x="381" y="0"/>
                </a:cubicBez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7" name="Freeform 33"/>
          <p:cNvSpPr>
            <a:spLocks noEditPoints="1"/>
          </p:cNvSpPr>
          <p:nvPr/>
        </p:nvSpPr>
        <p:spPr bwMode="auto">
          <a:xfrm>
            <a:off x="5930900" y="2495550"/>
            <a:ext cx="400050" cy="320675"/>
          </a:xfrm>
          <a:custGeom>
            <a:avLst/>
            <a:gdLst>
              <a:gd name="T0" fmla="*/ 200050003 w 400"/>
              <a:gd name="T1" fmla="*/ 120506659 h 320"/>
              <a:gd name="T2" fmla="*/ 140035502 w 400"/>
              <a:gd name="T3" fmla="*/ 180760489 h 320"/>
              <a:gd name="T4" fmla="*/ 200050003 w 400"/>
              <a:gd name="T5" fmla="*/ 241013317 h 320"/>
              <a:gd name="T6" fmla="*/ 260065504 w 400"/>
              <a:gd name="T7" fmla="*/ 180760489 h 320"/>
              <a:gd name="T8" fmla="*/ 200050003 w 400"/>
              <a:gd name="T9" fmla="*/ 120506659 h 320"/>
              <a:gd name="T10" fmla="*/ 360090006 w 400"/>
              <a:gd name="T11" fmla="*/ 60253830 h 320"/>
              <a:gd name="T12" fmla="*/ 312078005 w 400"/>
              <a:gd name="T13" fmla="*/ 60253830 h 320"/>
              <a:gd name="T14" fmla="*/ 296074005 w 400"/>
              <a:gd name="T15" fmla="*/ 49206577 h 320"/>
              <a:gd name="T16" fmla="*/ 284071505 w 400"/>
              <a:gd name="T17" fmla="*/ 11046252 h 320"/>
              <a:gd name="T18" fmla="*/ 268067504 w 400"/>
              <a:gd name="T19" fmla="*/ 0 h 320"/>
              <a:gd name="T20" fmla="*/ 132033502 w 400"/>
              <a:gd name="T21" fmla="*/ 0 h 320"/>
              <a:gd name="T22" fmla="*/ 116029502 w 400"/>
              <a:gd name="T23" fmla="*/ 11046252 h 320"/>
              <a:gd name="T24" fmla="*/ 104026002 w 400"/>
              <a:gd name="T25" fmla="*/ 49206577 h 320"/>
              <a:gd name="T26" fmla="*/ 88022001 w 400"/>
              <a:gd name="T27" fmla="*/ 60253830 h 320"/>
              <a:gd name="T28" fmla="*/ 40010001 w 400"/>
              <a:gd name="T29" fmla="*/ 60253830 h 320"/>
              <a:gd name="T30" fmla="*/ 0 w 400"/>
              <a:gd name="T31" fmla="*/ 100422383 h 320"/>
              <a:gd name="T32" fmla="*/ 0 w 400"/>
              <a:gd name="T33" fmla="*/ 281182872 h 320"/>
              <a:gd name="T34" fmla="*/ 40010001 w 400"/>
              <a:gd name="T35" fmla="*/ 321351424 h 320"/>
              <a:gd name="T36" fmla="*/ 360090006 w 400"/>
              <a:gd name="T37" fmla="*/ 321351424 h 320"/>
              <a:gd name="T38" fmla="*/ 400100006 w 400"/>
              <a:gd name="T39" fmla="*/ 281182872 h 320"/>
              <a:gd name="T40" fmla="*/ 400100006 w 400"/>
              <a:gd name="T41" fmla="*/ 100422383 h 320"/>
              <a:gd name="T42" fmla="*/ 360090006 w 400"/>
              <a:gd name="T43" fmla="*/ 60253830 h 320"/>
              <a:gd name="T44" fmla="*/ 200050003 w 400"/>
              <a:gd name="T45" fmla="*/ 281182872 h 320"/>
              <a:gd name="T46" fmla="*/ 100025502 w 400"/>
              <a:gd name="T47" fmla="*/ 180760489 h 320"/>
              <a:gd name="T48" fmla="*/ 200050003 w 400"/>
              <a:gd name="T49" fmla="*/ 80338106 h 320"/>
              <a:gd name="T50" fmla="*/ 300075505 w 400"/>
              <a:gd name="T51" fmla="*/ 180760489 h 320"/>
              <a:gd name="T52" fmla="*/ 200050003 w 400"/>
              <a:gd name="T53" fmla="*/ 281182872 h 320"/>
              <a:gd name="T54" fmla="*/ 346086255 w 400"/>
              <a:gd name="T55" fmla="*/ 128540570 h 320"/>
              <a:gd name="T56" fmla="*/ 332083505 w 400"/>
              <a:gd name="T57" fmla="*/ 114480975 h 320"/>
              <a:gd name="T58" fmla="*/ 346086255 w 400"/>
              <a:gd name="T59" fmla="*/ 100422383 h 320"/>
              <a:gd name="T60" fmla="*/ 360090006 w 400"/>
              <a:gd name="T61" fmla="*/ 114480975 h 320"/>
              <a:gd name="T62" fmla="*/ 346086255 w 400"/>
              <a:gd name="T63" fmla="*/ 128540570 h 32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20488" name="Freeform 5"/>
          <p:cNvSpPr>
            <a:spLocks/>
          </p:cNvSpPr>
          <p:nvPr/>
        </p:nvSpPr>
        <p:spPr bwMode="auto">
          <a:xfrm rot="10800000">
            <a:off x="5689600" y="3471863"/>
            <a:ext cx="3778250" cy="811212"/>
          </a:xfrm>
          <a:custGeom>
            <a:avLst/>
            <a:gdLst>
              <a:gd name="T0" fmla="*/ 2147483647 w 425"/>
              <a:gd name="T1" fmla="*/ 0 h 89"/>
              <a:gd name="T2" fmla="*/ 2147483647 w 425"/>
              <a:gd name="T3" fmla="*/ 2147483647 h 89"/>
              <a:gd name="T4" fmla="*/ 2147483647 w 425"/>
              <a:gd name="T5" fmla="*/ 2147483647 h 89"/>
              <a:gd name="T6" fmla="*/ 1817738300 w 425"/>
              <a:gd name="T7" fmla="*/ 2147483647 h 89"/>
              <a:gd name="T8" fmla="*/ 948385200 w 425"/>
              <a:gd name="T9" fmla="*/ 2147483647 h 89"/>
              <a:gd name="T10" fmla="*/ 0 w 425"/>
              <a:gd name="T11" fmla="*/ 2147483647 h 89"/>
              <a:gd name="T12" fmla="*/ 948385200 w 425"/>
              <a:gd name="T13" fmla="*/ 2147483647 h 89"/>
              <a:gd name="T14" fmla="*/ 1817738300 w 425"/>
              <a:gd name="T15" fmla="*/ 2147483647 h 89"/>
              <a:gd name="T16" fmla="*/ 2147483647 w 425"/>
              <a:gd name="T17" fmla="*/ 2147483647 h 89"/>
              <a:gd name="T18" fmla="*/ 2147483647 w 425"/>
              <a:gd name="T19" fmla="*/ 2147483647 h 89"/>
              <a:gd name="T20" fmla="*/ 2147483647 w 425"/>
              <a:gd name="T21" fmla="*/ 2147483647 h 89"/>
              <a:gd name="T22" fmla="*/ 2147483647 w 425"/>
              <a:gd name="T23" fmla="*/ 2147483647 h 89"/>
              <a:gd name="T24" fmla="*/ 2147483647 w 425"/>
              <a:gd name="T25" fmla="*/ 0 h 8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25" h="89">
                <a:moveTo>
                  <a:pt x="381" y="0"/>
                </a:moveTo>
                <a:cubicBezTo>
                  <a:pt x="358" y="0"/>
                  <a:pt x="340" y="17"/>
                  <a:pt x="337" y="39"/>
                </a:cubicBezTo>
                <a:cubicBezTo>
                  <a:pt x="337" y="39"/>
                  <a:pt x="337" y="39"/>
                  <a:pt x="337" y="39"/>
                </a:cubicBezTo>
                <a:cubicBezTo>
                  <a:pt x="276" y="44"/>
                  <a:pt x="95" y="45"/>
                  <a:pt x="23" y="40"/>
                </a:cubicBezTo>
                <a:cubicBezTo>
                  <a:pt x="21" y="35"/>
                  <a:pt x="17" y="32"/>
                  <a:pt x="12" y="32"/>
                </a:cubicBezTo>
                <a:cubicBezTo>
                  <a:pt x="5" y="32"/>
                  <a:pt x="0" y="38"/>
                  <a:pt x="0" y="45"/>
                </a:cubicBezTo>
                <a:cubicBezTo>
                  <a:pt x="0" y="51"/>
                  <a:pt x="5" y="57"/>
                  <a:pt x="12" y="57"/>
                </a:cubicBezTo>
                <a:cubicBezTo>
                  <a:pt x="17" y="57"/>
                  <a:pt x="21" y="54"/>
                  <a:pt x="23" y="49"/>
                </a:cubicBezTo>
                <a:cubicBezTo>
                  <a:pt x="104" y="45"/>
                  <a:pt x="267" y="45"/>
                  <a:pt x="337" y="50"/>
                </a:cubicBezTo>
                <a:cubicBezTo>
                  <a:pt x="337" y="50"/>
                  <a:pt x="337" y="50"/>
                  <a:pt x="337" y="50"/>
                </a:cubicBezTo>
                <a:cubicBezTo>
                  <a:pt x="340" y="72"/>
                  <a:pt x="358" y="89"/>
                  <a:pt x="381" y="89"/>
                </a:cubicBezTo>
                <a:cubicBezTo>
                  <a:pt x="406" y="89"/>
                  <a:pt x="425" y="69"/>
                  <a:pt x="425" y="45"/>
                </a:cubicBezTo>
                <a:cubicBezTo>
                  <a:pt x="425" y="20"/>
                  <a:pt x="406" y="0"/>
                  <a:pt x="381" y="0"/>
                </a:cubicBez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9" name="Freeform 13"/>
          <p:cNvSpPr>
            <a:spLocks/>
          </p:cNvSpPr>
          <p:nvPr/>
        </p:nvSpPr>
        <p:spPr bwMode="auto">
          <a:xfrm>
            <a:off x="5915025" y="3684588"/>
            <a:ext cx="298450" cy="385762"/>
          </a:xfrm>
          <a:custGeom>
            <a:avLst/>
            <a:gdLst>
              <a:gd name="T0" fmla="*/ 85943718 w 302"/>
              <a:gd name="T1" fmla="*/ 45005567 h 390"/>
              <a:gd name="T2" fmla="*/ 85943718 w 302"/>
              <a:gd name="T3" fmla="*/ 277861401 h 390"/>
              <a:gd name="T4" fmla="*/ 43948245 w 302"/>
              <a:gd name="T5" fmla="*/ 281774413 h 390"/>
              <a:gd name="T6" fmla="*/ 8789451 w 302"/>
              <a:gd name="T7" fmla="*/ 347326257 h 390"/>
              <a:gd name="T8" fmla="*/ 75200506 w 302"/>
              <a:gd name="T9" fmla="*/ 369829040 h 390"/>
              <a:gd name="T10" fmla="*/ 121101523 w 302"/>
              <a:gd name="T11" fmla="*/ 315039956 h 390"/>
              <a:gd name="T12" fmla="*/ 121101523 w 302"/>
              <a:gd name="T13" fmla="*/ 123276676 h 390"/>
              <a:gd name="T14" fmla="*/ 259782937 w 302"/>
              <a:gd name="T15" fmla="*/ 90989386 h 390"/>
              <a:gd name="T16" fmla="*/ 259782937 w 302"/>
              <a:gd name="T17" fmla="*/ 238726341 h 390"/>
              <a:gd name="T18" fmla="*/ 217788452 w 302"/>
              <a:gd name="T19" fmla="*/ 242639352 h 390"/>
              <a:gd name="T20" fmla="*/ 182629659 w 302"/>
              <a:gd name="T21" fmla="*/ 308191197 h 390"/>
              <a:gd name="T22" fmla="*/ 249039725 w 302"/>
              <a:gd name="T23" fmla="*/ 330693980 h 390"/>
              <a:gd name="T24" fmla="*/ 294941730 w 302"/>
              <a:gd name="T25" fmla="*/ 275904895 h 390"/>
              <a:gd name="T26" fmla="*/ 294941730 w 302"/>
              <a:gd name="T27" fmla="*/ 0 h 390"/>
              <a:gd name="T28" fmla="*/ 85943718 w 302"/>
              <a:gd name="T29" fmla="*/ 45005567 h 3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02" h="390">
                <a:moveTo>
                  <a:pt x="88" y="46"/>
                </a:moveTo>
                <a:cubicBezTo>
                  <a:pt x="88" y="284"/>
                  <a:pt x="88" y="284"/>
                  <a:pt x="88" y="284"/>
                </a:cubicBezTo>
                <a:cubicBezTo>
                  <a:pt x="75" y="281"/>
                  <a:pt x="60" y="282"/>
                  <a:pt x="45" y="288"/>
                </a:cubicBezTo>
                <a:cubicBezTo>
                  <a:pt x="11" y="300"/>
                  <a:pt x="0" y="330"/>
                  <a:pt x="9" y="355"/>
                </a:cubicBezTo>
                <a:cubicBezTo>
                  <a:pt x="17" y="380"/>
                  <a:pt x="44" y="390"/>
                  <a:pt x="77" y="378"/>
                </a:cubicBezTo>
                <a:cubicBezTo>
                  <a:pt x="106" y="367"/>
                  <a:pt x="124" y="344"/>
                  <a:pt x="124" y="322"/>
                </a:cubicBezTo>
                <a:cubicBezTo>
                  <a:pt x="124" y="322"/>
                  <a:pt x="124" y="196"/>
                  <a:pt x="124" y="126"/>
                </a:cubicBezTo>
                <a:cubicBezTo>
                  <a:pt x="266" y="93"/>
                  <a:pt x="266" y="93"/>
                  <a:pt x="266" y="93"/>
                </a:cubicBezTo>
                <a:cubicBezTo>
                  <a:pt x="266" y="244"/>
                  <a:pt x="266" y="244"/>
                  <a:pt x="266" y="244"/>
                </a:cubicBezTo>
                <a:cubicBezTo>
                  <a:pt x="253" y="241"/>
                  <a:pt x="238" y="242"/>
                  <a:pt x="223" y="248"/>
                </a:cubicBezTo>
                <a:cubicBezTo>
                  <a:pt x="189" y="260"/>
                  <a:pt x="178" y="290"/>
                  <a:pt x="187" y="315"/>
                </a:cubicBezTo>
                <a:cubicBezTo>
                  <a:pt x="195" y="340"/>
                  <a:pt x="222" y="350"/>
                  <a:pt x="255" y="338"/>
                </a:cubicBezTo>
                <a:cubicBezTo>
                  <a:pt x="284" y="327"/>
                  <a:pt x="302" y="304"/>
                  <a:pt x="302" y="282"/>
                </a:cubicBezTo>
                <a:cubicBezTo>
                  <a:pt x="302" y="0"/>
                  <a:pt x="302" y="0"/>
                  <a:pt x="302" y="0"/>
                </a:cubicBezTo>
                <a:lnTo>
                  <a:pt x="88" y="4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20490" name="Freeform 5"/>
          <p:cNvSpPr>
            <a:spLocks/>
          </p:cNvSpPr>
          <p:nvPr/>
        </p:nvSpPr>
        <p:spPr bwMode="auto">
          <a:xfrm>
            <a:off x="2722563" y="4679950"/>
            <a:ext cx="3779837" cy="811213"/>
          </a:xfrm>
          <a:custGeom>
            <a:avLst/>
            <a:gdLst>
              <a:gd name="T0" fmla="*/ 2147483647 w 425"/>
              <a:gd name="T1" fmla="*/ 0 h 89"/>
              <a:gd name="T2" fmla="*/ 2147483647 w 425"/>
              <a:gd name="T3" fmla="*/ 2147483647 h 89"/>
              <a:gd name="T4" fmla="*/ 2147483647 w 425"/>
              <a:gd name="T5" fmla="*/ 2147483647 h 89"/>
              <a:gd name="T6" fmla="*/ 1819266676 w 425"/>
              <a:gd name="T7" fmla="*/ 2147483647 h 89"/>
              <a:gd name="T8" fmla="*/ 949183774 w 425"/>
              <a:gd name="T9" fmla="*/ 2147483647 h 89"/>
              <a:gd name="T10" fmla="*/ 0 w 425"/>
              <a:gd name="T11" fmla="*/ 2147483647 h 89"/>
              <a:gd name="T12" fmla="*/ 949183774 w 425"/>
              <a:gd name="T13" fmla="*/ 2147483647 h 89"/>
              <a:gd name="T14" fmla="*/ 1819266676 w 425"/>
              <a:gd name="T15" fmla="*/ 2147483647 h 89"/>
              <a:gd name="T16" fmla="*/ 2147483647 w 425"/>
              <a:gd name="T17" fmla="*/ 2147483647 h 89"/>
              <a:gd name="T18" fmla="*/ 2147483647 w 425"/>
              <a:gd name="T19" fmla="*/ 2147483647 h 89"/>
              <a:gd name="T20" fmla="*/ 2147483647 w 425"/>
              <a:gd name="T21" fmla="*/ 2147483647 h 89"/>
              <a:gd name="T22" fmla="*/ 2147483647 w 425"/>
              <a:gd name="T23" fmla="*/ 2147483647 h 89"/>
              <a:gd name="T24" fmla="*/ 2147483647 w 425"/>
              <a:gd name="T25" fmla="*/ 0 h 8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25" h="89">
                <a:moveTo>
                  <a:pt x="381" y="0"/>
                </a:moveTo>
                <a:cubicBezTo>
                  <a:pt x="358" y="0"/>
                  <a:pt x="340" y="17"/>
                  <a:pt x="337" y="39"/>
                </a:cubicBezTo>
                <a:cubicBezTo>
                  <a:pt x="337" y="39"/>
                  <a:pt x="337" y="39"/>
                  <a:pt x="337" y="39"/>
                </a:cubicBezTo>
                <a:cubicBezTo>
                  <a:pt x="276" y="44"/>
                  <a:pt x="95" y="45"/>
                  <a:pt x="23" y="40"/>
                </a:cubicBezTo>
                <a:cubicBezTo>
                  <a:pt x="21" y="35"/>
                  <a:pt x="17" y="32"/>
                  <a:pt x="12" y="32"/>
                </a:cubicBezTo>
                <a:cubicBezTo>
                  <a:pt x="5" y="32"/>
                  <a:pt x="0" y="38"/>
                  <a:pt x="0" y="45"/>
                </a:cubicBezTo>
                <a:cubicBezTo>
                  <a:pt x="0" y="51"/>
                  <a:pt x="5" y="57"/>
                  <a:pt x="12" y="57"/>
                </a:cubicBezTo>
                <a:cubicBezTo>
                  <a:pt x="17" y="57"/>
                  <a:pt x="21" y="54"/>
                  <a:pt x="23" y="49"/>
                </a:cubicBezTo>
                <a:cubicBezTo>
                  <a:pt x="104" y="45"/>
                  <a:pt x="267" y="45"/>
                  <a:pt x="337" y="50"/>
                </a:cubicBezTo>
                <a:cubicBezTo>
                  <a:pt x="337" y="50"/>
                  <a:pt x="337" y="50"/>
                  <a:pt x="337" y="50"/>
                </a:cubicBezTo>
                <a:cubicBezTo>
                  <a:pt x="340" y="72"/>
                  <a:pt x="358" y="89"/>
                  <a:pt x="381" y="89"/>
                </a:cubicBezTo>
                <a:cubicBezTo>
                  <a:pt x="406" y="89"/>
                  <a:pt x="425" y="69"/>
                  <a:pt x="425" y="45"/>
                </a:cubicBezTo>
                <a:cubicBezTo>
                  <a:pt x="425" y="20"/>
                  <a:pt x="406" y="0"/>
                  <a:pt x="381" y="0"/>
                </a:cubicBez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91" name="Freeform 104"/>
          <p:cNvSpPr>
            <a:spLocks/>
          </p:cNvSpPr>
          <p:nvPr/>
        </p:nvSpPr>
        <p:spPr bwMode="auto">
          <a:xfrm>
            <a:off x="5943600" y="4913313"/>
            <a:ext cx="384175" cy="258762"/>
          </a:xfrm>
          <a:custGeom>
            <a:avLst/>
            <a:gdLst>
              <a:gd name="T0" fmla="*/ 121294947 w 497"/>
              <a:gd name="T1" fmla="*/ 151521660 h 337"/>
              <a:gd name="T2" fmla="*/ 121294947 w 497"/>
              <a:gd name="T3" fmla="*/ 151521660 h 337"/>
              <a:gd name="T4" fmla="*/ 132049528 w 497"/>
              <a:gd name="T5" fmla="*/ 192792279 h 337"/>
              <a:gd name="T6" fmla="*/ 169095747 w 497"/>
              <a:gd name="T7" fmla="*/ 182768899 h 337"/>
              <a:gd name="T8" fmla="*/ 237808963 w 497"/>
              <a:gd name="T9" fmla="*/ 5306541 h 337"/>
              <a:gd name="T10" fmla="*/ 121294947 w 497"/>
              <a:gd name="T11" fmla="*/ 151521660 h 337"/>
              <a:gd name="T12" fmla="*/ 148182559 w 497"/>
              <a:gd name="T13" fmla="*/ 41860320 h 337"/>
              <a:gd name="T14" fmla="*/ 148182559 w 497"/>
              <a:gd name="T15" fmla="*/ 41860320 h 337"/>
              <a:gd name="T16" fmla="*/ 163718070 w 497"/>
              <a:gd name="T17" fmla="*/ 41860320 h 337"/>
              <a:gd name="T18" fmla="*/ 185228005 w 497"/>
              <a:gd name="T19" fmla="*/ 15329153 h 337"/>
              <a:gd name="T20" fmla="*/ 148182559 w 497"/>
              <a:gd name="T21" fmla="*/ 10022612 h 337"/>
              <a:gd name="T22" fmla="*/ 0 w 497"/>
              <a:gd name="T23" fmla="*/ 166850813 h 337"/>
              <a:gd name="T24" fmla="*/ 0 w 497"/>
              <a:gd name="T25" fmla="*/ 182768899 h 337"/>
              <a:gd name="T26" fmla="*/ 15535511 w 497"/>
              <a:gd name="T27" fmla="*/ 198098052 h 337"/>
              <a:gd name="T28" fmla="*/ 31667769 w 497"/>
              <a:gd name="T29" fmla="*/ 182768899 h 337"/>
              <a:gd name="T30" fmla="*/ 31667769 w 497"/>
              <a:gd name="T31" fmla="*/ 166850813 h 337"/>
              <a:gd name="T32" fmla="*/ 148182559 w 497"/>
              <a:gd name="T33" fmla="*/ 41860320 h 337"/>
              <a:gd name="T34" fmla="*/ 253941994 w 497"/>
              <a:gd name="T35" fmla="*/ 57778406 h 337"/>
              <a:gd name="T36" fmla="*/ 253941994 w 497"/>
              <a:gd name="T37" fmla="*/ 57778406 h 337"/>
              <a:gd name="T38" fmla="*/ 243186640 w 497"/>
              <a:gd name="T39" fmla="*/ 89026413 h 337"/>
              <a:gd name="T40" fmla="*/ 264099828 w 497"/>
              <a:gd name="T41" fmla="*/ 166850813 h 337"/>
              <a:gd name="T42" fmla="*/ 264099828 w 497"/>
              <a:gd name="T43" fmla="*/ 182768899 h 337"/>
              <a:gd name="T44" fmla="*/ 280232086 w 497"/>
              <a:gd name="T45" fmla="*/ 198098052 h 337"/>
              <a:gd name="T46" fmla="*/ 280232086 w 497"/>
              <a:gd name="T47" fmla="*/ 198098052 h 337"/>
              <a:gd name="T48" fmla="*/ 296365117 w 497"/>
              <a:gd name="T49" fmla="*/ 182768899 h 337"/>
              <a:gd name="T50" fmla="*/ 296365117 w 497"/>
              <a:gd name="T51" fmla="*/ 166850813 h 337"/>
              <a:gd name="T52" fmla="*/ 253941994 w 497"/>
              <a:gd name="T53" fmla="*/ 57778406 h 33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97" h="337">
                <a:moveTo>
                  <a:pt x="203" y="257"/>
                </a:moveTo>
                <a:lnTo>
                  <a:pt x="203" y="257"/>
                </a:lnTo>
                <a:cubicBezTo>
                  <a:pt x="186" y="283"/>
                  <a:pt x="194" y="310"/>
                  <a:pt x="221" y="327"/>
                </a:cubicBezTo>
                <a:cubicBezTo>
                  <a:pt x="239" y="336"/>
                  <a:pt x="266" y="336"/>
                  <a:pt x="283" y="310"/>
                </a:cubicBezTo>
                <a:cubicBezTo>
                  <a:pt x="301" y="274"/>
                  <a:pt x="407" y="9"/>
                  <a:pt x="398" y="9"/>
                </a:cubicBezTo>
                <a:cubicBezTo>
                  <a:pt x="389" y="0"/>
                  <a:pt x="221" y="230"/>
                  <a:pt x="203" y="257"/>
                </a:cubicBezTo>
                <a:close/>
                <a:moveTo>
                  <a:pt x="248" y="71"/>
                </a:moveTo>
                <a:lnTo>
                  <a:pt x="248" y="71"/>
                </a:lnTo>
                <a:cubicBezTo>
                  <a:pt x="257" y="71"/>
                  <a:pt x="266" y="71"/>
                  <a:pt x="274" y="71"/>
                </a:cubicBezTo>
                <a:cubicBezTo>
                  <a:pt x="292" y="53"/>
                  <a:pt x="301" y="44"/>
                  <a:pt x="310" y="26"/>
                </a:cubicBezTo>
                <a:cubicBezTo>
                  <a:pt x="292" y="17"/>
                  <a:pt x="274" y="17"/>
                  <a:pt x="248" y="17"/>
                </a:cubicBezTo>
                <a:cubicBezTo>
                  <a:pt x="106" y="17"/>
                  <a:pt x="0" y="133"/>
                  <a:pt x="0" y="283"/>
                </a:cubicBezTo>
                <a:cubicBezTo>
                  <a:pt x="0" y="292"/>
                  <a:pt x="0" y="301"/>
                  <a:pt x="0" y="310"/>
                </a:cubicBezTo>
                <a:cubicBezTo>
                  <a:pt x="0" y="327"/>
                  <a:pt x="17" y="336"/>
                  <a:pt x="26" y="336"/>
                </a:cubicBezTo>
                <a:cubicBezTo>
                  <a:pt x="44" y="336"/>
                  <a:pt x="53" y="319"/>
                  <a:pt x="53" y="310"/>
                </a:cubicBezTo>
                <a:cubicBezTo>
                  <a:pt x="53" y="301"/>
                  <a:pt x="53" y="292"/>
                  <a:pt x="53" y="283"/>
                </a:cubicBezTo>
                <a:cubicBezTo>
                  <a:pt x="53" y="160"/>
                  <a:pt x="132" y="71"/>
                  <a:pt x="248" y="71"/>
                </a:cubicBezTo>
                <a:close/>
                <a:moveTo>
                  <a:pt x="425" y="98"/>
                </a:moveTo>
                <a:lnTo>
                  <a:pt x="425" y="98"/>
                </a:lnTo>
                <a:cubicBezTo>
                  <a:pt x="416" y="115"/>
                  <a:pt x="416" y="133"/>
                  <a:pt x="407" y="151"/>
                </a:cubicBezTo>
                <a:cubicBezTo>
                  <a:pt x="433" y="186"/>
                  <a:pt x="442" y="239"/>
                  <a:pt x="442" y="283"/>
                </a:cubicBezTo>
                <a:cubicBezTo>
                  <a:pt x="442" y="292"/>
                  <a:pt x="442" y="301"/>
                  <a:pt x="442" y="310"/>
                </a:cubicBezTo>
                <a:cubicBezTo>
                  <a:pt x="442" y="319"/>
                  <a:pt x="451" y="336"/>
                  <a:pt x="469" y="336"/>
                </a:cubicBezTo>
                <a:cubicBezTo>
                  <a:pt x="478" y="336"/>
                  <a:pt x="496" y="327"/>
                  <a:pt x="496" y="310"/>
                </a:cubicBezTo>
                <a:cubicBezTo>
                  <a:pt x="496" y="301"/>
                  <a:pt x="496" y="292"/>
                  <a:pt x="496" y="283"/>
                </a:cubicBezTo>
                <a:cubicBezTo>
                  <a:pt x="496" y="213"/>
                  <a:pt x="469" y="151"/>
                  <a:pt x="425" y="9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20492" name="Freeform 5"/>
          <p:cNvSpPr>
            <a:spLocks/>
          </p:cNvSpPr>
          <p:nvPr/>
        </p:nvSpPr>
        <p:spPr bwMode="auto">
          <a:xfrm rot="10800000">
            <a:off x="5702300" y="5888038"/>
            <a:ext cx="3778250" cy="812800"/>
          </a:xfrm>
          <a:custGeom>
            <a:avLst/>
            <a:gdLst>
              <a:gd name="T0" fmla="*/ 2147483647 w 425"/>
              <a:gd name="T1" fmla="*/ 0 h 89"/>
              <a:gd name="T2" fmla="*/ 2147483647 w 425"/>
              <a:gd name="T3" fmla="*/ 2147483647 h 89"/>
              <a:gd name="T4" fmla="*/ 2147483647 w 425"/>
              <a:gd name="T5" fmla="*/ 2147483647 h 89"/>
              <a:gd name="T6" fmla="*/ 1817738300 w 425"/>
              <a:gd name="T7" fmla="*/ 2147483647 h 89"/>
              <a:gd name="T8" fmla="*/ 948385200 w 425"/>
              <a:gd name="T9" fmla="*/ 2147483647 h 89"/>
              <a:gd name="T10" fmla="*/ 0 w 425"/>
              <a:gd name="T11" fmla="*/ 2147483647 h 89"/>
              <a:gd name="T12" fmla="*/ 948385200 w 425"/>
              <a:gd name="T13" fmla="*/ 2147483647 h 89"/>
              <a:gd name="T14" fmla="*/ 1817738300 w 425"/>
              <a:gd name="T15" fmla="*/ 2147483647 h 89"/>
              <a:gd name="T16" fmla="*/ 2147483647 w 425"/>
              <a:gd name="T17" fmla="*/ 2147483647 h 89"/>
              <a:gd name="T18" fmla="*/ 2147483647 w 425"/>
              <a:gd name="T19" fmla="*/ 2147483647 h 89"/>
              <a:gd name="T20" fmla="*/ 2147483647 w 425"/>
              <a:gd name="T21" fmla="*/ 2147483647 h 89"/>
              <a:gd name="T22" fmla="*/ 2147483647 w 425"/>
              <a:gd name="T23" fmla="*/ 2147483647 h 89"/>
              <a:gd name="T24" fmla="*/ 2147483647 w 425"/>
              <a:gd name="T25" fmla="*/ 0 h 8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25" h="89">
                <a:moveTo>
                  <a:pt x="381" y="0"/>
                </a:moveTo>
                <a:cubicBezTo>
                  <a:pt x="358" y="0"/>
                  <a:pt x="340" y="17"/>
                  <a:pt x="337" y="39"/>
                </a:cubicBezTo>
                <a:cubicBezTo>
                  <a:pt x="337" y="39"/>
                  <a:pt x="337" y="39"/>
                  <a:pt x="337" y="39"/>
                </a:cubicBezTo>
                <a:cubicBezTo>
                  <a:pt x="276" y="44"/>
                  <a:pt x="95" y="45"/>
                  <a:pt x="23" y="40"/>
                </a:cubicBezTo>
                <a:cubicBezTo>
                  <a:pt x="21" y="35"/>
                  <a:pt x="17" y="32"/>
                  <a:pt x="12" y="32"/>
                </a:cubicBezTo>
                <a:cubicBezTo>
                  <a:pt x="5" y="32"/>
                  <a:pt x="0" y="38"/>
                  <a:pt x="0" y="45"/>
                </a:cubicBezTo>
                <a:cubicBezTo>
                  <a:pt x="0" y="51"/>
                  <a:pt x="5" y="57"/>
                  <a:pt x="12" y="57"/>
                </a:cubicBezTo>
                <a:cubicBezTo>
                  <a:pt x="17" y="57"/>
                  <a:pt x="21" y="54"/>
                  <a:pt x="23" y="49"/>
                </a:cubicBezTo>
                <a:cubicBezTo>
                  <a:pt x="104" y="45"/>
                  <a:pt x="267" y="45"/>
                  <a:pt x="337" y="50"/>
                </a:cubicBezTo>
                <a:cubicBezTo>
                  <a:pt x="337" y="50"/>
                  <a:pt x="337" y="50"/>
                  <a:pt x="337" y="50"/>
                </a:cubicBezTo>
                <a:cubicBezTo>
                  <a:pt x="340" y="72"/>
                  <a:pt x="358" y="89"/>
                  <a:pt x="381" y="89"/>
                </a:cubicBezTo>
                <a:cubicBezTo>
                  <a:pt x="406" y="89"/>
                  <a:pt x="425" y="69"/>
                  <a:pt x="425" y="45"/>
                </a:cubicBezTo>
                <a:cubicBezTo>
                  <a:pt x="425" y="20"/>
                  <a:pt x="406" y="0"/>
                  <a:pt x="381" y="0"/>
                </a:cubicBez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93" name="Freeform 123"/>
          <p:cNvSpPr>
            <a:spLocks/>
          </p:cNvSpPr>
          <p:nvPr/>
        </p:nvSpPr>
        <p:spPr bwMode="auto">
          <a:xfrm>
            <a:off x="5911850" y="6107113"/>
            <a:ext cx="368300" cy="374650"/>
          </a:xfrm>
          <a:custGeom>
            <a:avLst/>
            <a:gdLst>
              <a:gd name="T0" fmla="*/ 182582281 w 452"/>
              <a:gd name="T1" fmla="*/ 197940083 h 462"/>
              <a:gd name="T2" fmla="*/ 182582281 w 452"/>
              <a:gd name="T3" fmla="*/ 197940083 h 462"/>
              <a:gd name="T4" fmla="*/ 288148305 w 452"/>
              <a:gd name="T5" fmla="*/ 17097664 h 462"/>
              <a:gd name="T6" fmla="*/ 288148305 w 452"/>
              <a:gd name="T7" fmla="*/ 11837156 h 462"/>
              <a:gd name="T8" fmla="*/ 282173208 w 452"/>
              <a:gd name="T9" fmla="*/ 11837156 h 462"/>
              <a:gd name="T10" fmla="*/ 105566025 w 452"/>
              <a:gd name="T11" fmla="*/ 117054608 h 462"/>
              <a:gd name="T12" fmla="*/ 5975097 w 452"/>
              <a:gd name="T13" fmla="*/ 197940083 h 462"/>
              <a:gd name="T14" fmla="*/ 23237937 w 452"/>
              <a:gd name="T15" fmla="*/ 215695412 h 462"/>
              <a:gd name="T16" fmla="*/ 58426069 w 452"/>
              <a:gd name="T17" fmla="*/ 203859067 h 462"/>
              <a:gd name="T18" fmla="*/ 100254193 w 452"/>
              <a:gd name="T19" fmla="*/ 244630231 h 462"/>
              <a:gd name="T20" fmla="*/ 88303184 w 452"/>
              <a:gd name="T21" fmla="*/ 279484034 h 462"/>
              <a:gd name="T22" fmla="*/ 100254193 w 452"/>
              <a:gd name="T23" fmla="*/ 297239363 h 462"/>
              <a:gd name="T24" fmla="*/ 182582281 w 452"/>
              <a:gd name="T25" fmla="*/ 197940083 h 462"/>
              <a:gd name="T26" fmla="*/ 199845121 w 452"/>
              <a:gd name="T27" fmla="*/ 98641615 h 462"/>
              <a:gd name="T28" fmla="*/ 199845121 w 452"/>
              <a:gd name="T29" fmla="*/ 98641615 h 462"/>
              <a:gd name="T30" fmla="*/ 199845121 w 452"/>
              <a:gd name="T31" fmla="*/ 63787812 h 462"/>
              <a:gd name="T32" fmla="*/ 235033252 w 452"/>
              <a:gd name="T33" fmla="*/ 63787812 h 462"/>
              <a:gd name="T34" fmla="*/ 235033252 w 452"/>
              <a:gd name="T35" fmla="*/ 98641615 h 462"/>
              <a:gd name="T36" fmla="*/ 199845121 w 452"/>
              <a:gd name="T37" fmla="*/ 98641615 h 46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52" h="462">
                <a:moveTo>
                  <a:pt x="275" y="301"/>
                </a:moveTo>
                <a:lnTo>
                  <a:pt x="275" y="301"/>
                </a:lnTo>
                <a:cubicBezTo>
                  <a:pt x="275" y="301"/>
                  <a:pt x="451" y="169"/>
                  <a:pt x="434" y="26"/>
                </a:cubicBezTo>
                <a:lnTo>
                  <a:pt x="434" y="18"/>
                </a:lnTo>
                <a:cubicBezTo>
                  <a:pt x="425" y="18"/>
                  <a:pt x="425" y="18"/>
                  <a:pt x="425" y="18"/>
                </a:cubicBezTo>
                <a:cubicBezTo>
                  <a:pt x="284" y="0"/>
                  <a:pt x="159" y="178"/>
                  <a:pt x="159" y="178"/>
                </a:cubicBezTo>
                <a:cubicBezTo>
                  <a:pt x="53" y="159"/>
                  <a:pt x="62" y="186"/>
                  <a:pt x="9" y="301"/>
                </a:cubicBezTo>
                <a:cubicBezTo>
                  <a:pt x="0" y="328"/>
                  <a:pt x="18" y="328"/>
                  <a:pt x="35" y="328"/>
                </a:cubicBezTo>
                <a:cubicBezTo>
                  <a:pt x="53" y="319"/>
                  <a:pt x="88" y="310"/>
                  <a:pt x="88" y="310"/>
                </a:cubicBezTo>
                <a:cubicBezTo>
                  <a:pt x="151" y="372"/>
                  <a:pt x="151" y="372"/>
                  <a:pt x="151" y="372"/>
                </a:cubicBezTo>
                <a:cubicBezTo>
                  <a:pt x="151" y="372"/>
                  <a:pt x="141" y="407"/>
                  <a:pt x="133" y="425"/>
                </a:cubicBezTo>
                <a:cubicBezTo>
                  <a:pt x="124" y="443"/>
                  <a:pt x="133" y="461"/>
                  <a:pt x="151" y="452"/>
                </a:cubicBezTo>
                <a:cubicBezTo>
                  <a:pt x="266" y="398"/>
                  <a:pt x="292" y="407"/>
                  <a:pt x="275" y="301"/>
                </a:cubicBezTo>
                <a:close/>
                <a:moveTo>
                  <a:pt x="301" y="150"/>
                </a:moveTo>
                <a:lnTo>
                  <a:pt x="301" y="150"/>
                </a:lnTo>
                <a:cubicBezTo>
                  <a:pt x="284" y="133"/>
                  <a:pt x="284" y="115"/>
                  <a:pt x="301" y="97"/>
                </a:cubicBezTo>
                <a:cubicBezTo>
                  <a:pt x="319" y="80"/>
                  <a:pt x="345" y="80"/>
                  <a:pt x="354" y="97"/>
                </a:cubicBezTo>
                <a:cubicBezTo>
                  <a:pt x="372" y="115"/>
                  <a:pt x="372" y="133"/>
                  <a:pt x="354" y="150"/>
                </a:cubicBezTo>
                <a:cubicBezTo>
                  <a:pt x="345" y="169"/>
                  <a:pt x="319" y="169"/>
                  <a:pt x="301" y="15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20494" name="TextBox 13"/>
          <p:cNvSpPr txBox="1">
            <a:spLocks noChangeArrowheads="1"/>
          </p:cNvSpPr>
          <p:nvPr/>
        </p:nvSpPr>
        <p:spPr bwMode="auto">
          <a:xfrm>
            <a:off x="820738" y="2470150"/>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a:solidFill>
                  <a:srgbClr val="FDFDFD"/>
                </a:solidFill>
                <a:latin typeface="Arial" pitchFamily="34" charset="0"/>
                <a:ea typeface="微软雅黑" pitchFamily="34" charset="-122"/>
                <a:sym typeface="Arial" pitchFamily="34" charset="0"/>
              </a:rPr>
              <a:t>单击编辑标题</a:t>
            </a:r>
            <a:endParaRPr lang="en-US" sz="1600" b="1">
              <a:solidFill>
                <a:srgbClr val="FDFDFD"/>
              </a:solidFill>
              <a:latin typeface="Arial" pitchFamily="34" charset="0"/>
              <a:ea typeface="微软雅黑" pitchFamily="34" charset="-122"/>
              <a:sym typeface="Arial" pitchFamily="34" charset="0"/>
            </a:endParaRPr>
          </a:p>
        </p:txBody>
      </p:sp>
      <p:sp>
        <p:nvSpPr>
          <p:cNvPr id="20495" name="TextBox 13"/>
          <p:cNvSpPr txBox="1">
            <a:spLocks noChangeArrowheads="1"/>
          </p:cNvSpPr>
          <p:nvPr/>
        </p:nvSpPr>
        <p:spPr bwMode="auto">
          <a:xfrm>
            <a:off x="823913" y="2755900"/>
            <a:ext cx="2333625"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a:solidFill>
                  <a:srgbClr val="FDFDFD"/>
                </a:solidFill>
                <a:latin typeface="Arial" pitchFamily="34" charset="0"/>
                <a:ea typeface="微软雅黑" pitchFamily="34" charset="-122"/>
                <a:sym typeface="Arial" pitchFamily="34" charset="0"/>
              </a:rPr>
              <a:t>单击此处可编辑内容</a:t>
            </a:r>
            <a:endParaRPr lang="en-US" sz="1200">
              <a:solidFill>
                <a:srgbClr val="FDFDFD"/>
              </a:solidFill>
              <a:latin typeface="Arial" pitchFamily="34" charset="0"/>
              <a:ea typeface="微软雅黑" pitchFamily="34" charset="-122"/>
              <a:sym typeface="Arial" pitchFamily="34" charset="0"/>
            </a:endParaRPr>
          </a:p>
        </p:txBody>
      </p:sp>
      <p:sp>
        <p:nvSpPr>
          <p:cNvPr id="20496" name="TextBox 13"/>
          <p:cNvSpPr txBox="1">
            <a:spLocks noChangeArrowheads="1"/>
          </p:cNvSpPr>
          <p:nvPr/>
        </p:nvSpPr>
        <p:spPr bwMode="auto">
          <a:xfrm>
            <a:off x="9693275" y="3595688"/>
            <a:ext cx="19526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a:solidFill>
                  <a:srgbClr val="FDFDFD"/>
                </a:solidFill>
                <a:latin typeface="Arial" pitchFamily="34" charset="0"/>
                <a:ea typeface="微软雅黑" pitchFamily="34" charset="-122"/>
                <a:sym typeface="Arial" pitchFamily="34" charset="0"/>
              </a:rPr>
              <a:t>单击编辑标题</a:t>
            </a:r>
            <a:endParaRPr lang="en-US" sz="1600" b="1">
              <a:solidFill>
                <a:srgbClr val="FDFDFD"/>
              </a:solidFill>
              <a:latin typeface="Arial" pitchFamily="34" charset="0"/>
              <a:ea typeface="微软雅黑" pitchFamily="34" charset="-122"/>
              <a:sym typeface="Arial" pitchFamily="34" charset="0"/>
            </a:endParaRPr>
          </a:p>
        </p:txBody>
      </p:sp>
      <p:sp>
        <p:nvSpPr>
          <p:cNvPr id="20497" name="TextBox 13"/>
          <p:cNvSpPr txBox="1">
            <a:spLocks noChangeArrowheads="1"/>
          </p:cNvSpPr>
          <p:nvPr/>
        </p:nvSpPr>
        <p:spPr bwMode="auto">
          <a:xfrm>
            <a:off x="9698038" y="3881438"/>
            <a:ext cx="23336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a:solidFill>
                  <a:srgbClr val="FDFDFD"/>
                </a:solidFill>
                <a:latin typeface="Arial" pitchFamily="34" charset="0"/>
                <a:ea typeface="微软雅黑" pitchFamily="34" charset="-122"/>
                <a:sym typeface="Arial" pitchFamily="34" charset="0"/>
              </a:rPr>
              <a:t>单击此处可编辑内容</a:t>
            </a:r>
            <a:endParaRPr lang="en-US" sz="1200">
              <a:solidFill>
                <a:srgbClr val="FDFDFD"/>
              </a:solidFill>
              <a:latin typeface="Arial" pitchFamily="34" charset="0"/>
              <a:ea typeface="微软雅黑" pitchFamily="34" charset="-122"/>
              <a:sym typeface="Arial" pitchFamily="34" charset="0"/>
            </a:endParaRPr>
          </a:p>
        </p:txBody>
      </p:sp>
      <p:sp>
        <p:nvSpPr>
          <p:cNvPr id="20498" name="TextBox 13"/>
          <p:cNvSpPr txBox="1">
            <a:spLocks noChangeArrowheads="1"/>
          </p:cNvSpPr>
          <p:nvPr/>
        </p:nvSpPr>
        <p:spPr bwMode="auto">
          <a:xfrm>
            <a:off x="9693275" y="1214438"/>
            <a:ext cx="19526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a:solidFill>
                  <a:srgbClr val="FDFDFD"/>
                </a:solidFill>
                <a:latin typeface="Arial" pitchFamily="34" charset="0"/>
                <a:ea typeface="微软雅黑" pitchFamily="34" charset="-122"/>
                <a:sym typeface="Arial" pitchFamily="34" charset="0"/>
              </a:rPr>
              <a:t>单击编辑标题</a:t>
            </a:r>
            <a:endParaRPr lang="en-US" sz="1600" b="1">
              <a:solidFill>
                <a:srgbClr val="FDFDFD"/>
              </a:solidFill>
              <a:latin typeface="Arial" pitchFamily="34" charset="0"/>
              <a:ea typeface="微软雅黑" pitchFamily="34" charset="-122"/>
              <a:sym typeface="Arial" pitchFamily="34" charset="0"/>
            </a:endParaRPr>
          </a:p>
        </p:txBody>
      </p:sp>
      <p:sp>
        <p:nvSpPr>
          <p:cNvPr id="20499" name="TextBox 13"/>
          <p:cNvSpPr txBox="1">
            <a:spLocks noChangeArrowheads="1"/>
          </p:cNvSpPr>
          <p:nvPr/>
        </p:nvSpPr>
        <p:spPr bwMode="auto">
          <a:xfrm>
            <a:off x="9698038" y="1500188"/>
            <a:ext cx="23336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a:solidFill>
                  <a:srgbClr val="FDFDFD"/>
                </a:solidFill>
                <a:latin typeface="Arial" pitchFamily="34" charset="0"/>
                <a:ea typeface="微软雅黑" pitchFamily="34" charset="-122"/>
                <a:sym typeface="Arial" pitchFamily="34" charset="0"/>
              </a:rPr>
              <a:t>单击此处可编辑内容</a:t>
            </a:r>
            <a:endParaRPr lang="en-US" sz="1200">
              <a:solidFill>
                <a:srgbClr val="FDFDFD"/>
              </a:solidFill>
              <a:latin typeface="Arial" pitchFamily="34" charset="0"/>
              <a:ea typeface="微软雅黑" pitchFamily="34" charset="-122"/>
              <a:sym typeface="Arial" pitchFamily="34" charset="0"/>
            </a:endParaRPr>
          </a:p>
        </p:txBody>
      </p:sp>
      <p:sp>
        <p:nvSpPr>
          <p:cNvPr id="20500" name="TextBox 13"/>
          <p:cNvSpPr txBox="1">
            <a:spLocks noChangeArrowheads="1"/>
          </p:cNvSpPr>
          <p:nvPr/>
        </p:nvSpPr>
        <p:spPr bwMode="auto">
          <a:xfrm>
            <a:off x="820738" y="4913313"/>
            <a:ext cx="19526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a:solidFill>
                  <a:srgbClr val="FDFDFD"/>
                </a:solidFill>
                <a:latin typeface="Arial" pitchFamily="34" charset="0"/>
                <a:ea typeface="微软雅黑" pitchFamily="34" charset="-122"/>
                <a:sym typeface="Arial" pitchFamily="34" charset="0"/>
              </a:rPr>
              <a:t>单击编辑标题</a:t>
            </a:r>
            <a:endParaRPr lang="en-US" sz="1600" b="1">
              <a:solidFill>
                <a:srgbClr val="FDFDFD"/>
              </a:solidFill>
              <a:latin typeface="Arial" pitchFamily="34" charset="0"/>
              <a:ea typeface="微软雅黑" pitchFamily="34" charset="-122"/>
              <a:sym typeface="Arial" pitchFamily="34" charset="0"/>
            </a:endParaRPr>
          </a:p>
        </p:txBody>
      </p:sp>
      <p:sp>
        <p:nvSpPr>
          <p:cNvPr id="20501" name="TextBox 13"/>
          <p:cNvSpPr txBox="1">
            <a:spLocks noChangeArrowheads="1"/>
          </p:cNvSpPr>
          <p:nvPr/>
        </p:nvSpPr>
        <p:spPr bwMode="auto">
          <a:xfrm>
            <a:off x="823913" y="5199063"/>
            <a:ext cx="2333625"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a:solidFill>
                  <a:srgbClr val="FDFDFD"/>
                </a:solidFill>
                <a:latin typeface="Arial" pitchFamily="34" charset="0"/>
                <a:ea typeface="微软雅黑" pitchFamily="34" charset="-122"/>
                <a:sym typeface="Arial" pitchFamily="34" charset="0"/>
              </a:rPr>
              <a:t>单击此处可编辑内容</a:t>
            </a:r>
            <a:endParaRPr lang="en-US" sz="1200">
              <a:solidFill>
                <a:srgbClr val="FDFDFD"/>
              </a:solidFill>
              <a:latin typeface="Arial" pitchFamily="34" charset="0"/>
              <a:ea typeface="微软雅黑" pitchFamily="34" charset="-122"/>
              <a:sym typeface="Arial" pitchFamily="34" charset="0"/>
            </a:endParaRPr>
          </a:p>
        </p:txBody>
      </p:sp>
      <p:sp>
        <p:nvSpPr>
          <p:cNvPr id="20502" name="TextBox 13"/>
          <p:cNvSpPr txBox="1">
            <a:spLocks noChangeArrowheads="1"/>
          </p:cNvSpPr>
          <p:nvPr/>
        </p:nvSpPr>
        <p:spPr bwMode="auto">
          <a:xfrm>
            <a:off x="9693275" y="6138863"/>
            <a:ext cx="19526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a:solidFill>
                  <a:srgbClr val="FDFDFD"/>
                </a:solidFill>
                <a:latin typeface="Arial" pitchFamily="34" charset="0"/>
                <a:ea typeface="微软雅黑" pitchFamily="34" charset="-122"/>
                <a:sym typeface="Arial" pitchFamily="34" charset="0"/>
              </a:rPr>
              <a:t>单击编辑标题</a:t>
            </a:r>
            <a:endParaRPr lang="en-US" sz="1600" b="1">
              <a:solidFill>
                <a:srgbClr val="FDFDFD"/>
              </a:solidFill>
              <a:latin typeface="Arial" pitchFamily="34" charset="0"/>
              <a:ea typeface="微软雅黑" pitchFamily="34" charset="-122"/>
              <a:sym typeface="Arial" pitchFamily="34" charset="0"/>
            </a:endParaRPr>
          </a:p>
        </p:txBody>
      </p:sp>
      <p:sp>
        <p:nvSpPr>
          <p:cNvPr id="20503" name="TextBox 13"/>
          <p:cNvSpPr txBox="1">
            <a:spLocks noChangeArrowheads="1"/>
          </p:cNvSpPr>
          <p:nvPr/>
        </p:nvSpPr>
        <p:spPr bwMode="auto">
          <a:xfrm>
            <a:off x="9698038" y="6424613"/>
            <a:ext cx="23336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a:solidFill>
                  <a:srgbClr val="FDFDFD"/>
                </a:solidFill>
                <a:latin typeface="Arial" pitchFamily="34" charset="0"/>
                <a:ea typeface="微软雅黑" pitchFamily="34" charset="-122"/>
                <a:sym typeface="Arial" pitchFamily="34" charset="0"/>
              </a:rPr>
              <a:t>单击此处可编辑内容</a:t>
            </a:r>
            <a:endParaRPr lang="en-US" sz="1200">
              <a:solidFill>
                <a:srgbClr val="FDFDFD"/>
              </a:solidFill>
              <a:latin typeface="Arial" pitchFamily="34" charset="0"/>
              <a:ea typeface="微软雅黑" pitchFamily="34" charset="-122"/>
              <a:sym typeface="Arial"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4" name="组合 22"/>
          <p:cNvGrpSpPr>
            <a:grpSpLocks/>
          </p:cNvGrpSpPr>
          <p:nvPr/>
        </p:nvGrpSpPr>
        <p:grpSpPr bwMode="auto">
          <a:xfrm rot="2125929">
            <a:off x="1728788" y="1465263"/>
            <a:ext cx="3744912" cy="3743325"/>
            <a:chOff x="0" y="0"/>
            <a:chExt cx="3606099" cy="3570272"/>
          </a:xfrm>
        </p:grpSpPr>
        <p:sp>
          <p:nvSpPr>
            <p:cNvPr id="3105" name="弧形 23"/>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106" name="弧形 24"/>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107" name="弧形 25"/>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108" name="弧形 26"/>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grpSp>
        <p:nvGrpSpPr>
          <p:cNvPr id="3075" name="组合 176"/>
          <p:cNvGrpSpPr>
            <a:grpSpLocks/>
          </p:cNvGrpSpPr>
          <p:nvPr/>
        </p:nvGrpSpPr>
        <p:grpSpPr bwMode="auto">
          <a:xfrm>
            <a:off x="1604963" y="1314450"/>
            <a:ext cx="4005262" cy="4003675"/>
            <a:chOff x="0" y="0"/>
            <a:chExt cx="4004677" cy="4004677"/>
          </a:xfrm>
        </p:grpSpPr>
        <p:sp>
          <p:nvSpPr>
            <p:cNvPr id="3079" name="椭圆 4"/>
            <p:cNvSpPr>
              <a:spLocks noChangeArrowheads="1"/>
            </p:cNvSpPr>
            <p:nvPr/>
          </p:nvSpPr>
          <p:spPr bwMode="auto">
            <a:xfrm>
              <a:off x="295459" y="327418"/>
              <a:ext cx="3413760" cy="3413760"/>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nvGrpSpPr>
            <p:cNvPr id="3080" name="组合 21"/>
            <p:cNvGrpSpPr>
              <a:grpSpLocks/>
            </p:cNvGrpSpPr>
            <p:nvPr/>
          </p:nvGrpSpPr>
          <p:grpSpPr bwMode="auto">
            <a:xfrm>
              <a:off x="190939" y="246027"/>
              <a:ext cx="3606099" cy="3570272"/>
              <a:chOff x="0" y="0"/>
              <a:chExt cx="3606099" cy="3570272"/>
            </a:xfrm>
          </p:grpSpPr>
          <p:sp>
            <p:nvSpPr>
              <p:cNvPr id="3101" name="弧形 17"/>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102" name="弧形 18"/>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103" name="弧形 19"/>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104" name="弧形 20"/>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3081" name="椭圆 153"/>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3082" name="椭圆 154"/>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3083" name="椭圆 155"/>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3084" name="椭圆 156"/>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3085" name="椭圆 157"/>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3086" name="椭圆 158"/>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3087" name="椭圆 159"/>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3088" name="椭圆 160"/>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3089" name="椭圆 161"/>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3090" name="椭圆 162"/>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3091" name="椭圆 163"/>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3092" name="椭圆 164"/>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3093" name="椭圆 165"/>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3094" name="椭圆 166"/>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3095" name="椭圆 167"/>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3096" name="椭圆 168"/>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3097" name="椭圆 169"/>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3098" name="椭圆 170"/>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3099" name="椭圆 171"/>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3100" name="椭圆 172"/>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sp>
        <p:nvSpPr>
          <p:cNvPr id="3076" name="文本框 173"/>
          <p:cNvSpPr txBox="1">
            <a:spLocks noChangeArrowheads="1"/>
          </p:cNvSpPr>
          <p:nvPr/>
        </p:nvSpPr>
        <p:spPr bwMode="auto">
          <a:xfrm>
            <a:off x="2889250" y="1957388"/>
            <a:ext cx="1370013"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6600" b="1">
                <a:solidFill>
                  <a:schemeClr val="bg1"/>
                </a:solidFill>
                <a:latin typeface="Arial" pitchFamily="34" charset="0"/>
                <a:ea typeface="微软雅黑" pitchFamily="34" charset="-122"/>
              </a:rPr>
              <a:t>1</a:t>
            </a:r>
            <a:endParaRPr lang="zh-CN" altLang="en-US" sz="16600" b="1">
              <a:solidFill>
                <a:schemeClr val="bg1"/>
              </a:solidFill>
              <a:latin typeface="Arial" pitchFamily="34" charset="0"/>
              <a:ea typeface="微软雅黑" pitchFamily="34" charset="-122"/>
            </a:endParaRPr>
          </a:p>
        </p:txBody>
      </p:sp>
      <p:sp>
        <p:nvSpPr>
          <p:cNvPr id="3077" name="文本框 174"/>
          <p:cNvSpPr txBox="1">
            <a:spLocks noChangeArrowheads="1"/>
          </p:cNvSpPr>
          <p:nvPr/>
        </p:nvSpPr>
        <p:spPr bwMode="auto">
          <a:xfrm>
            <a:off x="6421438" y="2709863"/>
            <a:ext cx="295433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5400" b="1">
                <a:solidFill>
                  <a:schemeClr val="bg1"/>
                </a:solidFill>
                <a:latin typeface="微软雅黑" pitchFamily="34" charset="-122"/>
                <a:ea typeface="微软雅黑" pitchFamily="34" charset="-122"/>
              </a:rPr>
              <a:t>基本情况</a:t>
            </a:r>
          </a:p>
        </p:txBody>
      </p:sp>
      <p:sp>
        <p:nvSpPr>
          <p:cNvPr id="3078" name="矩形 175"/>
          <p:cNvSpPr>
            <a:spLocks noChangeArrowheads="1"/>
          </p:cNvSpPr>
          <p:nvPr/>
        </p:nvSpPr>
        <p:spPr bwMode="auto">
          <a:xfrm>
            <a:off x="6481763" y="3633788"/>
            <a:ext cx="2371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2400" b="1">
                <a:solidFill>
                  <a:schemeClr val="bg1"/>
                </a:solidFill>
                <a:latin typeface="Arial" pitchFamily="34" charset="0"/>
                <a:ea typeface="微软雅黑" pitchFamily="34" charset="-122"/>
              </a:rPr>
              <a:t>Basic situation</a:t>
            </a:r>
            <a:endParaRPr lang="zh-CN" altLang="en-US" sz="2400" b="1">
              <a:solidFill>
                <a:schemeClr val="bg1"/>
              </a:solidFill>
              <a:latin typeface="Arial" pitchFamily="34" charset="0"/>
              <a:ea typeface="微软雅黑" pitchFamily="3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506" name="组合 22"/>
          <p:cNvGrpSpPr>
            <a:grpSpLocks/>
          </p:cNvGrpSpPr>
          <p:nvPr/>
        </p:nvGrpSpPr>
        <p:grpSpPr bwMode="auto">
          <a:xfrm rot="2125929">
            <a:off x="1728788" y="1465263"/>
            <a:ext cx="3744912" cy="3743325"/>
            <a:chOff x="0" y="0"/>
            <a:chExt cx="3606099" cy="3570272"/>
          </a:xfrm>
        </p:grpSpPr>
        <p:sp>
          <p:nvSpPr>
            <p:cNvPr id="21537" name="弧形 23"/>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1538" name="弧形 24"/>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1539" name="弧形 25"/>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1540" name="弧形 26"/>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grpSp>
        <p:nvGrpSpPr>
          <p:cNvPr id="21507" name="组合 176"/>
          <p:cNvGrpSpPr>
            <a:grpSpLocks/>
          </p:cNvGrpSpPr>
          <p:nvPr/>
        </p:nvGrpSpPr>
        <p:grpSpPr bwMode="auto">
          <a:xfrm>
            <a:off x="1604963" y="1314450"/>
            <a:ext cx="4005262" cy="4003675"/>
            <a:chOff x="0" y="0"/>
            <a:chExt cx="4004677" cy="4004677"/>
          </a:xfrm>
        </p:grpSpPr>
        <p:sp>
          <p:nvSpPr>
            <p:cNvPr id="21511" name="椭圆 4"/>
            <p:cNvSpPr>
              <a:spLocks noChangeArrowheads="1"/>
            </p:cNvSpPr>
            <p:nvPr/>
          </p:nvSpPr>
          <p:spPr bwMode="auto">
            <a:xfrm>
              <a:off x="295459" y="327418"/>
              <a:ext cx="3413760" cy="3413760"/>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nvGrpSpPr>
            <p:cNvPr id="21512" name="组合 21"/>
            <p:cNvGrpSpPr>
              <a:grpSpLocks/>
            </p:cNvGrpSpPr>
            <p:nvPr/>
          </p:nvGrpSpPr>
          <p:grpSpPr bwMode="auto">
            <a:xfrm>
              <a:off x="190939" y="246027"/>
              <a:ext cx="3606099" cy="3570272"/>
              <a:chOff x="0" y="0"/>
              <a:chExt cx="3606099" cy="3570272"/>
            </a:xfrm>
          </p:grpSpPr>
          <p:sp>
            <p:nvSpPr>
              <p:cNvPr id="21533" name="弧形 17"/>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1534" name="弧形 18"/>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1535" name="弧形 19"/>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1536" name="弧形 20"/>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21513" name="椭圆 153"/>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1514" name="椭圆 154"/>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1515" name="椭圆 155"/>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1516" name="椭圆 156"/>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1517" name="椭圆 157"/>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1518" name="椭圆 158"/>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1519" name="椭圆 159"/>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1520" name="椭圆 160"/>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1521" name="椭圆 161"/>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1522" name="椭圆 162"/>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1523" name="椭圆 163"/>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1524" name="椭圆 164"/>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1525" name="椭圆 165"/>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1526" name="椭圆 166"/>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1527" name="椭圆 167"/>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1528" name="椭圆 168"/>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1529" name="椭圆 169"/>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1530" name="椭圆 170"/>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1531" name="椭圆 171"/>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1532" name="椭圆 172"/>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sp>
        <p:nvSpPr>
          <p:cNvPr id="21508" name="文本框 173"/>
          <p:cNvSpPr txBox="1">
            <a:spLocks noChangeArrowheads="1"/>
          </p:cNvSpPr>
          <p:nvPr/>
        </p:nvSpPr>
        <p:spPr bwMode="auto">
          <a:xfrm>
            <a:off x="2889250" y="1957388"/>
            <a:ext cx="1370013"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6600" b="1">
                <a:solidFill>
                  <a:srgbClr val="FFFFFF"/>
                </a:solidFill>
                <a:latin typeface="Arial" pitchFamily="34" charset="0"/>
                <a:ea typeface="微软雅黑" pitchFamily="34" charset="-122"/>
              </a:rPr>
              <a:t>4</a:t>
            </a:r>
            <a:endParaRPr lang="zh-CN" altLang="en-US" sz="16600" b="1">
              <a:solidFill>
                <a:srgbClr val="FFFFFF"/>
              </a:solidFill>
              <a:latin typeface="Arial" pitchFamily="34" charset="0"/>
              <a:ea typeface="微软雅黑" pitchFamily="34" charset="-122"/>
            </a:endParaRPr>
          </a:p>
        </p:txBody>
      </p:sp>
      <p:sp>
        <p:nvSpPr>
          <p:cNvPr id="21509" name="文本框 174"/>
          <p:cNvSpPr txBox="1">
            <a:spLocks noChangeArrowheads="1"/>
          </p:cNvSpPr>
          <p:nvPr/>
        </p:nvSpPr>
        <p:spPr bwMode="auto">
          <a:xfrm>
            <a:off x="6421438" y="2709863"/>
            <a:ext cx="295433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5400" b="1">
                <a:solidFill>
                  <a:srgbClr val="FFFFFF"/>
                </a:solidFill>
                <a:latin typeface="微软雅黑" pitchFamily="34" charset="-122"/>
                <a:ea typeface="微软雅黑" pitchFamily="34" charset="-122"/>
              </a:rPr>
              <a:t>未来展望</a:t>
            </a:r>
          </a:p>
        </p:txBody>
      </p:sp>
      <p:sp>
        <p:nvSpPr>
          <p:cNvPr id="21510" name="矩形 175"/>
          <p:cNvSpPr>
            <a:spLocks noChangeArrowheads="1"/>
          </p:cNvSpPr>
          <p:nvPr/>
        </p:nvSpPr>
        <p:spPr bwMode="auto">
          <a:xfrm>
            <a:off x="6421438" y="3633788"/>
            <a:ext cx="25749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2400" b="1">
                <a:solidFill>
                  <a:srgbClr val="FFFFFF"/>
                </a:solidFill>
                <a:latin typeface="Arial" pitchFamily="34" charset="0"/>
                <a:ea typeface="微软雅黑" pitchFamily="34" charset="-122"/>
              </a:rPr>
              <a:t>About the future</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30" name="组合 1"/>
          <p:cNvGrpSpPr>
            <a:grpSpLocks/>
          </p:cNvGrpSpPr>
          <p:nvPr/>
        </p:nvGrpSpPr>
        <p:grpSpPr bwMode="auto">
          <a:xfrm>
            <a:off x="546100" y="393700"/>
            <a:ext cx="584200" cy="549275"/>
            <a:chOff x="0" y="0"/>
            <a:chExt cx="648285" cy="609713"/>
          </a:xfrm>
        </p:grpSpPr>
        <p:grpSp>
          <p:nvGrpSpPr>
            <p:cNvPr id="22553" name="组合 2"/>
            <p:cNvGrpSpPr>
              <a:grpSpLocks/>
            </p:cNvGrpSpPr>
            <p:nvPr/>
          </p:nvGrpSpPr>
          <p:grpSpPr bwMode="auto">
            <a:xfrm>
              <a:off x="0" y="0"/>
              <a:ext cx="432385" cy="432385"/>
              <a:chOff x="0" y="0"/>
              <a:chExt cx="4004677" cy="4004677"/>
            </a:xfrm>
          </p:grpSpPr>
          <p:grpSp>
            <p:nvGrpSpPr>
              <p:cNvPr id="22606" name="组合 55"/>
              <p:cNvGrpSpPr>
                <a:grpSpLocks/>
              </p:cNvGrpSpPr>
              <p:nvPr/>
            </p:nvGrpSpPr>
            <p:grpSpPr bwMode="auto">
              <a:xfrm>
                <a:off x="190939" y="246027"/>
                <a:ext cx="3606099" cy="3570272"/>
                <a:chOff x="0" y="0"/>
                <a:chExt cx="3606099" cy="3570272"/>
              </a:xfrm>
            </p:grpSpPr>
            <p:sp>
              <p:nvSpPr>
                <p:cNvPr id="22627" name="弧形 76"/>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2628" name="弧形 77"/>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2629" name="弧形 78"/>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2630" name="弧形 79"/>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22607" name="椭圆 56"/>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608" name="椭圆 57"/>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609" name="椭圆 58"/>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610" name="椭圆 59"/>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611" name="椭圆 60"/>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612" name="椭圆 61"/>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613" name="椭圆 62"/>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614" name="椭圆 63"/>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615" name="椭圆 64"/>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616" name="椭圆 65"/>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617" name="椭圆 66"/>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618" name="椭圆 67"/>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619" name="椭圆 68"/>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620" name="椭圆 69"/>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621" name="椭圆 70"/>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622" name="椭圆 71"/>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623" name="椭圆 72"/>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624" name="椭圆 73"/>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625" name="椭圆 74"/>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626" name="椭圆 75"/>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22554" name="组合 3"/>
            <p:cNvGrpSpPr>
              <a:grpSpLocks/>
            </p:cNvGrpSpPr>
            <p:nvPr/>
          </p:nvGrpSpPr>
          <p:grpSpPr bwMode="auto">
            <a:xfrm>
              <a:off x="215900" y="0"/>
              <a:ext cx="432385" cy="432385"/>
              <a:chOff x="0" y="0"/>
              <a:chExt cx="4004677" cy="4004677"/>
            </a:xfrm>
          </p:grpSpPr>
          <p:grpSp>
            <p:nvGrpSpPr>
              <p:cNvPr id="22581" name="组合 30"/>
              <p:cNvGrpSpPr>
                <a:grpSpLocks/>
              </p:cNvGrpSpPr>
              <p:nvPr/>
            </p:nvGrpSpPr>
            <p:grpSpPr bwMode="auto">
              <a:xfrm>
                <a:off x="190939" y="246027"/>
                <a:ext cx="3606099" cy="3570272"/>
                <a:chOff x="0" y="0"/>
                <a:chExt cx="3606099" cy="3570272"/>
              </a:xfrm>
            </p:grpSpPr>
            <p:sp>
              <p:nvSpPr>
                <p:cNvPr id="22602" name="弧形 51"/>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2603" name="弧形 52"/>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2604" name="弧形 53"/>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2605" name="弧形 54"/>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22582" name="椭圆 31"/>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583" name="椭圆 32"/>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584" name="椭圆 33"/>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585" name="椭圆 34"/>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586" name="椭圆 35"/>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587" name="椭圆 36"/>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588" name="椭圆 37"/>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589" name="椭圆 38"/>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590" name="椭圆 39"/>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591" name="椭圆 40"/>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592" name="椭圆 41"/>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593" name="椭圆 42"/>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594" name="椭圆 43"/>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595" name="椭圆 44"/>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596" name="椭圆 45"/>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597" name="椭圆 46"/>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598" name="椭圆 47"/>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599" name="椭圆 48"/>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600" name="椭圆 49"/>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601" name="椭圆 50"/>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22555" name="组合 4"/>
            <p:cNvGrpSpPr>
              <a:grpSpLocks/>
            </p:cNvGrpSpPr>
            <p:nvPr/>
          </p:nvGrpSpPr>
          <p:grpSpPr bwMode="auto">
            <a:xfrm>
              <a:off x="115763" y="177328"/>
              <a:ext cx="432385" cy="432385"/>
              <a:chOff x="0" y="0"/>
              <a:chExt cx="4004677" cy="4004677"/>
            </a:xfrm>
          </p:grpSpPr>
          <p:grpSp>
            <p:nvGrpSpPr>
              <p:cNvPr id="22556" name="组合 5"/>
              <p:cNvGrpSpPr>
                <a:grpSpLocks/>
              </p:cNvGrpSpPr>
              <p:nvPr/>
            </p:nvGrpSpPr>
            <p:grpSpPr bwMode="auto">
              <a:xfrm>
                <a:off x="190939" y="246027"/>
                <a:ext cx="3606099" cy="3570272"/>
                <a:chOff x="0" y="0"/>
                <a:chExt cx="3606099" cy="3570272"/>
              </a:xfrm>
            </p:grpSpPr>
            <p:sp>
              <p:nvSpPr>
                <p:cNvPr id="22577" name="弧形 26"/>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2578" name="弧形 27"/>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2579" name="弧形 28"/>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2580" name="弧形 29"/>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22557" name="椭圆 6"/>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558" name="椭圆 7"/>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559" name="椭圆 8"/>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560" name="椭圆 9"/>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561" name="椭圆 10"/>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562" name="椭圆 11"/>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563" name="椭圆 12"/>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564" name="椭圆 13"/>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565" name="椭圆 14"/>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566" name="椭圆 15"/>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567" name="椭圆 16"/>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568" name="椭圆 17"/>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569" name="椭圆 18"/>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570" name="椭圆 19"/>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571" name="椭圆 20"/>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572" name="椭圆 21"/>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573" name="椭圆 22"/>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574" name="椭圆 23"/>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575" name="椭圆 24"/>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576" name="椭圆 25"/>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sp>
        <p:nvSpPr>
          <p:cNvPr id="22531" name="矩形 80"/>
          <p:cNvSpPr>
            <a:spLocks noChangeArrowheads="1"/>
          </p:cNvSpPr>
          <p:nvPr/>
        </p:nvSpPr>
        <p:spPr bwMode="auto">
          <a:xfrm>
            <a:off x="1225550" y="411163"/>
            <a:ext cx="30575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800">
                <a:solidFill>
                  <a:schemeClr val="bg1"/>
                </a:solidFill>
                <a:latin typeface="微软雅黑" pitchFamily="34" charset="-122"/>
                <a:ea typeface="微软雅黑" pitchFamily="34" charset="-122"/>
              </a:rPr>
              <a:t>单击此处添加标题</a:t>
            </a:r>
          </a:p>
        </p:txBody>
      </p:sp>
      <p:sp>
        <p:nvSpPr>
          <p:cNvPr id="22532" name="Oval 16"/>
          <p:cNvSpPr>
            <a:spLocks noChangeArrowheads="1"/>
          </p:cNvSpPr>
          <p:nvPr/>
        </p:nvSpPr>
        <p:spPr bwMode="auto">
          <a:xfrm>
            <a:off x="1376363" y="2374900"/>
            <a:ext cx="711200" cy="711200"/>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latin typeface="Arial" pitchFamily="34" charset="0"/>
              <a:ea typeface="微软雅黑" pitchFamily="34" charset="-122"/>
              <a:sym typeface="Arial" pitchFamily="34" charset="0"/>
            </a:endParaRPr>
          </a:p>
        </p:txBody>
      </p:sp>
      <p:pic>
        <p:nvPicPr>
          <p:cNvPr id="22533" name="Group 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60513" y="2566988"/>
            <a:ext cx="334962"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4" name="Oval 22"/>
          <p:cNvSpPr>
            <a:spLocks noChangeArrowheads="1"/>
          </p:cNvSpPr>
          <p:nvPr/>
        </p:nvSpPr>
        <p:spPr bwMode="auto">
          <a:xfrm>
            <a:off x="6307138" y="2360613"/>
            <a:ext cx="711200" cy="711200"/>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latin typeface="Arial" pitchFamily="34" charset="0"/>
              <a:ea typeface="微软雅黑" pitchFamily="34" charset="-122"/>
              <a:sym typeface="Arial" pitchFamily="34" charset="0"/>
            </a:endParaRPr>
          </a:p>
        </p:txBody>
      </p:sp>
      <p:pic>
        <p:nvPicPr>
          <p:cNvPr id="22535" name="Group 2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80175" y="2560638"/>
            <a:ext cx="358775"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6" name="Oval 43"/>
          <p:cNvSpPr>
            <a:spLocks noChangeArrowheads="1"/>
          </p:cNvSpPr>
          <p:nvPr/>
        </p:nvSpPr>
        <p:spPr bwMode="auto">
          <a:xfrm>
            <a:off x="8745538" y="2374900"/>
            <a:ext cx="711200" cy="711200"/>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latin typeface="Arial" pitchFamily="34" charset="0"/>
              <a:ea typeface="微软雅黑" pitchFamily="34" charset="-122"/>
              <a:sym typeface="Arial" pitchFamily="34" charset="0"/>
            </a:endParaRPr>
          </a:p>
        </p:txBody>
      </p:sp>
      <p:sp>
        <p:nvSpPr>
          <p:cNvPr id="22537" name="Freeform 16"/>
          <p:cNvSpPr>
            <a:spLocks noChangeAspect="1" noEditPoints="1"/>
          </p:cNvSpPr>
          <p:nvPr/>
        </p:nvSpPr>
        <p:spPr bwMode="auto">
          <a:xfrm>
            <a:off x="8910638" y="2495550"/>
            <a:ext cx="355600" cy="411163"/>
          </a:xfrm>
          <a:custGeom>
            <a:avLst/>
            <a:gdLst>
              <a:gd name="T0" fmla="*/ 287725961 w 320"/>
              <a:gd name="T1" fmla="*/ 169495574 h 371"/>
              <a:gd name="T2" fmla="*/ 322302505 w 320"/>
              <a:gd name="T3" fmla="*/ 14738697 h 371"/>
              <a:gd name="T4" fmla="*/ 207459263 w 320"/>
              <a:gd name="T5" fmla="*/ 127736486 h 371"/>
              <a:gd name="T6" fmla="*/ 98790125 w 320"/>
              <a:gd name="T7" fmla="*/ 223538573 h 371"/>
              <a:gd name="T8" fmla="*/ 98790125 w 320"/>
              <a:gd name="T9" fmla="*/ 391806200 h 371"/>
              <a:gd name="T10" fmla="*/ 312423493 w 320"/>
              <a:gd name="T11" fmla="*/ 455673888 h 371"/>
              <a:gd name="T12" fmla="*/ 395160500 w 320"/>
              <a:gd name="T13" fmla="*/ 211255771 h 371"/>
              <a:gd name="T14" fmla="*/ 287725961 w 320"/>
              <a:gd name="T15" fmla="*/ 169495574 h 371"/>
              <a:gd name="T16" fmla="*/ 74092594 w 320"/>
              <a:gd name="T17" fmla="*/ 171952578 h 371"/>
              <a:gd name="T18" fmla="*/ 0 w 320"/>
              <a:gd name="T19" fmla="*/ 248103069 h 371"/>
              <a:gd name="T20" fmla="*/ 0 w 320"/>
              <a:gd name="T21" fmla="*/ 367241704 h 371"/>
              <a:gd name="T22" fmla="*/ 74092594 w 320"/>
              <a:gd name="T23" fmla="*/ 442163139 h 371"/>
              <a:gd name="T24" fmla="*/ 49395063 w 320"/>
              <a:gd name="T25" fmla="*/ 386893300 h 371"/>
              <a:gd name="T26" fmla="*/ 49395063 w 320"/>
              <a:gd name="T27" fmla="*/ 229679420 h 371"/>
              <a:gd name="T28" fmla="*/ 74092594 w 320"/>
              <a:gd name="T29" fmla="*/ 171952578 h 37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20" h="371">
                <a:moveTo>
                  <a:pt x="233" y="138"/>
                </a:moveTo>
                <a:cubicBezTo>
                  <a:pt x="230" y="131"/>
                  <a:pt x="304" y="65"/>
                  <a:pt x="261" y="12"/>
                </a:cubicBezTo>
                <a:cubicBezTo>
                  <a:pt x="251" y="0"/>
                  <a:pt x="217" y="72"/>
                  <a:pt x="168" y="104"/>
                </a:cubicBezTo>
                <a:cubicBezTo>
                  <a:pt x="142" y="122"/>
                  <a:pt x="80" y="161"/>
                  <a:pt x="80" y="182"/>
                </a:cubicBezTo>
                <a:cubicBezTo>
                  <a:pt x="80" y="319"/>
                  <a:pt x="80" y="319"/>
                  <a:pt x="80" y="319"/>
                </a:cubicBezTo>
                <a:cubicBezTo>
                  <a:pt x="80" y="344"/>
                  <a:pt x="178" y="371"/>
                  <a:pt x="253" y="371"/>
                </a:cubicBezTo>
                <a:cubicBezTo>
                  <a:pt x="280" y="371"/>
                  <a:pt x="320" y="199"/>
                  <a:pt x="320" y="172"/>
                </a:cubicBezTo>
                <a:cubicBezTo>
                  <a:pt x="320" y="145"/>
                  <a:pt x="235" y="145"/>
                  <a:pt x="233" y="138"/>
                </a:cubicBezTo>
                <a:close/>
                <a:moveTo>
                  <a:pt x="60" y="140"/>
                </a:moveTo>
                <a:cubicBezTo>
                  <a:pt x="47" y="140"/>
                  <a:pt x="0" y="148"/>
                  <a:pt x="0" y="202"/>
                </a:cubicBezTo>
                <a:cubicBezTo>
                  <a:pt x="0" y="299"/>
                  <a:pt x="0" y="299"/>
                  <a:pt x="0" y="299"/>
                </a:cubicBezTo>
                <a:cubicBezTo>
                  <a:pt x="0" y="354"/>
                  <a:pt x="47" y="360"/>
                  <a:pt x="60" y="360"/>
                </a:cubicBezTo>
                <a:cubicBezTo>
                  <a:pt x="73" y="360"/>
                  <a:pt x="40" y="348"/>
                  <a:pt x="40" y="315"/>
                </a:cubicBezTo>
                <a:cubicBezTo>
                  <a:pt x="40" y="187"/>
                  <a:pt x="40" y="187"/>
                  <a:pt x="40" y="187"/>
                </a:cubicBezTo>
                <a:cubicBezTo>
                  <a:pt x="40" y="152"/>
                  <a:pt x="73" y="140"/>
                  <a:pt x="60" y="1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38" name="Oval 46"/>
          <p:cNvSpPr>
            <a:spLocks noChangeArrowheads="1"/>
          </p:cNvSpPr>
          <p:nvPr/>
        </p:nvSpPr>
        <p:spPr bwMode="auto">
          <a:xfrm>
            <a:off x="3886200" y="2360613"/>
            <a:ext cx="711200" cy="711200"/>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latin typeface="Arial" pitchFamily="34" charset="0"/>
              <a:ea typeface="微软雅黑" pitchFamily="34" charset="-122"/>
              <a:sym typeface="Arial" pitchFamily="34" charset="0"/>
            </a:endParaRPr>
          </a:p>
        </p:txBody>
      </p:sp>
      <p:sp>
        <p:nvSpPr>
          <p:cNvPr id="22539" name="Freeform 6"/>
          <p:cNvSpPr>
            <a:spLocks noEditPoints="1"/>
          </p:cNvSpPr>
          <p:nvPr/>
        </p:nvSpPr>
        <p:spPr bwMode="auto">
          <a:xfrm>
            <a:off x="4092575" y="2517775"/>
            <a:ext cx="330200" cy="290513"/>
          </a:xfrm>
          <a:custGeom>
            <a:avLst/>
            <a:gdLst>
              <a:gd name="T0" fmla="*/ 272580100 w 400"/>
              <a:gd name="T1" fmla="*/ 239766486 h 352"/>
              <a:gd name="T2" fmla="*/ 268491399 w 400"/>
              <a:gd name="T3" fmla="*/ 182549456 h 352"/>
              <a:gd name="T4" fmla="*/ 233055986 w 400"/>
              <a:gd name="T5" fmla="*/ 160752728 h 352"/>
              <a:gd name="T6" fmla="*/ 206479839 w 400"/>
              <a:gd name="T7" fmla="*/ 130100305 h 352"/>
              <a:gd name="T8" fmla="*/ 215338279 w 400"/>
              <a:gd name="T9" fmla="*/ 106940972 h 352"/>
              <a:gd name="T10" fmla="*/ 222834645 w 400"/>
              <a:gd name="T11" fmla="*/ 91274728 h 352"/>
              <a:gd name="T12" fmla="*/ 219426981 w 400"/>
              <a:gd name="T13" fmla="*/ 83100748 h 352"/>
              <a:gd name="T14" fmla="*/ 221471744 w 400"/>
              <a:gd name="T15" fmla="*/ 66752790 h 352"/>
              <a:gd name="T16" fmla="*/ 189443170 w 400"/>
              <a:gd name="T17" fmla="*/ 34738587 h 352"/>
              <a:gd name="T18" fmla="*/ 156733558 w 400"/>
              <a:gd name="T19" fmla="*/ 66752790 h 352"/>
              <a:gd name="T20" fmla="*/ 158778321 w 400"/>
              <a:gd name="T21" fmla="*/ 83100748 h 352"/>
              <a:gd name="T22" fmla="*/ 156052520 w 400"/>
              <a:gd name="T23" fmla="*/ 91274728 h 352"/>
              <a:gd name="T24" fmla="*/ 163548060 w 400"/>
              <a:gd name="T25" fmla="*/ 106940972 h 352"/>
              <a:gd name="T26" fmla="*/ 172407326 w 400"/>
              <a:gd name="T27" fmla="*/ 130100305 h 352"/>
              <a:gd name="T28" fmla="*/ 160822259 w 400"/>
              <a:gd name="T29" fmla="*/ 152578748 h 352"/>
              <a:gd name="T30" fmla="*/ 211249578 w 400"/>
              <a:gd name="T31" fmla="*/ 198897415 h 352"/>
              <a:gd name="T32" fmla="*/ 211249578 w 400"/>
              <a:gd name="T33" fmla="*/ 239766486 h 352"/>
              <a:gd name="T34" fmla="*/ 272580100 w 400"/>
              <a:gd name="T35" fmla="*/ 239766486 h 352"/>
              <a:gd name="T36" fmla="*/ 139015851 w 400"/>
              <a:gd name="T37" fmla="*/ 168244992 h 352"/>
              <a:gd name="T38" fmla="*/ 103580438 w 400"/>
              <a:gd name="T39" fmla="*/ 127375920 h 352"/>
              <a:gd name="T40" fmla="*/ 115165505 w 400"/>
              <a:gd name="T41" fmla="*/ 96724323 h 352"/>
              <a:gd name="T42" fmla="*/ 125386846 w 400"/>
              <a:gd name="T43" fmla="*/ 75608484 h 352"/>
              <a:gd name="T44" fmla="*/ 121980008 w 400"/>
              <a:gd name="T45" fmla="*/ 64709295 h 352"/>
              <a:gd name="T46" fmla="*/ 124705809 w 400"/>
              <a:gd name="T47" fmla="*/ 42912567 h 352"/>
              <a:gd name="T48" fmla="*/ 81092993 w 400"/>
              <a:gd name="T49" fmla="*/ 0 h 352"/>
              <a:gd name="T50" fmla="*/ 37480177 w 400"/>
              <a:gd name="T51" fmla="*/ 42912567 h 352"/>
              <a:gd name="T52" fmla="*/ 40205978 w 400"/>
              <a:gd name="T53" fmla="*/ 64709295 h 352"/>
              <a:gd name="T54" fmla="*/ 36117276 w 400"/>
              <a:gd name="T55" fmla="*/ 75608484 h 352"/>
              <a:gd name="T56" fmla="*/ 46338617 w 400"/>
              <a:gd name="T57" fmla="*/ 96724323 h 352"/>
              <a:gd name="T58" fmla="*/ 58604722 w 400"/>
              <a:gd name="T59" fmla="*/ 127375920 h 352"/>
              <a:gd name="T60" fmla="*/ 22488271 w 400"/>
              <a:gd name="T61" fmla="*/ 168244992 h 352"/>
              <a:gd name="T62" fmla="*/ 0 w 400"/>
              <a:gd name="T63" fmla="*/ 190042545 h 352"/>
              <a:gd name="T64" fmla="*/ 0 w 400"/>
              <a:gd name="T65" fmla="*/ 239766486 h 352"/>
              <a:gd name="T66" fmla="*/ 189443170 w 400"/>
              <a:gd name="T67" fmla="*/ 239766486 h 352"/>
              <a:gd name="T68" fmla="*/ 189443170 w 400"/>
              <a:gd name="T69" fmla="*/ 202302689 h 352"/>
              <a:gd name="T70" fmla="*/ 139015851 w 400"/>
              <a:gd name="T71" fmla="*/ 168244992 h 3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22540" name="Elbow Connector 52"/>
          <p:cNvCxnSpPr>
            <a:cxnSpLocks noChangeShapeType="1"/>
          </p:cNvCxnSpPr>
          <p:nvPr/>
        </p:nvCxnSpPr>
        <p:spPr bwMode="auto">
          <a:xfrm rot="5400000" flipV="1">
            <a:off x="1674019" y="3123407"/>
            <a:ext cx="554037" cy="450850"/>
          </a:xfrm>
          <a:prstGeom prst="bentConnector3">
            <a:avLst>
              <a:gd name="adj1" fmla="val 170412"/>
            </a:avLst>
          </a:prstGeom>
          <a:noFill/>
          <a:ln w="6350">
            <a:solidFill>
              <a:srgbClr val="ADBACA"/>
            </a:solidFill>
            <a:miter lim="800000"/>
            <a:headEnd/>
            <a:tailEnd type="oval" w="lg" len="lg"/>
          </a:ln>
          <a:extLst>
            <a:ext uri="{909E8E84-426E-40DD-AFC4-6F175D3DCCD1}">
              <a14:hiddenFill xmlns:a14="http://schemas.microsoft.com/office/drawing/2010/main">
                <a:noFill/>
              </a14:hiddenFill>
            </a:ext>
          </a:extLst>
        </p:spPr>
      </p:cxnSp>
      <p:cxnSp>
        <p:nvCxnSpPr>
          <p:cNvPr id="22541" name="Elbow Connector 53"/>
          <p:cNvCxnSpPr>
            <a:cxnSpLocks noChangeShapeType="1"/>
          </p:cNvCxnSpPr>
          <p:nvPr/>
        </p:nvCxnSpPr>
        <p:spPr bwMode="auto">
          <a:xfrm rot="5400000" flipV="1">
            <a:off x="4172744" y="3115469"/>
            <a:ext cx="554038" cy="450850"/>
          </a:xfrm>
          <a:prstGeom prst="bentConnector3">
            <a:avLst>
              <a:gd name="adj1" fmla="val 170412"/>
            </a:avLst>
          </a:prstGeom>
          <a:noFill/>
          <a:ln w="6350">
            <a:solidFill>
              <a:srgbClr val="ADBACA"/>
            </a:solidFill>
            <a:miter lim="800000"/>
            <a:headEnd/>
            <a:tailEnd type="oval" w="lg" len="lg"/>
          </a:ln>
          <a:extLst>
            <a:ext uri="{909E8E84-426E-40DD-AFC4-6F175D3DCCD1}">
              <a14:hiddenFill xmlns:a14="http://schemas.microsoft.com/office/drawing/2010/main">
                <a:noFill/>
              </a14:hiddenFill>
            </a:ext>
          </a:extLst>
        </p:spPr>
      </p:cxnSp>
      <p:cxnSp>
        <p:nvCxnSpPr>
          <p:cNvPr id="22542" name="Elbow Connector 54"/>
          <p:cNvCxnSpPr>
            <a:cxnSpLocks noChangeShapeType="1"/>
          </p:cNvCxnSpPr>
          <p:nvPr/>
        </p:nvCxnSpPr>
        <p:spPr bwMode="auto">
          <a:xfrm rot="5400000" flipV="1">
            <a:off x="6599237" y="3121026"/>
            <a:ext cx="555625" cy="450850"/>
          </a:xfrm>
          <a:prstGeom prst="bentConnector3">
            <a:avLst>
              <a:gd name="adj1" fmla="val 170412"/>
            </a:avLst>
          </a:prstGeom>
          <a:noFill/>
          <a:ln w="6350">
            <a:solidFill>
              <a:srgbClr val="ADBACA"/>
            </a:solidFill>
            <a:miter lim="800000"/>
            <a:headEnd/>
            <a:tailEnd type="oval" w="lg" len="lg"/>
          </a:ln>
          <a:extLst>
            <a:ext uri="{909E8E84-426E-40DD-AFC4-6F175D3DCCD1}">
              <a14:hiddenFill xmlns:a14="http://schemas.microsoft.com/office/drawing/2010/main">
                <a:noFill/>
              </a14:hiddenFill>
            </a:ext>
          </a:extLst>
        </p:spPr>
      </p:cxnSp>
      <p:cxnSp>
        <p:nvCxnSpPr>
          <p:cNvPr id="22543" name="Elbow Connector 55"/>
          <p:cNvCxnSpPr>
            <a:cxnSpLocks noChangeShapeType="1"/>
          </p:cNvCxnSpPr>
          <p:nvPr/>
        </p:nvCxnSpPr>
        <p:spPr bwMode="auto">
          <a:xfrm rot="5400000" flipV="1">
            <a:off x="9032081" y="3115469"/>
            <a:ext cx="554038" cy="450850"/>
          </a:xfrm>
          <a:prstGeom prst="bentConnector3">
            <a:avLst>
              <a:gd name="adj1" fmla="val 170412"/>
            </a:avLst>
          </a:prstGeom>
          <a:noFill/>
          <a:ln w="6350">
            <a:solidFill>
              <a:srgbClr val="ADBACA"/>
            </a:solidFill>
            <a:miter lim="800000"/>
            <a:headEnd/>
            <a:tailEnd type="oval" w="lg" len="lg"/>
          </a:ln>
          <a:extLst>
            <a:ext uri="{909E8E84-426E-40DD-AFC4-6F175D3DCCD1}">
              <a14:hiddenFill xmlns:a14="http://schemas.microsoft.com/office/drawing/2010/main">
                <a:noFill/>
              </a14:hiddenFill>
            </a:ext>
          </a:extLst>
        </p:spPr>
      </p:cxnSp>
      <p:sp>
        <p:nvSpPr>
          <p:cNvPr id="22544" name="TextBox 13"/>
          <p:cNvSpPr txBox="1">
            <a:spLocks noChangeArrowheads="1"/>
          </p:cNvSpPr>
          <p:nvPr/>
        </p:nvSpPr>
        <p:spPr bwMode="auto">
          <a:xfrm>
            <a:off x="2176463" y="3835400"/>
            <a:ext cx="10033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600" b="1">
                <a:solidFill>
                  <a:srgbClr val="FFFFFF"/>
                </a:solidFill>
                <a:latin typeface="Arial" pitchFamily="34" charset="0"/>
                <a:ea typeface="微软雅黑" pitchFamily="34" charset="-122"/>
                <a:sym typeface="Arial" pitchFamily="34" charset="0"/>
              </a:rPr>
              <a:t>关键词</a:t>
            </a:r>
            <a:endParaRPr lang="en-US" sz="1600" b="1">
              <a:solidFill>
                <a:srgbClr val="FFFFFF"/>
              </a:solidFill>
              <a:latin typeface="Arial" pitchFamily="34" charset="0"/>
              <a:ea typeface="微软雅黑" pitchFamily="34" charset="-122"/>
              <a:sym typeface="Arial" pitchFamily="34" charset="0"/>
            </a:endParaRPr>
          </a:p>
        </p:txBody>
      </p:sp>
      <p:sp>
        <p:nvSpPr>
          <p:cNvPr id="22545" name="TextBox 13"/>
          <p:cNvSpPr txBox="1">
            <a:spLocks noChangeArrowheads="1"/>
          </p:cNvSpPr>
          <p:nvPr/>
        </p:nvSpPr>
        <p:spPr bwMode="auto">
          <a:xfrm>
            <a:off x="1704975" y="4127500"/>
            <a:ext cx="2066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a:solidFill>
                  <a:srgbClr val="FFFFFF"/>
                </a:solidFill>
                <a:latin typeface="Arial" pitchFamily="34" charset="0"/>
                <a:ea typeface="微软雅黑" pitchFamily="34" charset="-122"/>
                <a:sym typeface="Arial" pitchFamily="34" charset="0"/>
              </a:rPr>
              <a:t>单击此处可编辑内容，根据您的需要自由拉伸文本框大小</a:t>
            </a:r>
            <a:endParaRPr lang="en-US" sz="1200">
              <a:solidFill>
                <a:srgbClr val="FFFFFF"/>
              </a:solidFill>
              <a:latin typeface="Arial" pitchFamily="34" charset="0"/>
              <a:ea typeface="微软雅黑" pitchFamily="34" charset="-122"/>
              <a:sym typeface="Arial" pitchFamily="34" charset="0"/>
            </a:endParaRPr>
          </a:p>
        </p:txBody>
      </p:sp>
      <p:sp>
        <p:nvSpPr>
          <p:cNvPr id="22546" name="矩形 103"/>
          <p:cNvSpPr>
            <a:spLocks noChangeArrowheads="1"/>
          </p:cNvSpPr>
          <p:nvPr/>
        </p:nvSpPr>
        <p:spPr bwMode="auto">
          <a:xfrm>
            <a:off x="1570038" y="5137150"/>
            <a:ext cx="94996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6025" eaLnBrk="1" hangingPunct="1">
              <a:lnSpc>
                <a:spcPct val="120000"/>
              </a:lnSpc>
              <a:spcBef>
                <a:spcPct val="20000"/>
              </a:spcBef>
            </a:pPr>
            <a:r>
              <a:rPr lang="zh-CN" altLang="en-US" sz="1400">
                <a:solidFill>
                  <a:srgbClr val="FDFDFD"/>
                </a:solidFill>
                <a:latin typeface="Arial" pitchFamily="34" charset="0"/>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endParaRPr lang="en-US" sz="1400">
              <a:solidFill>
                <a:srgbClr val="FDFDFD"/>
              </a:solidFill>
              <a:latin typeface="Arial" pitchFamily="34" charset="0"/>
              <a:ea typeface="微软雅黑" pitchFamily="34" charset="-122"/>
              <a:sym typeface="Arial" pitchFamily="34" charset="0"/>
            </a:endParaRPr>
          </a:p>
        </p:txBody>
      </p:sp>
      <p:sp>
        <p:nvSpPr>
          <p:cNvPr id="22547" name="TextBox 13"/>
          <p:cNvSpPr txBox="1">
            <a:spLocks noChangeArrowheads="1"/>
          </p:cNvSpPr>
          <p:nvPr/>
        </p:nvSpPr>
        <p:spPr bwMode="auto">
          <a:xfrm>
            <a:off x="4699000" y="3835400"/>
            <a:ext cx="10033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600" b="1">
                <a:solidFill>
                  <a:srgbClr val="FFFFFF"/>
                </a:solidFill>
                <a:latin typeface="Arial" pitchFamily="34" charset="0"/>
                <a:ea typeface="微软雅黑" pitchFamily="34" charset="-122"/>
                <a:sym typeface="Arial" pitchFamily="34" charset="0"/>
              </a:rPr>
              <a:t>关键词</a:t>
            </a:r>
            <a:endParaRPr lang="en-US" sz="1600" b="1">
              <a:solidFill>
                <a:srgbClr val="FFFFFF"/>
              </a:solidFill>
              <a:latin typeface="Arial" pitchFamily="34" charset="0"/>
              <a:ea typeface="微软雅黑" pitchFamily="34" charset="-122"/>
              <a:sym typeface="Arial" pitchFamily="34" charset="0"/>
            </a:endParaRPr>
          </a:p>
        </p:txBody>
      </p:sp>
      <p:sp>
        <p:nvSpPr>
          <p:cNvPr id="22548" name="TextBox 13"/>
          <p:cNvSpPr txBox="1">
            <a:spLocks noChangeArrowheads="1"/>
          </p:cNvSpPr>
          <p:nvPr/>
        </p:nvSpPr>
        <p:spPr bwMode="auto">
          <a:xfrm>
            <a:off x="4227513" y="4127500"/>
            <a:ext cx="2066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a:solidFill>
                  <a:srgbClr val="FFFFFF"/>
                </a:solidFill>
                <a:latin typeface="Arial" pitchFamily="34" charset="0"/>
                <a:ea typeface="微软雅黑" pitchFamily="34" charset="-122"/>
                <a:sym typeface="Arial" pitchFamily="34" charset="0"/>
              </a:rPr>
              <a:t>单击此处可编辑内容，根据您的需要自由拉伸文本框大小</a:t>
            </a:r>
            <a:endParaRPr lang="en-US" sz="1200">
              <a:solidFill>
                <a:srgbClr val="FFFFFF"/>
              </a:solidFill>
              <a:latin typeface="Arial" pitchFamily="34" charset="0"/>
              <a:ea typeface="微软雅黑" pitchFamily="34" charset="-122"/>
              <a:sym typeface="Arial" pitchFamily="34" charset="0"/>
            </a:endParaRPr>
          </a:p>
        </p:txBody>
      </p:sp>
      <p:sp>
        <p:nvSpPr>
          <p:cNvPr id="22549" name="TextBox 13"/>
          <p:cNvSpPr txBox="1">
            <a:spLocks noChangeArrowheads="1"/>
          </p:cNvSpPr>
          <p:nvPr/>
        </p:nvSpPr>
        <p:spPr bwMode="auto">
          <a:xfrm>
            <a:off x="7043738" y="3835400"/>
            <a:ext cx="10033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600" b="1">
                <a:solidFill>
                  <a:srgbClr val="FFFFFF"/>
                </a:solidFill>
                <a:latin typeface="Arial" pitchFamily="34" charset="0"/>
                <a:ea typeface="微软雅黑" pitchFamily="34" charset="-122"/>
                <a:sym typeface="Arial" pitchFamily="34" charset="0"/>
              </a:rPr>
              <a:t>关键词</a:t>
            </a:r>
            <a:endParaRPr lang="en-US" sz="1600" b="1">
              <a:solidFill>
                <a:srgbClr val="FFFFFF"/>
              </a:solidFill>
              <a:latin typeface="Arial" pitchFamily="34" charset="0"/>
              <a:ea typeface="微软雅黑" pitchFamily="34" charset="-122"/>
              <a:sym typeface="Arial" pitchFamily="34" charset="0"/>
            </a:endParaRPr>
          </a:p>
        </p:txBody>
      </p:sp>
      <p:sp>
        <p:nvSpPr>
          <p:cNvPr id="22550" name="TextBox 13"/>
          <p:cNvSpPr txBox="1">
            <a:spLocks noChangeArrowheads="1"/>
          </p:cNvSpPr>
          <p:nvPr/>
        </p:nvSpPr>
        <p:spPr bwMode="auto">
          <a:xfrm>
            <a:off x="6572250" y="4127500"/>
            <a:ext cx="2066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a:solidFill>
                  <a:srgbClr val="FFFFFF"/>
                </a:solidFill>
                <a:latin typeface="Arial" pitchFamily="34" charset="0"/>
                <a:ea typeface="微软雅黑" pitchFamily="34" charset="-122"/>
                <a:sym typeface="Arial" pitchFamily="34" charset="0"/>
              </a:rPr>
              <a:t>单击此处可编辑内容，根据您的需要自由拉伸文本框大小</a:t>
            </a:r>
            <a:endParaRPr lang="en-US" sz="1200">
              <a:solidFill>
                <a:srgbClr val="FFFFFF"/>
              </a:solidFill>
              <a:latin typeface="Arial" pitchFamily="34" charset="0"/>
              <a:ea typeface="微软雅黑" pitchFamily="34" charset="-122"/>
              <a:sym typeface="Arial" pitchFamily="34" charset="0"/>
            </a:endParaRPr>
          </a:p>
        </p:txBody>
      </p:sp>
      <p:sp>
        <p:nvSpPr>
          <p:cNvPr id="22551" name="TextBox 13"/>
          <p:cNvSpPr txBox="1">
            <a:spLocks noChangeArrowheads="1"/>
          </p:cNvSpPr>
          <p:nvPr/>
        </p:nvSpPr>
        <p:spPr bwMode="auto">
          <a:xfrm>
            <a:off x="9534525" y="3835400"/>
            <a:ext cx="10033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600" b="1">
                <a:solidFill>
                  <a:srgbClr val="FFFFFF"/>
                </a:solidFill>
                <a:latin typeface="Arial" pitchFamily="34" charset="0"/>
                <a:ea typeface="微软雅黑" pitchFamily="34" charset="-122"/>
                <a:sym typeface="Arial" pitchFamily="34" charset="0"/>
              </a:rPr>
              <a:t>关键词</a:t>
            </a:r>
            <a:endParaRPr lang="en-US" sz="1600" b="1">
              <a:solidFill>
                <a:srgbClr val="FFFFFF"/>
              </a:solidFill>
              <a:latin typeface="Arial" pitchFamily="34" charset="0"/>
              <a:ea typeface="微软雅黑" pitchFamily="34" charset="-122"/>
              <a:sym typeface="Arial" pitchFamily="34" charset="0"/>
            </a:endParaRPr>
          </a:p>
        </p:txBody>
      </p:sp>
      <p:sp>
        <p:nvSpPr>
          <p:cNvPr id="22552" name="TextBox 13"/>
          <p:cNvSpPr txBox="1">
            <a:spLocks noChangeArrowheads="1"/>
          </p:cNvSpPr>
          <p:nvPr/>
        </p:nvSpPr>
        <p:spPr bwMode="auto">
          <a:xfrm>
            <a:off x="9063038" y="4127500"/>
            <a:ext cx="2066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a:solidFill>
                  <a:srgbClr val="FFFFFF"/>
                </a:solidFill>
                <a:latin typeface="Arial" pitchFamily="34" charset="0"/>
                <a:ea typeface="微软雅黑" pitchFamily="34" charset="-122"/>
                <a:sym typeface="Arial" pitchFamily="34" charset="0"/>
              </a:rPr>
              <a:t>单击此处可编辑内容，根据您的需要自由拉伸文本框大小</a:t>
            </a:r>
            <a:endParaRPr lang="en-US" sz="1200">
              <a:solidFill>
                <a:srgbClr val="FFFFFF"/>
              </a:solidFill>
              <a:latin typeface="Arial" pitchFamily="34" charset="0"/>
              <a:ea typeface="微软雅黑" pitchFamily="34" charset="-122"/>
              <a:sym typeface="Arial"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554" name="组合 1"/>
          <p:cNvGrpSpPr>
            <a:grpSpLocks/>
          </p:cNvGrpSpPr>
          <p:nvPr/>
        </p:nvGrpSpPr>
        <p:grpSpPr bwMode="auto">
          <a:xfrm>
            <a:off x="546100" y="393700"/>
            <a:ext cx="584200" cy="549275"/>
            <a:chOff x="0" y="0"/>
            <a:chExt cx="648285" cy="609713"/>
          </a:xfrm>
        </p:grpSpPr>
        <p:grpSp>
          <p:nvGrpSpPr>
            <p:cNvPr id="23566" name="组合 2"/>
            <p:cNvGrpSpPr>
              <a:grpSpLocks/>
            </p:cNvGrpSpPr>
            <p:nvPr/>
          </p:nvGrpSpPr>
          <p:grpSpPr bwMode="auto">
            <a:xfrm>
              <a:off x="0" y="0"/>
              <a:ext cx="432385" cy="432385"/>
              <a:chOff x="0" y="0"/>
              <a:chExt cx="4004677" cy="4004677"/>
            </a:xfrm>
          </p:grpSpPr>
          <p:grpSp>
            <p:nvGrpSpPr>
              <p:cNvPr id="23619" name="组合 55"/>
              <p:cNvGrpSpPr>
                <a:grpSpLocks/>
              </p:cNvGrpSpPr>
              <p:nvPr/>
            </p:nvGrpSpPr>
            <p:grpSpPr bwMode="auto">
              <a:xfrm>
                <a:off x="190939" y="246027"/>
                <a:ext cx="3606099" cy="3570272"/>
                <a:chOff x="0" y="0"/>
                <a:chExt cx="3606099" cy="3570272"/>
              </a:xfrm>
            </p:grpSpPr>
            <p:sp>
              <p:nvSpPr>
                <p:cNvPr id="23640" name="弧形 76"/>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3641" name="弧形 77"/>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3642" name="弧形 78"/>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3643" name="弧形 79"/>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23620" name="椭圆 56"/>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621" name="椭圆 57"/>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622" name="椭圆 58"/>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623" name="椭圆 59"/>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624" name="椭圆 60"/>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625" name="椭圆 61"/>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626" name="椭圆 62"/>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627" name="椭圆 63"/>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628" name="椭圆 64"/>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629" name="椭圆 65"/>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630" name="椭圆 66"/>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631" name="椭圆 67"/>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632" name="椭圆 68"/>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633" name="椭圆 69"/>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634" name="椭圆 70"/>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635" name="椭圆 71"/>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636" name="椭圆 72"/>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637" name="椭圆 73"/>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638" name="椭圆 74"/>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639" name="椭圆 75"/>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23567" name="组合 3"/>
            <p:cNvGrpSpPr>
              <a:grpSpLocks/>
            </p:cNvGrpSpPr>
            <p:nvPr/>
          </p:nvGrpSpPr>
          <p:grpSpPr bwMode="auto">
            <a:xfrm>
              <a:off x="215900" y="0"/>
              <a:ext cx="432385" cy="432385"/>
              <a:chOff x="0" y="0"/>
              <a:chExt cx="4004677" cy="4004677"/>
            </a:xfrm>
          </p:grpSpPr>
          <p:grpSp>
            <p:nvGrpSpPr>
              <p:cNvPr id="23594" name="组合 30"/>
              <p:cNvGrpSpPr>
                <a:grpSpLocks/>
              </p:cNvGrpSpPr>
              <p:nvPr/>
            </p:nvGrpSpPr>
            <p:grpSpPr bwMode="auto">
              <a:xfrm>
                <a:off x="190939" y="246027"/>
                <a:ext cx="3606099" cy="3570272"/>
                <a:chOff x="0" y="0"/>
                <a:chExt cx="3606099" cy="3570272"/>
              </a:xfrm>
            </p:grpSpPr>
            <p:sp>
              <p:nvSpPr>
                <p:cNvPr id="23615" name="弧形 51"/>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3616" name="弧形 52"/>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3617" name="弧形 53"/>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3618" name="弧形 54"/>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23595" name="椭圆 31"/>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596" name="椭圆 32"/>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597" name="椭圆 33"/>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598" name="椭圆 34"/>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599" name="椭圆 35"/>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600" name="椭圆 36"/>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601" name="椭圆 37"/>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602" name="椭圆 38"/>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603" name="椭圆 39"/>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604" name="椭圆 40"/>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605" name="椭圆 41"/>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606" name="椭圆 42"/>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607" name="椭圆 43"/>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608" name="椭圆 44"/>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609" name="椭圆 45"/>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610" name="椭圆 46"/>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611" name="椭圆 47"/>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612" name="椭圆 48"/>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613" name="椭圆 49"/>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614" name="椭圆 50"/>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23568" name="组合 4"/>
            <p:cNvGrpSpPr>
              <a:grpSpLocks/>
            </p:cNvGrpSpPr>
            <p:nvPr/>
          </p:nvGrpSpPr>
          <p:grpSpPr bwMode="auto">
            <a:xfrm>
              <a:off x="115763" y="177328"/>
              <a:ext cx="432385" cy="432385"/>
              <a:chOff x="0" y="0"/>
              <a:chExt cx="4004677" cy="4004677"/>
            </a:xfrm>
          </p:grpSpPr>
          <p:grpSp>
            <p:nvGrpSpPr>
              <p:cNvPr id="23569" name="组合 5"/>
              <p:cNvGrpSpPr>
                <a:grpSpLocks/>
              </p:cNvGrpSpPr>
              <p:nvPr/>
            </p:nvGrpSpPr>
            <p:grpSpPr bwMode="auto">
              <a:xfrm>
                <a:off x="190939" y="246027"/>
                <a:ext cx="3606099" cy="3570272"/>
                <a:chOff x="0" y="0"/>
                <a:chExt cx="3606099" cy="3570272"/>
              </a:xfrm>
            </p:grpSpPr>
            <p:sp>
              <p:nvSpPr>
                <p:cNvPr id="23590" name="弧形 26"/>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3591" name="弧形 27"/>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3592" name="弧形 28"/>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3593" name="弧形 29"/>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23570" name="椭圆 6"/>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571" name="椭圆 7"/>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572" name="椭圆 8"/>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573" name="椭圆 9"/>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574" name="椭圆 10"/>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575" name="椭圆 11"/>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576" name="椭圆 12"/>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577" name="椭圆 13"/>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578" name="椭圆 14"/>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579" name="椭圆 15"/>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580" name="椭圆 16"/>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581" name="椭圆 17"/>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582" name="椭圆 18"/>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583" name="椭圆 19"/>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584" name="椭圆 20"/>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585" name="椭圆 21"/>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586" name="椭圆 22"/>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587" name="椭圆 23"/>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588" name="椭圆 24"/>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589" name="椭圆 25"/>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sp>
        <p:nvSpPr>
          <p:cNvPr id="23555" name="矩形 80"/>
          <p:cNvSpPr>
            <a:spLocks noChangeArrowheads="1"/>
          </p:cNvSpPr>
          <p:nvPr/>
        </p:nvSpPr>
        <p:spPr bwMode="auto">
          <a:xfrm>
            <a:off x="1225550" y="411163"/>
            <a:ext cx="30575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800">
                <a:solidFill>
                  <a:schemeClr val="bg1"/>
                </a:solidFill>
                <a:latin typeface="微软雅黑" pitchFamily="34" charset="-122"/>
                <a:ea typeface="微软雅黑" pitchFamily="34" charset="-122"/>
              </a:rPr>
              <a:t>单击此处添加标题</a:t>
            </a:r>
          </a:p>
        </p:txBody>
      </p:sp>
      <p:pic>
        <p:nvPicPr>
          <p:cNvPr id="23556" name="图片 81"/>
          <p:cNvPicPr>
            <a:picLocks noChangeAspect="1" noChangeArrowheads="1"/>
          </p:cNvPicPr>
          <p:nvPr/>
        </p:nvPicPr>
        <p:blipFill>
          <a:blip r:embed="rId2">
            <a:extLst>
              <a:ext uri="{28A0092B-C50C-407E-A947-70E740481C1C}">
                <a14:useLocalDpi xmlns:a14="http://schemas.microsoft.com/office/drawing/2010/main" val="0"/>
              </a:ext>
            </a:extLst>
          </a:blip>
          <a:srcRect l="26849" b="21960"/>
          <a:stretch>
            <a:fillRect/>
          </a:stretch>
        </p:blipFill>
        <p:spPr bwMode="auto">
          <a:xfrm>
            <a:off x="790575" y="2214563"/>
            <a:ext cx="4897438" cy="3465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3557" name="直接连接符 82"/>
          <p:cNvCxnSpPr>
            <a:cxnSpLocks noChangeShapeType="1"/>
          </p:cNvCxnSpPr>
          <p:nvPr/>
        </p:nvCxnSpPr>
        <p:spPr bwMode="auto">
          <a:xfrm>
            <a:off x="6192838" y="2174875"/>
            <a:ext cx="0" cy="3505200"/>
          </a:xfrm>
          <a:prstGeom prst="line">
            <a:avLst/>
          </a:prstGeom>
          <a:noFill/>
          <a:ln w="6350">
            <a:solidFill>
              <a:srgbClr val="ADBACA"/>
            </a:solidFill>
            <a:round/>
            <a:headEnd/>
            <a:tailEnd/>
          </a:ln>
          <a:extLst>
            <a:ext uri="{909E8E84-426E-40DD-AFC4-6F175D3DCCD1}">
              <a14:hiddenFill xmlns:a14="http://schemas.microsoft.com/office/drawing/2010/main">
                <a:noFill/>
              </a14:hiddenFill>
            </a:ext>
          </a:extLst>
        </p:spPr>
      </p:cxnSp>
      <p:sp>
        <p:nvSpPr>
          <p:cNvPr id="23558" name="圆角矩形 83"/>
          <p:cNvSpPr>
            <a:spLocks noChangeArrowheads="1"/>
          </p:cNvSpPr>
          <p:nvPr/>
        </p:nvSpPr>
        <p:spPr bwMode="auto">
          <a:xfrm>
            <a:off x="6819900" y="2408238"/>
            <a:ext cx="4591050" cy="1476375"/>
          </a:xfrm>
          <a:prstGeom prst="roundRect">
            <a:avLst>
              <a:gd name="adj" fmla="val 9083"/>
            </a:avLst>
          </a:prstGeom>
          <a:noFill/>
          <a:ln w="12700">
            <a:solidFill>
              <a:srgbClr val="FDFDFD"/>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23559" name="矩形 84"/>
          <p:cNvSpPr>
            <a:spLocks noChangeArrowheads="1"/>
          </p:cNvSpPr>
          <p:nvPr/>
        </p:nvSpPr>
        <p:spPr bwMode="auto">
          <a:xfrm>
            <a:off x="7153275" y="2736850"/>
            <a:ext cx="3924300"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6025" eaLnBrk="1" hangingPunct="1">
              <a:lnSpc>
                <a:spcPct val="120000"/>
              </a:lnSpc>
              <a:spcBef>
                <a:spcPct val="20000"/>
              </a:spcBef>
            </a:pPr>
            <a:r>
              <a:rPr lang="zh-CN" altLang="en-US" sz="1200">
                <a:solidFill>
                  <a:srgbClr val="FEFEFE"/>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endParaRPr lang="en-US" sz="1200">
              <a:solidFill>
                <a:srgbClr val="FEFEFE"/>
              </a:solidFill>
              <a:latin typeface="微软雅黑" pitchFamily="34" charset="-122"/>
              <a:ea typeface="微软雅黑" pitchFamily="34" charset="-122"/>
              <a:sym typeface="Arial" pitchFamily="34" charset="0"/>
            </a:endParaRPr>
          </a:p>
        </p:txBody>
      </p:sp>
      <p:sp>
        <p:nvSpPr>
          <p:cNvPr id="23560" name="圆角矩形 85"/>
          <p:cNvSpPr>
            <a:spLocks noChangeArrowheads="1"/>
          </p:cNvSpPr>
          <p:nvPr/>
        </p:nvSpPr>
        <p:spPr bwMode="auto">
          <a:xfrm>
            <a:off x="7475538" y="2174875"/>
            <a:ext cx="3279775" cy="461963"/>
          </a:xfrm>
          <a:prstGeom prst="roundRect">
            <a:avLst>
              <a:gd name="adj" fmla="val 16667"/>
            </a:avLst>
          </a:pr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latin typeface="Arial" pitchFamily="34" charset="0"/>
              <a:ea typeface="微软雅黑" pitchFamily="34" charset="-122"/>
            </a:endParaRPr>
          </a:p>
        </p:txBody>
      </p:sp>
      <p:sp>
        <p:nvSpPr>
          <p:cNvPr id="23561" name="文本框 86"/>
          <p:cNvSpPr txBox="1">
            <a:spLocks noChangeArrowheads="1"/>
          </p:cNvSpPr>
          <p:nvPr/>
        </p:nvSpPr>
        <p:spPr bwMode="auto">
          <a:xfrm>
            <a:off x="7707313" y="2224088"/>
            <a:ext cx="2797175" cy="338137"/>
          </a:xfrm>
          <a:prstGeom prst="rect">
            <a:avLst/>
          </a:prstGeom>
          <a:solidFill>
            <a:srgbClr val="E71F3C">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600" b="1">
                <a:solidFill>
                  <a:schemeClr val="bg1"/>
                </a:solidFill>
                <a:latin typeface="Arial" pitchFamily="34" charset="0"/>
                <a:ea typeface="微软雅黑" pitchFamily="34" charset="-122"/>
                <a:sym typeface="Arial" pitchFamily="34" charset="0"/>
              </a:rPr>
              <a:t>单击编辑标题</a:t>
            </a:r>
            <a:endParaRPr lang="en-US" sz="1600" b="1">
              <a:solidFill>
                <a:schemeClr val="bg1"/>
              </a:solidFill>
              <a:latin typeface="Arial" pitchFamily="34" charset="0"/>
              <a:ea typeface="微软雅黑" pitchFamily="34" charset="-122"/>
              <a:sym typeface="Arial" pitchFamily="34" charset="0"/>
            </a:endParaRPr>
          </a:p>
        </p:txBody>
      </p:sp>
      <p:sp>
        <p:nvSpPr>
          <p:cNvPr id="23562" name="圆角矩形 87"/>
          <p:cNvSpPr>
            <a:spLocks noChangeArrowheads="1"/>
          </p:cNvSpPr>
          <p:nvPr/>
        </p:nvSpPr>
        <p:spPr bwMode="auto">
          <a:xfrm>
            <a:off x="6819900" y="4217988"/>
            <a:ext cx="4591050" cy="1476375"/>
          </a:xfrm>
          <a:prstGeom prst="roundRect">
            <a:avLst>
              <a:gd name="adj" fmla="val 9083"/>
            </a:avLst>
          </a:prstGeom>
          <a:noFill/>
          <a:ln w="12700">
            <a:solidFill>
              <a:srgbClr val="FDFDFD"/>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23563" name="矩形 88"/>
          <p:cNvSpPr>
            <a:spLocks noChangeArrowheads="1"/>
          </p:cNvSpPr>
          <p:nvPr/>
        </p:nvSpPr>
        <p:spPr bwMode="auto">
          <a:xfrm>
            <a:off x="7153275" y="4545013"/>
            <a:ext cx="3924300" cy="96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6025" eaLnBrk="1" hangingPunct="1">
              <a:lnSpc>
                <a:spcPct val="120000"/>
              </a:lnSpc>
              <a:spcBef>
                <a:spcPct val="20000"/>
              </a:spcBef>
            </a:pPr>
            <a:r>
              <a:rPr lang="zh-CN" altLang="en-US" sz="1200">
                <a:solidFill>
                  <a:srgbClr val="FEFEFE"/>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endParaRPr lang="en-US" sz="1200">
              <a:solidFill>
                <a:srgbClr val="FEFEFE"/>
              </a:solidFill>
              <a:latin typeface="微软雅黑" pitchFamily="34" charset="-122"/>
              <a:ea typeface="微软雅黑" pitchFamily="34" charset="-122"/>
              <a:sym typeface="Arial" pitchFamily="34" charset="0"/>
            </a:endParaRPr>
          </a:p>
        </p:txBody>
      </p:sp>
      <p:sp>
        <p:nvSpPr>
          <p:cNvPr id="23564" name="圆角矩形 89"/>
          <p:cNvSpPr>
            <a:spLocks noChangeArrowheads="1"/>
          </p:cNvSpPr>
          <p:nvPr/>
        </p:nvSpPr>
        <p:spPr bwMode="auto">
          <a:xfrm>
            <a:off x="7475538" y="3983038"/>
            <a:ext cx="3279775" cy="463550"/>
          </a:xfrm>
          <a:prstGeom prst="roundRect">
            <a:avLst>
              <a:gd name="adj" fmla="val 16667"/>
            </a:avLst>
          </a:pr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latin typeface="Arial" pitchFamily="34" charset="0"/>
              <a:ea typeface="微软雅黑" pitchFamily="34" charset="-122"/>
            </a:endParaRPr>
          </a:p>
        </p:txBody>
      </p:sp>
      <p:sp>
        <p:nvSpPr>
          <p:cNvPr id="23565" name="文本框 90"/>
          <p:cNvSpPr txBox="1">
            <a:spLocks noChangeArrowheads="1"/>
          </p:cNvSpPr>
          <p:nvPr/>
        </p:nvSpPr>
        <p:spPr bwMode="auto">
          <a:xfrm>
            <a:off x="7707313" y="4033838"/>
            <a:ext cx="2797175" cy="338137"/>
          </a:xfrm>
          <a:prstGeom prst="rect">
            <a:avLst/>
          </a:prstGeom>
          <a:solidFill>
            <a:srgbClr val="FCC725">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600" b="1">
                <a:solidFill>
                  <a:schemeClr val="bg1"/>
                </a:solidFill>
                <a:latin typeface="Arial" pitchFamily="34" charset="0"/>
                <a:ea typeface="微软雅黑" pitchFamily="34" charset="-122"/>
                <a:sym typeface="Arial" pitchFamily="34" charset="0"/>
              </a:rPr>
              <a:t>单击编辑标题</a:t>
            </a:r>
            <a:endParaRPr lang="en-US" sz="1600" b="1">
              <a:solidFill>
                <a:schemeClr val="bg1"/>
              </a:solidFill>
              <a:latin typeface="Arial" pitchFamily="34" charset="0"/>
              <a:ea typeface="微软雅黑" pitchFamily="34" charset="-122"/>
              <a:sym typeface="Arial"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78" name="组合 1"/>
          <p:cNvGrpSpPr>
            <a:grpSpLocks/>
          </p:cNvGrpSpPr>
          <p:nvPr/>
        </p:nvGrpSpPr>
        <p:grpSpPr bwMode="auto">
          <a:xfrm>
            <a:off x="546100" y="393700"/>
            <a:ext cx="584200" cy="549275"/>
            <a:chOff x="0" y="0"/>
            <a:chExt cx="648285" cy="609713"/>
          </a:xfrm>
        </p:grpSpPr>
        <p:grpSp>
          <p:nvGrpSpPr>
            <p:cNvPr id="24604" name="组合 2"/>
            <p:cNvGrpSpPr>
              <a:grpSpLocks/>
            </p:cNvGrpSpPr>
            <p:nvPr/>
          </p:nvGrpSpPr>
          <p:grpSpPr bwMode="auto">
            <a:xfrm>
              <a:off x="0" y="0"/>
              <a:ext cx="432385" cy="432385"/>
              <a:chOff x="0" y="0"/>
              <a:chExt cx="4004677" cy="4004677"/>
            </a:xfrm>
          </p:grpSpPr>
          <p:grpSp>
            <p:nvGrpSpPr>
              <p:cNvPr id="24657" name="组合 55"/>
              <p:cNvGrpSpPr>
                <a:grpSpLocks/>
              </p:cNvGrpSpPr>
              <p:nvPr/>
            </p:nvGrpSpPr>
            <p:grpSpPr bwMode="auto">
              <a:xfrm>
                <a:off x="190939" y="246027"/>
                <a:ext cx="3606099" cy="3570272"/>
                <a:chOff x="0" y="0"/>
                <a:chExt cx="3606099" cy="3570272"/>
              </a:xfrm>
            </p:grpSpPr>
            <p:sp>
              <p:nvSpPr>
                <p:cNvPr id="24678" name="弧形 76"/>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4679" name="弧形 77"/>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4680" name="弧形 78"/>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4681" name="弧形 79"/>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24658" name="椭圆 56"/>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59" name="椭圆 57"/>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60" name="椭圆 58"/>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61" name="椭圆 59"/>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62" name="椭圆 60"/>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63" name="椭圆 61"/>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64" name="椭圆 62"/>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65" name="椭圆 63"/>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66" name="椭圆 64"/>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67" name="椭圆 65"/>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68" name="椭圆 66"/>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69" name="椭圆 67"/>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70" name="椭圆 68"/>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71" name="椭圆 69"/>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72" name="椭圆 70"/>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73" name="椭圆 71"/>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74" name="椭圆 72"/>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75" name="椭圆 73"/>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76" name="椭圆 74"/>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77" name="椭圆 75"/>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24605" name="组合 3"/>
            <p:cNvGrpSpPr>
              <a:grpSpLocks/>
            </p:cNvGrpSpPr>
            <p:nvPr/>
          </p:nvGrpSpPr>
          <p:grpSpPr bwMode="auto">
            <a:xfrm>
              <a:off x="215900" y="0"/>
              <a:ext cx="432385" cy="432385"/>
              <a:chOff x="0" y="0"/>
              <a:chExt cx="4004677" cy="4004677"/>
            </a:xfrm>
          </p:grpSpPr>
          <p:grpSp>
            <p:nvGrpSpPr>
              <p:cNvPr id="24632" name="组合 30"/>
              <p:cNvGrpSpPr>
                <a:grpSpLocks/>
              </p:cNvGrpSpPr>
              <p:nvPr/>
            </p:nvGrpSpPr>
            <p:grpSpPr bwMode="auto">
              <a:xfrm>
                <a:off x="190939" y="246027"/>
                <a:ext cx="3606099" cy="3570272"/>
                <a:chOff x="0" y="0"/>
                <a:chExt cx="3606099" cy="3570272"/>
              </a:xfrm>
            </p:grpSpPr>
            <p:sp>
              <p:nvSpPr>
                <p:cNvPr id="24653" name="弧形 51"/>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4654" name="弧形 52"/>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4655" name="弧形 53"/>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4656" name="弧形 54"/>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24633" name="椭圆 31"/>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34" name="椭圆 32"/>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35" name="椭圆 33"/>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36" name="椭圆 34"/>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37" name="椭圆 35"/>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38" name="椭圆 36"/>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39" name="椭圆 37"/>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40" name="椭圆 38"/>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41" name="椭圆 39"/>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42" name="椭圆 40"/>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43" name="椭圆 41"/>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44" name="椭圆 42"/>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45" name="椭圆 43"/>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46" name="椭圆 44"/>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47" name="椭圆 45"/>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48" name="椭圆 46"/>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49" name="椭圆 47"/>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50" name="椭圆 48"/>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51" name="椭圆 49"/>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52" name="椭圆 50"/>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24606" name="组合 4"/>
            <p:cNvGrpSpPr>
              <a:grpSpLocks/>
            </p:cNvGrpSpPr>
            <p:nvPr/>
          </p:nvGrpSpPr>
          <p:grpSpPr bwMode="auto">
            <a:xfrm>
              <a:off x="115763" y="177328"/>
              <a:ext cx="432385" cy="432385"/>
              <a:chOff x="0" y="0"/>
              <a:chExt cx="4004677" cy="4004677"/>
            </a:xfrm>
          </p:grpSpPr>
          <p:grpSp>
            <p:nvGrpSpPr>
              <p:cNvPr id="24607" name="组合 5"/>
              <p:cNvGrpSpPr>
                <a:grpSpLocks/>
              </p:cNvGrpSpPr>
              <p:nvPr/>
            </p:nvGrpSpPr>
            <p:grpSpPr bwMode="auto">
              <a:xfrm>
                <a:off x="190939" y="246027"/>
                <a:ext cx="3606099" cy="3570272"/>
                <a:chOff x="0" y="0"/>
                <a:chExt cx="3606099" cy="3570272"/>
              </a:xfrm>
            </p:grpSpPr>
            <p:sp>
              <p:nvSpPr>
                <p:cNvPr id="24628" name="弧形 26"/>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4629" name="弧形 27"/>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4630" name="弧形 28"/>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4631" name="弧形 29"/>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24608" name="椭圆 6"/>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09" name="椭圆 7"/>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10" name="椭圆 8"/>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11" name="椭圆 9"/>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12" name="椭圆 10"/>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13" name="椭圆 11"/>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14" name="椭圆 12"/>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15" name="椭圆 13"/>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16" name="椭圆 14"/>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17" name="椭圆 15"/>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18" name="椭圆 16"/>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19" name="椭圆 17"/>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20" name="椭圆 18"/>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21" name="椭圆 19"/>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22" name="椭圆 20"/>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23" name="椭圆 21"/>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24" name="椭圆 22"/>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25" name="椭圆 23"/>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26" name="椭圆 24"/>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27" name="椭圆 25"/>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sp>
        <p:nvSpPr>
          <p:cNvPr id="24579" name="矩形 80"/>
          <p:cNvSpPr>
            <a:spLocks noChangeArrowheads="1"/>
          </p:cNvSpPr>
          <p:nvPr/>
        </p:nvSpPr>
        <p:spPr bwMode="auto">
          <a:xfrm>
            <a:off x="1225550" y="411163"/>
            <a:ext cx="30575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800">
                <a:solidFill>
                  <a:schemeClr val="bg1"/>
                </a:solidFill>
                <a:latin typeface="微软雅黑" pitchFamily="34" charset="-122"/>
                <a:ea typeface="微软雅黑" pitchFamily="34" charset="-122"/>
              </a:rPr>
              <a:t>单击此处添加标题</a:t>
            </a:r>
          </a:p>
        </p:txBody>
      </p:sp>
      <p:sp>
        <p:nvSpPr>
          <p:cNvPr id="24580" name="Block Arc 83"/>
          <p:cNvSpPr>
            <a:spLocks/>
          </p:cNvSpPr>
          <p:nvPr/>
        </p:nvSpPr>
        <p:spPr bwMode="auto">
          <a:xfrm>
            <a:off x="5624513" y="2308225"/>
            <a:ext cx="3290887" cy="3290888"/>
          </a:xfrm>
          <a:custGeom>
            <a:avLst/>
            <a:gdLst>
              <a:gd name="T0" fmla="*/ 0 w 3290713"/>
              <a:gd name="T1" fmla="*/ 1645770 h 3290714"/>
              <a:gd name="T2" fmla="*/ 822958 w 3290713"/>
              <a:gd name="T3" fmla="*/ 220350 h 3290714"/>
              <a:gd name="T4" fmla="*/ 2468887 w 3290713"/>
              <a:gd name="T5" fmla="*/ 220801 h 3290714"/>
              <a:gd name="T6" fmla="*/ 3291062 w 3290713"/>
              <a:gd name="T7" fmla="*/ 1646672 h 3290714"/>
              <a:gd name="T8" fmla="*/ 2339879 w 3290713"/>
              <a:gd name="T9" fmla="*/ 1646012 h 3290714"/>
              <a:gd name="T10" fmla="*/ 1992952 w 3290713"/>
              <a:gd name="T11" fmla="*/ 1044351 h 3290714"/>
              <a:gd name="T12" fmla="*/ 1298437 w 3290713"/>
              <a:gd name="T13" fmla="*/ 1044161 h 3290714"/>
              <a:gd name="T14" fmla="*/ 951181 w 3290713"/>
              <a:gd name="T15" fmla="*/ 1645632 h 3290714"/>
              <a:gd name="T16" fmla="*/ 0 w 3290713"/>
              <a:gd name="T17" fmla="*/ 1645770 h 32907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90713" h="3290714">
                <a:moveTo>
                  <a:pt x="0" y="1645596"/>
                </a:moveTo>
                <a:cubicBezTo>
                  <a:pt x="-85" y="1057602"/>
                  <a:pt x="313613" y="514254"/>
                  <a:pt x="822870" y="220326"/>
                </a:cubicBezTo>
                <a:cubicBezTo>
                  <a:pt x="1332127" y="-73602"/>
                  <a:pt x="1959529" y="-73430"/>
                  <a:pt x="2468625" y="220777"/>
                </a:cubicBezTo>
                <a:cubicBezTo>
                  <a:pt x="2977721" y="514984"/>
                  <a:pt x="3291121" y="1058504"/>
                  <a:pt x="3290714" y="1646498"/>
                </a:cubicBezTo>
                <a:lnTo>
                  <a:pt x="2339631" y="1645838"/>
                </a:lnTo>
                <a:cubicBezTo>
                  <a:pt x="2339803" y="1397728"/>
                  <a:pt x="2207560" y="1168384"/>
                  <a:pt x="1992742" y="1044241"/>
                </a:cubicBezTo>
                <a:cubicBezTo>
                  <a:pt x="1777924" y="920097"/>
                  <a:pt x="1513185" y="920025"/>
                  <a:pt x="1298299" y="1044051"/>
                </a:cubicBezTo>
                <a:cubicBezTo>
                  <a:pt x="1083413" y="1168077"/>
                  <a:pt x="951045" y="1397348"/>
                  <a:pt x="951081" y="1645458"/>
                </a:cubicBezTo>
                <a:lnTo>
                  <a:pt x="0" y="1645596"/>
                </a:ln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4581" name="Block Arc 84"/>
          <p:cNvSpPr>
            <a:spLocks/>
          </p:cNvSpPr>
          <p:nvPr/>
        </p:nvSpPr>
        <p:spPr bwMode="auto">
          <a:xfrm>
            <a:off x="3276600" y="2308225"/>
            <a:ext cx="3290888" cy="3290888"/>
          </a:xfrm>
          <a:custGeom>
            <a:avLst/>
            <a:gdLst>
              <a:gd name="T0" fmla="*/ 0 w 3290713"/>
              <a:gd name="T1" fmla="*/ 1645770 h 3290714"/>
              <a:gd name="T2" fmla="*/ 822958 w 3290713"/>
              <a:gd name="T3" fmla="*/ 220350 h 3290714"/>
              <a:gd name="T4" fmla="*/ 2468887 w 3290713"/>
              <a:gd name="T5" fmla="*/ 220801 h 3290714"/>
              <a:gd name="T6" fmla="*/ 3291064 w 3290713"/>
              <a:gd name="T7" fmla="*/ 1646672 h 3290714"/>
              <a:gd name="T8" fmla="*/ 2339879 w 3290713"/>
              <a:gd name="T9" fmla="*/ 1646012 h 3290714"/>
              <a:gd name="T10" fmla="*/ 1992954 w 3290713"/>
              <a:gd name="T11" fmla="*/ 1044351 h 3290714"/>
              <a:gd name="T12" fmla="*/ 1298437 w 3290713"/>
              <a:gd name="T13" fmla="*/ 1044161 h 3290714"/>
              <a:gd name="T14" fmla="*/ 951183 w 3290713"/>
              <a:gd name="T15" fmla="*/ 1645632 h 3290714"/>
              <a:gd name="T16" fmla="*/ 0 w 3290713"/>
              <a:gd name="T17" fmla="*/ 1645770 h 32907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90713" h="3290714">
                <a:moveTo>
                  <a:pt x="0" y="1645596"/>
                </a:moveTo>
                <a:cubicBezTo>
                  <a:pt x="-85" y="1057602"/>
                  <a:pt x="313613" y="514254"/>
                  <a:pt x="822870" y="220326"/>
                </a:cubicBezTo>
                <a:cubicBezTo>
                  <a:pt x="1332127" y="-73602"/>
                  <a:pt x="1959529" y="-73430"/>
                  <a:pt x="2468625" y="220777"/>
                </a:cubicBezTo>
                <a:cubicBezTo>
                  <a:pt x="2977721" y="514984"/>
                  <a:pt x="3291121" y="1058504"/>
                  <a:pt x="3290714" y="1646498"/>
                </a:cubicBezTo>
                <a:lnTo>
                  <a:pt x="2339631" y="1645838"/>
                </a:lnTo>
                <a:cubicBezTo>
                  <a:pt x="2339803" y="1397728"/>
                  <a:pt x="2207560" y="1168384"/>
                  <a:pt x="1992742" y="1044241"/>
                </a:cubicBezTo>
                <a:cubicBezTo>
                  <a:pt x="1777924" y="920097"/>
                  <a:pt x="1513185" y="920025"/>
                  <a:pt x="1298299" y="1044051"/>
                </a:cubicBezTo>
                <a:cubicBezTo>
                  <a:pt x="1083413" y="1168077"/>
                  <a:pt x="951045" y="1397348"/>
                  <a:pt x="951081" y="1645458"/>
                </a:cubicBezTo>
                <a:lnTo>
                  <a:pt x="0" y="1645596"/>
                </a:ln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4582" name="Block Arc 85"/>
          <p:cNvSpPr>
            <a:spLocks/>
          </p:cNvSpPr>
          <p:nvPr/>
        </p:nvSpPr>
        <p:spPr bwMode="auto">
          <a:xfrm flipV="1">
            <a:off x="3276600" y="2308225"/>
            <a:ext cx="3290888" cy="3290888"/>
          </a:xfrm>
          <a:custGeom>
            <a:avLst/>
            <a:gdLst>
              <a:gd name="T0" fmla="*/ 0 w 3290713"/>
              <a:gd name="T1" fmla="*/ 1645770 h 3290714"/>
              <a:gd name="T2" fmla="*/ 822958 w 3290713"/>
              <a:gd name="T3" fmla="*/ 220350 h 3290714"/>
              <a:gd name="T4" fmla="*/ 2468887 w 3290713"/>
              <a:gd name="T5" fmla="*/ 220801 h 3290714"/>
              <a:gd name="T6" fmla="*/ 3291064 w 3290713"/>
              <a:gd name="T7" fmla="*/ 1646672 h 3290714"/>
              <a:gd name="T8" fmla="*/ 2339879 w 3290713"/>
              <a:gd name="T9" fmla="*/ 1646012 h 3290714"/>
              <a:gd name="T10" fmla="*/ 1992954 w 3290713"/>
              <a:gd name="T11" fmla="*/ 1044351 h 3290714"/>
              <a:gd name="T12" fmla="*/ 1298437 w 3290713"/>
              <a:gd name="T13" fmla="*/ 1044161 h 3290714"/>
              <a:gd name="T14" fmla="*/ 951183 w 3290713"/>
              <a:gd name="T15" fmla="*/ 1645632 h 3290714"/>
              <a:gd name="T16" fmla="*/ 0 w 3290713"/>
              <a:gd name="T17" fmla="*/ 1645770 h 32907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90713" h="3290714">
                <a:moveTo>
                  <a:pt x="0" y="1645596"/>
                </a:moveTo>
                <a:cubicBezTo>
                  <a:pt x="-85" y="1057602"/>
                  <a:pt x="313613" y="514254"/>
                  <a:pt x="822870" y="220326"/>
                </a:cubicBezTo>
                <a:cubicBezTo>
                  <a:pt x="1332127" y="-73602"/>
                  <a:pt x="1959529" y="-73430"/>
                  <a:pt x="2468625" y="220777"/>
                </a:cubicBezTo>
                <a:cubicBezTo>
                  <a:pt x="2977721" y="514984"/>
                  <a:pt x="3291121" y="1058504"/>
                  <a:pt x="3290714" y="1646498"/>
                </a:cubicBezTo>
                <a:lnTo>
                  <a:pt x="2339631" y="1645838"/>
                </a:lnTo>
                <a:cubicBezTo>
                  <a:pt x="2339803" y="1397728"/>
                  <a:pt x="2207560" y="1168384"/>
                  <a:pt x="1992742" y="1044241"/>
                </a:cubicBezTo>
                <a:cubicBezTo>
                  <a:pt x="1777924" y="920097"/>
                  <a:pt x="1513185" y="920025"/>
                  <a:pt x="1298299" y="1044051"/>
                </a:cubicBezTo>
                <a:cubicBezTo>
                  <a:pt x="1083413" y="1168077"/>
                  <a:pt x="951045" y="1397348"/>
                  <a:pt x="951081" y="1645458"/>
                </a:cubicBezTo>
                <a:lnTo>
                  <a:pt x="0" y="1645596"/>
                </a:ln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4583" name="Block Arc 86"/>
          <p:cNvSpPr>
            <a:spLocks/>
          </p:cNvSpPr>
          <p:nvPr/>
        </p:nvSpPr>
        <p:spPr bwMode="auto">
          <a:xfrm flipV="1">
            <a:off x="5624513" y="2308225"/>
            <a:ext cx="3290887" cy="3290888"/>
          </a:xfrm>
          <a:custGeom>
            <a:avLst/>
            <a:gdLst>
              <a:gd name="T0" fmla="*/ 0 w 3290713"/>
              <a:gd name="T1" fmla="*/ 1645770 h 3290714"/>
              <a:gd name="T2" fmla="*/ 822958 w 3290713"/>
              <a:gd name="T3" fmla="*/ 220350 h 3290714"/>
              <a:gd name="T4" fmla="*/ 2468887 w 3290713"/>
              <a:gd name="T5" fmla="*/ 220801 h 3290714"/>
              <a:gd name="T6" fmla="*/ 3291062 w 3290713"/>
              <a:gd name="T7" fmla="*/ 1646672 h 3290714"/>
              <a:gd name="T8" fmla="*/ 2339879 w 3290713"/>
              <a:gd name="T9" fmla="*/ 1646012 h 3290714"/>
              <a:gd name="T10" fmla="*/ 1992952 w 3290713"/>
              <a:gd name="T11" fmla="*/ 1044351 h 3290714"/>
              <a:gd name="T12" fmla="*/ 1298437 w 3290713"/>
              <a:gd name="T13" fmla="*/ 1044161 h 3290714"/>
              <a:gd name="T14" fmla="*/ 951181 w 3290713"/>
              <a:gd name="T15" fmla="*/ 1645632 h 3290714"/>
              <a:gd name="T16" fmla="*/ 0 w 3290713"/>
              <a:gd name="T17" fmla="*/ 1645770 h 32907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90713" h="3290714">
                <a:moveTo>
                  <a:pt x="0" y="1645596"/>
                </a:moveTo>
                <a:cubicBezTo>
                  <a:pt x="-85" y="1057602"/>
                  <a:pt x="313613" y="514254"/>
                  <a:pt x="822870" y="220326"/>
                </a:cubicBezTo>
                <a:cubicBezTo>
                  <a:pt x="1332127" y="-73602"/>
                  <a:pt x="1959529" y="-73430"/>
                  <a:pt x="2468625" y="220777"/>
                </a:cubicBezTo>
                <a:cubicBezTo>
                  <a:pt x="2977721" y="514984"/>
                  <a:pt x="3291121" y="1058504"/>
                  <a:pt x="3290714" y="1646498"/>
                </a:cubicBezTo>
                <a:lnTo>
                  <a:pt x="2339631" y="1645838"/>
                </a:lnTo>
                <a:cubicBezTo>
                  <a:pt x="2339803" y="1397728"/>
                  <a:pt x="2207560" y="1168384"/>
                  <a:pt x="1992742" y="1044241"/>
                </a:cubicBezTo>
                <a:cubicBezTo>
                  <a:pt x="1777924" y="920097"/>
                  <a:pt x="1513185" y="920025"/>
                  <a:pt x="1298299" y="1044051"/>
                </a:cubicBezTo>
                <a:cubicBezTo>
                  <a:pt x="1083413" y="1168077"/>
                  <a:pt x="951045" y="1397348"/>
                  <a:pt x="951081" y="1645458"/>
                </a:cubicBezTo>
                <a:lnTo>
                  <a:pt x="0" y="1645596"/>
                </a:ln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4584" name="TextBox 87"/>
          <p:cNvSpPr txBox="1">
            <a:spLocks noChangeArrowheads="1"/>
          </p:cNvSpPr>
          <p:nvPr/>
        </p:nvSpPr>
        <p:spPr bwMode="auto">
          <a:xfrm>
            <a:off x="3470275" y="3421063"/>
            <a:ext cx="5857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912813">
              <a:defRPr>
                <a:solidFill>
                  <a:schemeClr val="tx1"/>
                </a:solidFill>
                <a:latin typeface="Calibri" pitchFamily="34" charset="0"/>
                <a:ea typeface="宋体" pitchFamily="2" charset="-122"/>
              </a:defRPr>
            </a:lvl1pPr>
            <a:lvl2pPr marL="742950" indent="-285750" defTabSz="912813">
              <a:defRPr>
                <a:solidFill>
                  <a:schemeClr val="tx1"/>
                </a:solidFill>
                <a:latin typeface="Calibri" pitchFamily="34" charset="0"/>
                <a:ea typeface="宋体" pitchFamily="2" charset="-122"/>
              </a:defRPr>
            </a:lvl2pPr>
            <a:lvl3pPr marL="1143000" indent="-228600" defTabSz="912813">
              <a:defRPr>
                <a:solidFill>
                  <a:schemeClr val="tx1"/>
                </a:solidFill>
                <a:latin typeface="Calibri" pitchFamily="34" charset="0"/>
                <a:ea typeface="宋体" pitchFamily="2" charset="-122"/>
              </a:defRPr>
            </a:lvl3pPr>
            <a:lvl4pPr marL="1600200" indent="-228600" defTabSz="912813">
              <a:defRPr>
                <a:solidFill>
                  <a:schemeClr val="tx1"/>
                </a:solidFill>
                <a:latin typeface="Calibri" pitchFamily="34" charset="0"/>
                <a:ea typeface="宋体" pitchFamily="2" charset="-122"/>
              </a:defRPr>
            </a:lvl4pPr>
            <a:lvl5pPr marL="2057400" indent="-228600" defTabSz="912813">
              <a:defRPr>
                <a:solidFill>
                  <a:schemeClr val="tx1"/>
                </a:solidFill>
                <a:latin typeface="Calibri" pitchFamily="34" charset="0"/>
                <a:ea typeface="宋体" pitchFamily="2" charset="-122"/>
              </a:defRPr>
            </a:lvl5pPr>
            <a:lvl6pPr marL="2514600" indent="-228600" defTabSz="9128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9128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9128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9128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800" b="1">
                <a:solidFill>
                  <a:srgbClr val="FFFFFF"/>
                </a:solidFill>
                <a:latin typeface="Arial" pitchFamily="34" charset="0"/>
                <a:ea typeface="微软雅黑" pitchFamily="34" charset="-122"/>
                <a:sym typeface="Arial" pitchFamily="34" charset="0"/>
              </a:rPr>
              <a:t>01</a:t>
            </a:r>
          </a:p>
        </p:txBody>
      </p:sp>
      <p:sp>
        <p:nvSpPr>
          <p:cNvPr id="24585" name="TextBox 88"/>
          <p:cNvSpPr txBox="1">
            <a:spLocks noChangeArrowheads="1"/>
          </p:cNvSpPr>
          <p:nvPr/>
        </p:nvSpPr>
        <p:spPr bwMode="auto">
          <a:xfrm>
            <a:off x="3470275" y="3979863"/>
            <a:ext cx="5857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912813">
              <a:defRPr>
                <a:solidFill>
                  <a:schemeClr val="tx1"/>
                </a:solidFill>
                <a:latin typeface="Calibri" pitchFamily="34" charset="0"/>
                <a:ea typeface="宋体" pitchFamily="2" charset="-122"/>
              </a:defRPr>
            </a:lvl1pPr>
            <a:lvl2pPr marL="742950" indent="-285750" defTabSz="912813">
              <a:defRPr>
                <a:solidFill>
                  <a:schemeClr val="tx1"/>
                </a:solidFill>
                <a:latin typeface="Calibri" pitchFamily="34" charset="0"/>
                <a:ea typeface="宋体" pitchFamily="2" charset="-122"/>
              </a:defRPr>
            </a:lvl2pPr>
            <a:lvl3pPr marL="1143000" indent="-228600" defTabSz="912813">
              <a:defRPr>
                <a:solidFill>
                  <a:schemeClr val="tx1"/>
                </a:solidFill>
                <a:latin typeface="Calibri" pitchFamily="34" charset="0"/>
                <a:ea typeface="宋体" pitchFamily="2" charset="-122"/>
              </a:defRPr>
            </a:lvl3pPr>
            <a:lvl4pPr marL="1600200" indent="-228600" defTabSz="912813">
              <a:defRPr>
                <a:solidFill>
                  <a:schemeClr val="tx1"/>
                </a:solidFill>
                <a:latin typeface="Calibri" pitchFamily="34" charset="0"/>
                <a:ea typeface="宋体" pitchFamily="2" charset="-122"/>
              </a:defRPr>
            </a:lvl4pPr>
            <a:lvl5pPr marL="2057400" indent="-228600" defTabSz="912813">
              <a:defRPr>
                <a:solidFill>
                  <a:schemeClr val="tx1"/>
                </a:solidFill>
                <a:latin typeface="Calibri" pitchFamily="34" charset="0"/>
                <a:ea typeface="宋体" pitchFamily="2" charset="-122"/>
              </a:defRPr>
            </a:lvl5pPr>
            <a:lvl6pPr marL="2514600" indent="-228600" defTabSz="9128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9128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9128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9128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800" b="1">
                <a:solidFill>
                  <a:srgbClr val="FFFFFF"/>
                </a:solidFill>
                <a:latin typeface="Arial" pitchFamily="34" charset="0"/>
                <a:ea typeface="微软雅黑" pitchFamily="34" charset="-122"/>
                <a:sym typeface="Arial" pitchFamily="34" charset="0"/>
              </a:rPr>
              <a:t>03</a:t>
            </a:r>
          </a:p>
        </p:txBody>
      </p:sp>
      <p:sp>
        <p:nvSpPr>
          <p:cNvPr id="24586" name="TextBox 89"/>
          <p:cNvSpPr txBox="1">
            <a:spLocks noChangeArrowheads="1"/>
          </p:cNvSpPr>
          <p:nvPr/>
        </p:nvSpPr>
        <p:spPr bwMode="auto">
          <a:xfrm>
            <a:off x="8118475" y="3421063"/>
            <a:ext cx="5857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912813">
              <a:defRPr>
                <a:solidFill>
                  <a:schemeClr val="tx1"/>
                </a:solidFill>
                <a:latin typeface="Calibri" pitchFamily="34" charset="0"/>
                <a:ea typeface="宋体" pitchFamily="2" charset="-122"/>
              </a:defRPr>
            </a:lvl1pPr>
            <a:lvl2pPr marL="742950" indent="-285750" defTabSz="912813">
              <a:defRPr>
                <a:solidFill>
                  <a:schemeClr val="tx1"/>
                </a:solidFill>
                <a:latin typeface="Calibri" pitchFamily="34" charset="0"/>
                <a:ea typeface="宋体" pitchFamily="2" charset="-122"/>
              </a:defRPr>
            </a:lvl2pPr>
            <a:lvl3pPr marL="1143000" indent="-228600" defTabSz="912813">
              <a:defRPr>
                <a:solidFill>
                  <a:schemeClr val="tx1"/>
                </a:solidFill>
                <a:latin typeface="Calibri" pitchFamily="34" charset="0"/>
                <a:ea typeface="宋体" pitchFamily="2" charset="-122"/>
              </a:defRPr>
            </a:lvl3pPr>
            <a:lvl4pPr marL="1600200" indent="-228600" defTabSz="912813">
              <a:defRPr>
                <a:solidFill>
                  <a:schemeClr val="tx1"/>
                </a:solidFill>
                <a:latin typeface="Calibri" pitchFamily="34" charset="0"/>
                <a:ea typeface="宋体" pitchFamily="2" charset="-122"/>
              </a:defRPr>
            </a:lvl4pPr>
            <a:lvl5pPr marL="2057400" indent="-228600" defTabSz="912813">
              <a:defRPr>
                <a:solidFill>
                  <a:schemeClr val="tx1"/>
                </a:solidFill>
                <a:latin typeface="Calibri" pitchFamily="34" charset="0"/>
                <a:ea typeface="宋体" pitchFamily="2" charset="-122"/>
              </a:defRPr>
            </a:lvl5pPr>
            <a:lvl6pPr marL="2514600" indent="-228600" defTabSz="9128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9128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9128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9128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800" b="1">
                <a:solidFill>
                  <a:srgbClr val="FFFFFF"/>
                </a:solidFill>
                <a:latin typeface="Arial" pitchFamily="34" charset="0"/>
                <a:ea typeface="微软雅黑" pitchFamily="34" charset="-122"/>
                <a:sym typeface="Arial" pitchFamily="34" charset="0"/>
              </a:rPr>
              <a:t>02</a:t>
            </a:r>
          </a:p>
        </p:txBody>
      </p:sp>
      <p:sp>
        <p:nvSpPr>
          <p:cNvPr id="24587" name="TextBox 90"/>
          <p:cNvSpPr txBox="1">
            <a:spLocks noChangeArrowheads="1"/>
          </p:cNvSpPr>
          <p:nvPr/>
        </p:nvSpPr>
        <p:spPr bwMode="auto">
          <a:xfrm>
            <a:off x="8118475" y="3979863"/>
            <a:ext cx="5857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912813">
              <a:defRPr>
                <a:solidFill>
                  <a:schemeClr val="tx1"/>
                </a:solidFill>
                <a:latin typeface="Calibri" pitchFamily="34" charset="0"/>
                <a:ea typeface="宋体" pitchFamily="2" charset="-122"/>
              </a:defRPr>
            </a:lvl1pPr>
            <a:lvl2pPr marL="742950" indent="-285750" defTabSz="912813">
              <a:defRPr>
                <a:solidFill>
                  <a:schemeClr val="tx1"/>
                </a:solidFill>
                <a:latin typeface="Calibri" pitchFamily="34" charset="0"/>
                <a:ea typeface="宋体" pitchFamily="2" charset="-122"/>
              </a:defRPr>
            </a:lvl2pPr>
            <a:lvl3pPr marL="1143000" indent="-228600" defTabSz="912813">
              <a:defRPr>
                <a:solidFill>
                  <a:schemeClr val="tx1"/>
                </a:solidFill>
                <a:latin typeface="Calibri" pitchFamily="34" charset="0"/>
                <a:ea typeface="宋体" pitchFamily="2" charset="-122"/>
              </a:defRPr>
            </a:lvl3pPr>
            <a:lvl4pPr marL="1600200" indent="-228600" defTabSz="912813">
              <a:defRPr>
                <a:solidFill>
                  <a:schemeClr val="tx1"/>
                </a:solidFill>
                <a:latin typeface="Calibri" pitchFamily="34" charset="0"/>
                <a:ea typeface="宋体" pitchFamily="2" charset="-122"/>
              </a:defRPr>
            </a:lvl4pPr>
            <a:lvl5pPr marL="2057400" indent="-228600" defTabSz="912813">
              <a:defRPr>
                <a:solidFill>
                  <a:schemeClr val="tx1"/>
                </a:solidFill>
                <a:latin typeface="Calibri" pitchFamily="34" charset="0"/>
                <a:ea typeface="宋体" pitchFamily="2" charset="-122"/>
              </a:defRPr>
            </a:lvl5pPr>
            <a:lvl6pPr marL="2514600" indent="-228600" defTabSz="9128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9128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9128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9128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800" b="1">
                <a:solidFill>
                  <a:srgbClr val="FFFFFF"/>
                </a:solidFill>
                <a:latin typeface="Arial" pitchFamily="34" charset="0"/>
                <a:ea typeface="微软雅黑" pitchFamily="34" charset="-122"/>
                <a:sym typeface="Arial" pitchFamily="34" charset="0"/>
              </a:rPr>
              <a:t>04</a:t>
            </a:r>
          </a:p>
        </p:txBody>
      </p:sp>
      <p:sp>
        <p:nvSpPr>
          <p:cNvPr id="24588" name="Oval 97"/>
          <p:cNvSpPr>
            <a:spLocks noChangeAspect="1" noChangeArrowheads="1"/>
          </p:cNvSpPr>
          <p:nvPr/>
        </p:nvSpPr>
        <p:spPr bwMode="auto">
          <a:xfrm>
            <a:off x="3087688" y="2051050"/>
            <a:ext cx="550862" cy="552450"/>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US" altLang="zh-CN" sz="3200" b="1">
              <a:solidFill>
                <a:srgbClr val="FFFFFF"/>
              </a:solidFill>
              <a:latin typeface="Arial" pitchFamily="34" charset="0"/>
              <a:ea typeface="微软雅黑" pitchFamily="34" charset="-122"/>
              <a:sym typeface="Arial" pitchFamily="34" charset="0"/>
            </a:endParaRPr>
          </a:p>
        </p:txBody>
      </p:sp>
      <p:sp>
        <p:nvSpPr>
          <p:cNvPr id="24589" name="Oval 100"/>
          <p:cNvSpPr>
            <a:spLocks noChangeAspect="1" noChangeArrowheads="1"/>
          </p:cNvSpPr>
          <p:nvPr/>
        </p:nvSpPr>
        <p:spPr bwMode="auto">
          <a:xfrm>
            <a:off x="3087688" y="5126038"/>
            <a:ext cx="550862" cy="552450"/>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US" altLang="zh-CN" sz="3200" b="1">
              <a:solidFill>
                <a:srgbClr val="FFFFFF"/>
              </a:solidFill>
              <a:latin typeface="Arial" pitchFamily="34" charset="0"/>
              <a:ea typeface="微软雅黑" pitchFamily="34" charset="-122"/>
              <a:sym typeface="Arial" pitchFamily="34" charset="0"/>
            </a:endParaRPr>
          </a:p>
        </p:txBody>
      </p:sp>
      <p:sp>
        <p:nvSpPr>
          <p:cNvPr id="24590" name="Oval 105"/>
          <p:cNvSpPr>
            <a:spLocks noChangeAspect="1" noChangeArrowheads="1"/>
          </p:cNvSpPr>
          <p:nvPr/>
        </p:nvSpPr>
        <p:spPr bwMode="auto">
          <a:xfrm>
            <a:off x="8704263" y="2051050"/>
            <a:ext cx="550862" cy="552450"/>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AU" altLang="en-US" sz="3200" b="1">
              <a:solidFill>
                <a:srgbClr val="FFFFFF"/>
              </a:solidFill>
              <a:latin typeface="Arial" pitchFamily="34" charset="0"/>
              <a:ea typeface="微软雅黑" pitchFamily="34" charset="-122"/>
              <a:sym typeface="Arial" pitchFamily="34" charset="0"/>
            </a:endParaRPr>
          </a:p>
        </p:txBody>
      </p:sp>
      <p:sp>
        <p:nvSpPr>
          <p:cNvPr id="24591" name="Oval 108"/>
          <p:cNvSpPr>
            <a:spLocks noChangeAspect="1" noChangeArrowheads="1"/>
          </p:cNvSpPr>
          <p:nvPr/>
        </p:nvSpPr>
        <p:spPr bwMode="auto">
          <a:xfrm>
            <a:off x="8704263" y="5126038"/>
            <a:ext cx="550862" cy="552450"/>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US" altLang="zh-CN" sz="3200" b="1">
              <a:solidFill>
                <a:srgbClr val="FFFFFF"/>
              </a:solidFill>
              <a:latin typeface="Arial" pitchFamily="34" charset="0"/>
              <a:ea typeface="微软雅黑" pitchFamily="34" charset="-122"/>
              <a:sym typeface="Arial" pitchFamily="34" charset="0"/>
            </a:endParaRPr>
          </a:p>
        </p:txBody>
      </p:sp>
      <p:sp>
        <p:nvSpPr>
          <p:cNvPr id="24592" name="TextBox 13"/>
          <p:cNvSpPr txBox="1">
            <a:spLocks noChangeArrowheads="1"/>
          </p:cNvSpPr>
          <p:nvPr/>
        </p:nvSpPr>
        <p:spPr bwMode="auto">
          <a:xfrm>
            <a:off x="2197100" y="1906588"/>
            <a:ext cx="80168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600" b="1">
                <a:solidFill>
                  <a:srgbClr val="FFFFFF"/>
                </a:solidFill>
                <a:latin typeface="Arial" pitchFamily="34" charset="0"/>
                <a:ea typeface="微软雅黑" pitchFamily="34" charset="-122"/>
                <a:sym typeface="Arial" pitchFamily="34" charset="0"/>
              </a:rPr>
              <a:t>关键词</a:t>
            </a:r>
            <a:endParaRPr lang="en-US" sz="1600" b="1">
              <a:solidFill>
                <a:srgbClr val="FFFFFF"/>
              </a:solidFill>
              <a:latin typeface="Arial" pitchFamily="34" charset="0"/>
              <a:ea typeface="微软雅黑" pitchFamily="34" charset="-122"/>
              <a:sym typeface="Arial" pitchFamily="34" charset="0"/>
            </a:endParaRPr>
          </a:p>
        </p:txBody>
      </p:sp>
      <p:sp>
        <p:nvSpPr>
          <p:cNvPr id="24593" name="TextBox 13"/>
          <p:cNvSpPr txBox="1">
            <a:spLocks noChangeArrowheads="1"/>
          </p:cNvSpPr>
          <p:nvPr/>
        </p:nvSpPr>
        <p:spPr bwMode="auto">
          <a:xfrm>
            <a:off x="666750" y="2225675"/>
            <a:ext cx="2260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spcBef>
                <a:spcPct val="20000"/>
              </a:spcBef>
            </a:pPr>
            <a:r>
              <a:rPr lang="zh-CN" altLang="en-US" sz="1200">
                <a:solidFill>
                  <a:srgbClr val="FFFFFF"/>
                </a:solidFill>
                <a:latin typeface="Arial" pitchFamily="34" charset="0"/>
                <a:ea typeface="微软雅黑" pitchFamily="34" charset="-122"/>
                <a:sym typeface="Arial" pitchFamily="34" charset="0"/>
              </a:rPr>
              <a:t>单击此处可编辑内容，根据您的需要自由拉伸文本框大小</a:t>
            </a:r>
            <a:endParaRPr lang="en-US" sz="1200">
              <a:solidFill>
                <a:srgbClr val="FFFFFF"/>
              </a:solidFill>
              <a:latin typeface="Arial" pitchFamily="34" charset="0"/>
              <a:ea typeface="微软雅黑" pitchFamily="34" charset="-122"/>
              <a:sym typeface="Arial" pitchFamily="34" charset="0"/>
            </a:endParaRPr>
          </a:p>
        </p:txBody>
      </p:sp>
      <p:sp>
        <p:nvSpPr>
          <p:cNvPr id="24594" name="TextBox 13"/>
          <p:cNvSpPr txBox="1">
            <a:spLocks noChangeArrowheads="1"/>
          </p:cNvSpPr>
          <p:nvPr/>
        </p:nvSpPr>
        <p:spPr bwMode="auto">
          <a:xfrm>
            <a:off x="9320213" y="1958975"/>
            <a:ext cx="7620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600" b="1">
                <a:solidFill>
                  <a:srgbClr val="FFFFFF"/>
                </a:solidFill>
                <a:latin typeface="Arial" pitchFamily="34" charset="0"/>
                <a:ea typeface="微软雅黑" pitchFamily="34" charset="-122"/>
                <a:sym typeface="Arial" pitchFamily="34" charset="0"/>
              </a:rPr>
              <a:t>关键词</a:t>
            </a:r>
            <a:endParaRPr lang="en-US" sz="1600" b="1">
              <a:solidFill>
                <a:srgbClr val="FFFFFF"/>
              </a:solidFill>
              <a:latin typeface="Arial" pitchFamily="34" charset="0"/>
              <a:ea typeface="微软雅黑" pitchFamily="34" charset="-122"/>
              <a:sym typeface="Arial" pitchFamily="34" charset="0"/>
            </a:endParaRPr>
          </a:p>
        </p:txBody>
      </p:sp>
      <p:sp>
        <p:nvSpPr>
          <p:cNvPr id="24595" name="TextBox 13"/>
          <p:cNvSpPr txBox="1">
            <a:spLocks noChangeArrowheads="1"/>
          </p:cNvSpPr>
          <p:nvPr/>
        </p:nvSpPr>
        <p:spPr bwMode="auto">
          <a:xfrm>
            <a:off x="9415463" y="2225675"/>
            <a:ext cx="2216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a:solidFill>
                  <a:srgbClr val="FFFFFF"/>
                </a:solidFill>
                <a:latin typeface="Arial" pitchFamily="34" charset="0"/>
                <a:ea typeface="微软雅黑" pitchFamily="34" charset="-122"/>
                <a:sym typeface="Arial" pitchFamily="34" charset="0"/>
              </a:rPr>
              <a:t>单击此处可编辑内容，根据您的需要自由拉伸文本框大小</a:t>
            </a:r>
            <a:endParaRPr lang="en-US" sz="1200">
              <a:solidFill>
                <a:srgbClr val="FFFFFF"/>
              </a:solidFill>
              <a:latin typeface="Arial" pitchFamily="34" charset="0"/>
              <a:ea typeface="微软雅黑" pitchFamily="34" charset="-122"/>
              <a:sym typeface="Arial" pitchFamily="34" charset="0"/>
            </a:endParaRPr>
          </a:p>
        </p:txBody>
      </p:sp>
      <p:sp>
        <p:nvSpPr>
          <p:cNvPr id="24596" name="TextBox 13"/>
          <p:cNvSpPr txBox="1">
            <a:spLocks noChangeArrowheads="1"/>
          </p:cNvSpPr>
          <p:nvPr/>
        </p:nvSpPr>
        <p:spPr bwMode="auto">
          <a:xfrm>
            <a:off x="2295525" y="5046663"/>
            <a:ext cx="8032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600" b="1">
                <a:solidFill>
                  <a:srgbClr val="FFFFFF"/>
                </a:solidFill>
                <a:latin typeface="Arial" pitchFamily="34" charset="0"/>
                <a:ea typeface="微软雅黑" pitchFamily="34" charset="-122"/>
                <a:sym typeface="Arial" pitchFamily="34" charset="0"/>
              </a:rPr>
              <a:t>关键词</a:t>
            </a:r>
            <a:endParaRPr lang="en-US" sz="1600" b="1">
              <a:solidFill>
                <a:srgbClr val="FFFFFF"/>
              </a:solidFill>
              <a:latin typeface="Arial" pitchFamily="34" charset="0"/>
              <a:ea typeface="微软雅黑" pitchFamily="34" charset="-122"/>
              <a:sym typeface="Arial" pitchFamily="34" charset="0"/>
            </a:endParaRPr>
          </a:p>
        </p:txBody>
      </p:sp>
      <p:sp>
        <p:nvSpPr>
          <p:cNvPr id="24597" name="TextBox 13"/>
          <p:cNvSpPr txBox="1">
            <a:spLocks noChangeArrowheads="1"/>
          </p:cNvSpPr>
          <p:nvPr/>
        </p:nvSpPr>
        <p:spPr bwMode="auto">
          <a:xfrm>
            <a:off x="831850" y="5365750"/>
            <a:ext cx="21669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spcBef>
                <a:spcPct val="20000"/>
              </a:spcBef>
            </a:pPr>
            <a:r>
              <a:rPr lang="zh-CN" altLang="en-US" sz="1200">
                <a:solidFill>
                  <a:srgbClr val="FFFFFF"/>
                </a:solidFill>
                <a:latin typeface="Arial" pitchFamily="34" charset="0"/>
                <a:ea typeface="微软雅黑" pitchFamily="34" charset="-122"/>
                <a:sym typeface="Arial" pitchFamily="34" charset="0"/>
              </a:rPr>
              <a:t>单击此处可编辑内容，根据您的需要自由拉伸文本框大小</a:t>
            </a:r>
            <a:endParaRPr lang="en-US" sz="1200">
              <a:solidFill>
                <a:srgbClr val="FFFFFF"/>
              </a:solidFill>
              <a:latin typeface="Arial" pitchFamily="34" charset="0"/>
              <a:ea typeface="微软雅黑" pitchFamily="34" charset="-122"/>
              <a:sym typeface="Arial" pitchFamily="34" charset="0"/>
            </a:endParaRPr>
          </a:p>
        </p:txBody>
      </p:sp>
      <p:sp>
        <p:nvSpPr>
          <p:cNvPr id="24598" name="TextBox 13"/>
          <p:cNvSpPr txBox="1">
            <a:spLocks noChangeArrowheads="1"/>
          </p:cNvSpPr>
          <p:nvPr/>
        </p:nvSpPr>
        <p:spPr bwMode="auto">
          <a:xfrm>
            <a:off x="9320213" y="5099050"/>
            <a:ext cx="7620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600" b="1">
                <a:solidFill>
                  <a:srgbClr val="FFFFFF"/>
                </a:solidFill>
                <a:latin typeface="Arial" pitchFamily="34" charset="0"/>
                <a:ea typeface="微软雅黑" pitchFamily="34" charset="-122"/>
                <a:sym typeface="Arial" pitchFamily="34" charset="0"/>
              </a:rPr>
              <a:t>关键词</a:t>
            </a:r>
            <a:endParaRPr lang="en-US" sz="1600" b="1">
              <a:solidFill>
                <a:srgbClr val="FFFFFF"/>
              </a:solidFill>
              <a:latin typeface="Arial" pitchFamily="34" charset="0"/>
              <a:ea typeface="微软雅黑" pitchFamily="34" charset="-122"/>
              <a:sym typeface="Arial" pitchFamily="34" charset="0"/>
            </a:endParaRPr>
          </a:p>
        </p:txBody>
      </p:sp>
      <p:sp>
        <p:nvSpPr>
          <p:cNvPr id="24599" name="TextBox 13"/>
          <p:cNvSpPr txBox="1">
            <a:spLocks noChangeArrowheads="1"/>
          </p:cNvSpPr>
          <p:nvPr/>
        </p:nvSpPr>
        <p:spPr bwMode="auto">
          <a:xfrm>
            <a:off x="9415463" y="5365750"/>
            <a:ext cx="2216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a:solidFill>
                  <a:srgbClr val="FFFFFF"/>
                </a:solidFill>
                <a:latin typeface="Arial" pitchFamily="34" charset="0"/>
                <a:ea typeface="微软雅黑" pitchFamily="34" charset="-122"/>
                <a:sym typeface="Arial" pitchFamily="34" charset="0"/>
              </a:rPr>
              <a:t>单击此处可编辑内容，根据您的需要自由拉伸文本框大小</a:t>
            </a:r>
            <a:endParaRPr lang="en-US" sz="1200">
              <a:solidFill>
                <a:srgbClr val="FFFFFF"/>
              </a:solidFill>
              <a:latin typeface="Arial" pitchFamily="34" charset="0"/>
              <a:ea typeface="微软雅黑" pitchFamily="34" charset="-122"/>
              <a:sym typeface="Arial" pitchFamily="34" charset="0"/>
            </a:endParaRPr>
          </a:p>
        </p:txBody>
      </p:sp>
      <p:sp>
        <p:nvSpPr>
          <p:cNvPr id="24600" name="TextBox 13"/>
          <p:cNvSpPr txBox="1">
            <a:spLocks noChangeArrowheads="1"/>
          </p:cNvSpPr>
          <p:nvPr/>
        </p:nvSpPr>
        <p:spPr bwMode="auto">
          <a:xfrm>
            <a:off x="4186238" y="2779713"/>
            <a:ext cx="1482725"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a:solidFill>
                  <a:srgbClr val="FFFFFF"/>
                </a:solidFill>
                <a:latin typeface="Arial" pitchFamily="34" charset="0"/>
                <a:ea typeface="微软雅黑" pitchFamily="34" charset="-122"/>
                <a:sym typeface="Arial" pitchFamily="34" charset="0"/>
              </a:rPr>
              <a:t>单击此处可编辑内容</a:t>
            </a:r>
            <a:endParaRPr lang="en-US" sz="1200">
              <a:solidFill>
                <a:srgbClr val="FFFFFF"/>
              </a:solidFill>
              <a:latin typeface="Arial" pitchFamily="34" charset="0"/>
              <a:ea typeface="微软雅黑" pitchFamily="34" charset="-122"/>
              <a:sym typeface="Arial" pitchFamily="34" charset="0"/>
            </a:endParaRPr>
          </a:p>
        </p:txBody>
      </p:sp>
      <p:sp>
        <p:nvSpPr>
          <p:cNvPr id="24601" name="TextBox 13"/>
          <p:cNvSpPr txBox="1">
            <a:spLocks noChangeArrowheads="1"/>
          </p:cNvSpPr>
          <p:nvPr/>
        </p:nvSpPr>
        <p:spPr bwMode="auto">
          <a:xfrm>
            <a:off x="6534150" y="2779713"/>
            <a:ext cx="1482725"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a:solidFill>
                  <a:srgbClr val="FFFFFF"/>
                </a:solidFill>
                <a:latin typeface="Arial" pitchFamily="34" charset="0"/>
                <a:ea typeface="微软雅黑" pitchFamily="34" charset="-122"/>
                <a:sym typeface="Arial" pitchFamily="34" charset="0"/>
              </a:rPr>
              <a:t>单击此处可编辑内容</a:t>
            </a:r>
            <a:endParaRPr lang="en-US" sz="1200">
              <a:solidFill>
                <a:srgbClr val="FFFFFF"/>
              </a:solidFill>
              <a:latin typeface="Arial" pitchFamily="34" charset="0"/>
              <a:ea typeface="微软雅黑" pitchFamily="34" charset="-122"/>
              <a:sym typeface="Arial" pitchFamily="34" charset="0"/>
            </a:endParaRPr>
          </a:p>
        </p:txBody>
      </p:sp>
      <p:sp>
        <p:nvSpPr>
          <p:cNvPr id="24602" name="TextBox 13"/>
          <p:cNvSpPr txBox="1">
            <a:spLocks noChangeArrowheads="1"/>
          </p:cNvSpPr>
          <p:nvPr/>
        </p:nvSpPr>
        <p:spPr bwMode="auto">
          <a:xfrm>
            <a:off x="4186238" y="4953000"/>
            <a:ext cx="1482725"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a:solidFill>
                  <a:srgbClr val="FFFFFF"/>
                </a:solidFill>
                <a:latin typeface="Arial" pitchFamily="34" charset="0"/>
                <a:ea typeface="微软雅黑" pitchFamily="34" charset="-122"/>
                <a:sym typeface="Arial" pitchFamily="34" charset="0"/>
              </a:rPr>
              <a:t>单击此处可编辑内容</a:t>
            </a:r>
            <a:endParaRPr lang="en-US" sz="1200">
              <a:solidFill>
                <a:srgbClr val="FFFFFF"/>
              </a:solidFill>
              <a:latin typeface="Arial" pitchFamily="34" charset="0"/>
              <a:ea typeface="微软雅黑" pitchFamily="34" charset="-122"/>
              <a:sym typeface="Arial" pitchFamily="34" charset="0"/>
            </a:endParaRPr>
          </a:p>
        </p:txBody>
      </p:sp>
      <p:sp>
        <p:nvSpPr>
          <p:cNvPr id="24603" name="TextBox 13"/>
          <p:cNvSpPr txBox="1">
            <a:spLocks noChangeArrowheads="1"/>
          </p:cNvSpPr>
          <p:nvPr/>
        </p:nvSpPr>
        <p:spPr bwMode="auto">
          <a:xfrm>
            <a:off x="6534150" y="4953000"/>
            <a:ext cx="1482725"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a:solidFill>
                  <a:srgbClr val="FFFFFF"/>
                </a:solidFill>
                <a:latin typeface="Arial" pitchFamily="34" charset="0"/>
                <a:ea typeface="微软雅黑" pitchFamily="34" charset="-122"/>
                <a:sym typeface="Arial" pitchFamily="34" charset="0"/>
              </a:rPr>
              <a:t>单击此处可编辑内容</a:t>
            </a:r>
            <a:endParaRPr lang="en-US" sz="1200">
              <a:solidFill>
                <a:srgbClr val="FFFFFF"/>
              </a:solidFill>
              <a:latin typeface="Arial" pitchFamily="34" charset="0"/>
              <a:ea typeface="微软雅黑" pitchFamily="34" charset="-122"/>
              <a:sym typeface="Arial"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2" name="组合 1"/>
          <p:cNvGrpSpPr>
            <a:grpSpLocks/>
          </p:cNvGrpSpPr>
          <p:nvPr/>
        </p:nvGrpSpPr>
        <p:grpSpPr bwMode="auto">
          <a:xfrm>
            <a:off x="546100" y="393700"/>
            <a:ext cx="584200" cy="549275"/>
            <a:chOff x="0" y="0"/>
            <a:chExt cx="648285" cy="609713"/>
          </a:xfrm>
        </p:grpSpPr>
        <p:grpSp>
          <p:nvGrpSpPr>
            <p:cNvPr id="25619" name="组合 2"/>
            <p:cNvGrpSpPr>
              <a:grpSpLocks/>
            </p:cNvGrpSpPr>
            <p:nvPr/>
          </p:nvGrpSpPr>
          <p:grpSpPr bwMode="auto">
            <a:xfrm>
              <a:off x="0" y="0"/>
              <a:ext cx="432385" cy="432385"/>
              <a:chOff x="0" y="0"/>
              <a:chExt cx="4004677" cy="4004677"/>
            </a:xfrm>
          </p:grpSpPr>
          <p:grpSp>
            <p:nvGrpSpPr>
              <p:cNvPr id="25672" name="组合 55"/>
              <p:cNvGrpSpPr>
                <a:grpSpLocks/>
              </p:cNvGrpSpPr>
              <p:nvPr/>
            </p:nvGrpSpPr>
            <p:grpSpPr bwMode="auto">
              <a:xfrm>
                <a:off x="190939" y="246027"/>
                <a:ext cx="3606099" cy="3570272"/>
                <a:chOff x="0" y="0"/>
                <a:chExt cx="3606099" cy="3570272"/>
              </a:xfrm>
            </p:grpSpPr>
            <p:sp>
              <p:nvSpPr>
                <p:cNvPr id="25693" name="弧形 76"/>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5694" name="弧形 77"/>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5695" name="弧形 78"/>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5696" name="弧形 79"/>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25673" name="椭圆 56"/>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74" name="椭圆 57"/>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75" name="椭圆 58"/>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76" name="椭圆 59"/>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77" name="椭圆 60"/>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78" name="椭圆 61"/>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79" name="椭圆 62"/>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80" name="椭圆 63"/>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81" name="椭圆 64"/>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82" name="椭圆 65"/>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83" name="椭圆 66"/>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84" name="椭圆 67"/>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85" name="椭圆 68"/>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86" name="椭圆 69"/>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87" name="椭圆 70"/>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88" name="椭圆 71"/>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89" name="椭圆 72"/>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90" name="椭圆 73"/>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91" name="椭圆 74"/>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92" name="椭圆 75"/>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25620" name="组合 3"/>
            <p:cNvGrpSpPr>
              <a:grpSpLocks/>
            </p:cNvGrpSpPr>
            <p:nvPr/>
          </p:nvGrpSpPr>
          <p:grpSpPr bwMode="auto">
            <a:xfrm>
              <a:off x="215900" y="0"/>
              <a:ext cx="432385" cy="432385"/>
              <a:chOff x="0" y="0"/>
              <a:chExt cx="4004677" cy="4004677"/>
            </a:xfrm>
          </p:grpSpPr>
          <p:grpSp>
            <p:nvGrpSpPr>
              <p:cNvPr id="25647" name="组合 30"/>
              <p:cNvGrpSpPr>
                <a:grpSpLocks/>
              </p:cNvGrpSpPr>
              <p:nvPr/>
            </p:nvGrpSpPr>
            <p:grpSpPr bwMode="auto">
              <a:xfrm>
                <a:off x="190939" y="246027"/>
                <a:ext cx="3606099" cy="3570272"/>
                <a:chOff x="0" y="0"/>
                <a:chExt cx="3606099" cy="3570272"/>
              </a:xfrm>
            </p:grpSpPr>
            <p:sp>
              <p:nvSpPr>
                <p:cNvPr id="25668" name="弧形 51"/>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5669" name="弧形 52"/>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5670" name="弧形 53"/>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5671" name="弧形 54"/>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25648" name="椭圆 31"/>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49" name="椭圆 32"/>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50" name="椭圆 33"/>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51" name="椭圆 34"/>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52" name="椭圆 35"/>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53" name="椭圆 36"/>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54" name="椭圆 37"/>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55" name="椭圆 38"/>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56" name="椭圆 39"/>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57" name="椭圆 40"/>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58" name="椭圆 41"/>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59" name="椭圆 42"/>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60" name="椭圆 43"/>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61" name="椭圆 44"/>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62" name="椭圆 45"/>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63" name="椭圆 46"/>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64" name="椭圆 47"/>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65" name="椭圆 48"/>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66" name="椭圆 49"/>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67" name="椭圆 50"/>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25621" name="组合 4"/>
            <p:cNvGrpSpPr>
              <a:grpSpLocks/>
            </p:cNvGrpSpPr>
            <p:nvPr/>
          </p:nvGrpSpPr>
          <p:grpSpPr bwMode="auto">
            <a:xfrm>
              <a:off x="115763" y="177328"/>
              <a:ext cx="432385" cy="432385"/>
              <a:chOff x="0" y="0"/>
              <a:chExt cx="4004677" cy="4004677"/>
            </a:xfrm>
          </p:grpSpPr>
          <p:grpSp>
            <p:nvGrpSpPr>
              <p:cNvPr id="25622" name="组合 5"/>
              <p:cNvGrpSpPr>
                <a:grpSpLocks/>
              </p:cNvGrpSpPr>
              <p:nvPr/>
            </p:nvGrpSpPr>
            <p:grpSpPr bwMode="auto">
              <a:xfrm>
                <a:off x="190939" y="246027"/>
                <a:ext cx="3606099" cy="3570272"/>
                <a:chOff x="0" y="0"/>
                <a:chExt cx="3606099" cy="3570272"/>
              </a:xfrm>
            </p:grpSpPr>
            <p:sp>
              <p:nvSpPr>
                <p:cNvPr id="25643" name="弧形 26"/>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5644" name="弧形 27"/>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5645" name="弧形 28"/>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5646" name="弧形 29"/>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25623" name="椭圆 6"/>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24" name="椭圆 7"/>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25" name="椭圆 8"/>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26" name="椭圆 9"/>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27" name="椭圆 10"/>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28" name="椭圆 11"/>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29" name="椭圆 12"/>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30" name="椭圆 13"/>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31" name="椭圆 14"/>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32" name="椭圆 15"/>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33" name="椭圆 16"/>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34" name="椭圆 17"/>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35" name="椭圆 18"/>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36" name="椭圆 19"/>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37" name="椭圆 20"/>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38" name="椭圆 21"/>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39" name="椭圆 22"/>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40" name="椭圆 23"/>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41" name="椭圆 24"/>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5642" name="椭圆 25"/>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sp>
        <p:nvSpPr>
          <p:cNvPr id="25603" name="矩形 80"/>
          <p:cNvSpPr>
            <a:spLocks noChangeArrowheads="1"/>
          </p:cNvSpPr>
          <p:nvPr/>
        </p:nvSpPr>
        <p:spPr bwMode="auto">
          <a:xfrm>
            <a:off x="1225550" y="411163"/>
            <a:ext cx="30575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800">
                <a:solidFill>
                  <a:schemeClr val="bg1"/>
                </a:solidFill>
                <a:latin typeface="微软雅黑" pitchFamily="34" charset="-122"/>
                <a:ea typeface="微软雅黑" pitchFamily="34" charset="-122"/>
              </a:rPr>
              <a:t>单击此处添加标题</a:t>
            </a:r>
          </a:p>
        </p:txBody>
      </p:sp>
      <p:pic>
        <p:nvPicPr>
          <p:cNvPr id="25604" name="图片 81"/>
          <p:cNvPicPr>
            <a:picLocks noChangeAspect="1" noChangeArrowheads="1"/>
          </p:cNvPicPr>
          <p:nvPr/>
        </p:nvPicPr>
        <p:blipFill>
          <a:blip r:embed="rId2">
            <a:extLst>
              <a:ext uri="{28A0092B-C50C-407E-A947-70E740481C1C}">
                <a14:useLocalDpi xmlns:a14="http://schemas.microsoft.com/office/drawing/2010/main" val="0"/>
              </a:ext>
            </a:extLst>
          </a:blip>
          <a:srcRect b="903"/>
          <a:stretch>
            <a:fillRect/>
          </a:stretch>
        </p:blipFill>
        <p:spPr bwMode="auto">
          <a:xfrm>
            <a:off x="4195763" y="1677988"/>
            <a:ext cx="7972425" cy="283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5" name="Sev01"/>
          <p:cNvSpPr>
            <a:spLocks noChangeArrowheads="1"/>
          </p:cNvSpPr>
          <p:nvPr/>
        </p:nvSpPr>
        <p:spPr bwMode="auto">
          <a:xfrm>
            <a:off x="5908675" y="3906838"/>
            <a:ext cx="1225550" cy="1225550"/>
          </a:xfrm>
          <a:prstGeom prst="rect">
            <a:avLst/>
          </a:prstGeom>
          <a:solidFill>
            <a:srgbClr val="FCFCFC">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en-US" altLang="zh-CN">
              <a:solidFill>
                <a:srgbClr val="FFFFFF"/>
              </a:solidFill>
              <a:latin typeface="Arial" pitchFamily="34" charset="0"/>
              <a:ea typeface="微软雅黑" pitchFamily="34" charset="-122"/>
            </a:endParaRPr>
          </a:p>
        </p:txBody>
      </p:sp>
      <p:sp>
        <p:nvSpPr>
          <p:cNvPr id="25606" name="Sev02"/>
          <p:cNvSpPr>
            <a:spLocks noChangeArrowheads="1"/>
          </p:cNvSpPr>
          <p:nvPr/>
        </p:nvSpPr>
        <p:spPr bwMode="auto">
          <a:xfrm>
            <a:off x="7246938" y="3906838"/>
            <a:ext cx="1225550" cy="1225550"/>
          </a:xfrm>
          <a:prstGeom prst="rect">
            <a:avLst/>
          </a:prstGeom>
          <a:solidFill>
            <a:srgbClr val="FCFCFC">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en-US" altLang="zh-CN">
              <a:solidFill>
                <a:srgbClr val="FFFFFF"/>
              </a:solidFill>
              <a:latin typeface="Arial" pitchFamily="34" charset="0"/>
              <a:ea typeface="微软雅黑" pitchFamily="34" charset="-122"/>
            </a:endParaRPr>
          </a:p>
        </p:txBody>
      </p:sp>
      <p:sp>
        <p:nvSpPr>
          <p:cNvPr id="25607" name="Sev03"/>
          <p:cNvSpPr>
            <a:spLocks noChangeArrowheads="1"/>
          </p:cNvSpPr>
          <p:nvPr/>
        </p:nvSpPr>
        <p:spPr bwMode="auto">
          <a:xfrm>
            <a:off x="8585200" y="3906838"/>
            <a:ext cx="1225550" cy="1225550"/>
          </a:xfrm>
          <a:prstGeom prst="rect">
            <a:avLst/>
          </a:prstGeom>
          <a:solidFill>
            <a:srgbClr val="FCFCFC">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en-US" altLang="zh-CN">
              <a:solidFill>
                <a:srgbClr val="FFFFFF"/>
              </a:solidFill>
              <a:latin typeface="Arial" pitchFamily="34" charset="0"/>
              <a:ea typeface="微软雅黑" pitchFamily="34" charset="-122"/>
            </a:endParaRPr>
          </a:p>
        </p:txBody>
      </p:sp>
      <p:sp>
        <p:nvSpPr>
          <p:cNvPr id="25608" name="Sev04"/>
          <p:cNvSpPr>
            <a:spLocks noChangeArrowheads="1"/>
          </p:cNvSpPr>
          <p:nvPr/>
        </p:nvSpPr>
        <p:spPr bwMode="auto">
          <a:xfrm>
            <a:off x="9907588" y="3906838"/>
            <a:ext cx="1225550" cy="1225550"/>
          </a:xfrm>
          <a:prstGeom prst="rect">
            <a:avLst/>
          </a:prstGeom>
          <a:solidFill>
            <a:srgbClr val="FCFCFC">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en-US" altLang="zh-CN">
              <a:solidFill>
                <a:srgbClr val="FFFFFF"/>
              </a:solidFill>
              <a:latin typeface="Arial" pitchFamily="34" charset="0"/>
              <a:ea typeface="微软雅黑" pitchFamily="34" charset="-122"/>
            </a:endParaRPr>
          </a:p>
        </p:txBody>
      </p:sp>
      <p:sp>
        <p:nvSpPr>
          <p:cNvPr id="25609" name="Freeform 52"/>
          <p:cNvSpPr>
            <a:spLocks noEditPoints="1"/>
          </p:cNvSpPr>
          <p:nvPr/>
        </p:nvSpPr>
        <p:spPr bwMode="auto">
          <a:xfrm>
            <a:off x="10285413" y="4267200"/>
            <a:ext cx="469900" cy="504825"/>
          </a:xfrm>
          <a:custGeom>
            <a:avLst/>
            <a:gdLst>
              <a:gd name="T0" fmla="*/ 2147483647 w 67"/>
              <a:gd name="T1" fmla="*/ 2147483647 h 72"/>
              <a:gd name="T2" fmla="*/ 2147483647 w 67"/>
              <a:gd name="T3" fmla="*/ 2147483647 h 72"/>
              <a:gd name="T4" fmla="*/ 245940049 w 67"/>
              <a:gd name="T5" fmla="*/ 2147483647 h 72"/>
              <a:gd name="T6" fmla="*/ 0 w 67"/>
              <a:gd name="T7" fmla="*/ 2147483647 h 72"/>
              <a:gd name="T8" fmla="*/ 0 w 67"/>
              <a:gd name="T9" fmla="*/ 786566430 h 72"/>
              <a:gd name="T10" fmla="*/ 245940049 w 67"/>
              <a:gd name="T11" fmla="*/ 540765735 h 72"/>
              <a:gd name="T12" fmla="*/ 491880099 w 67"/>
              <a:gd name="T13" fmla="*/ 540765735 h 72"/>
              <a:gd name="T14" fmla="*/ 491880099 w 67"/>
              <a:gd name="T15" fmla="*/ 344122375 h 72"/>
              <a:gd name="T16" fmla="*/ 787012366 w 67"/>
              <a:gd name="T17" fmla="*/ 0 h 72"/>
              <a:gd name="T18" fmla="*/ 934574993 w 67"/>
              <a:gd name="T19" fmla="*/ 0 h 72"/>
              <a:gd name="T20" fmla="*/ 1229707260 w 67"/>
              <a:gd name="T21" fmla="*/ 344122375 h 72"/>
              <a:gd name="T22" fmla="*/ 1229707260 w 67"/>
              <a:gd name="T23" fmla="*/ 540765735 h 72"/>
              <a:gd name="T24" fmla="*/ 2016719625 w 67"/>
              <a:gd name="T25" fmla="*/ 540765735 h 72"/>
              <a:gd name="T26" fmla="*/ 2016719625 w 67"/>
              <a:gd name="T27" fmla="*/ 344122375 h 72"/>
              <a:gd name="T28" fmla="*/ 2147483647 w 67"/>
              <a:gd name="T29" fmla="*/ 0 h 72"/>
              <a:gd name="T30" fmla="*/ 2147483647 w 67"/>
              <a:gd name="T31" fmla="*/ 0 h 72"/>
              <a:gd name="T32" fmla="*/ 2147483647 w 67"/>
              <a:gd name="T33" fmla="*/ 344122375 h 72"/>
              <a:gd name="T34" fmla="*/ 2147483647 w 67"/>
              <a:gd name="T35" fmla="*/ 540765735 h 72"/>
              <a:gd name="T36" fmla="*/ 2147483647 w 67"/>
              <a:gd name="T37" fmla="*/ 540765735 h 72"/>
              <a:gd name="T38" fmla="*/ 2147483647 w 67"/>
              <a:gd name="T39" fmla="*/ 786566430 h 72"/>
              <a:gd name="T40" fmla="*/ 2147483647 w 67"/>
              <a:gd name="T41" fmla="*/ 2147483647 h 72"/>
              <a:gd name="T42" fmla="*/ 2147483647 w 67"/>
              <a:gd name="T43" fmla="*/ 2147483647 h 72"/>
              <a:gd name="T44" fmla="*/ 2147483647 w 67"/>
              <a:gd name="T45" fmla="*/ 1278174831 h 72"/>
              <a:gd name="T46" fmla="*/ 245940049 w 67"/>
              <a:gd name="T47" fmla="*/ 1278174831 h 72"/>
              <a:gd name="T48" fmla="*/ 245940049 w 67"/>
              <a:gd name="T49" fmla="*/ 2147483647 h 72"/>
              <a:gd name="T50" fmla="*/ 2147483647 w 67"/>
              <a:gd name="T51" fmla="*/ 2147483647 h 72"/>
              <a:gd name="T52" fmla="*/ 983767210 w 67"/>
              <a:gd name="T53" fmla="*/ 344122375 h 72"/>
              <a:gd name="T54" fmla="*/ 934574993 w 67"/>
              <a:gd name="T55" fmla="*/ 245800695 h 72"/>
              <a:gd name="T56" fmla="*/ 787012366 w 67"/>
              <a:gd name="T57" fmla="*/ 245800695 h 72"/>
              <a:gd name="T58" fmla="*/ 737820148 w 67"/>
              <a:gd name="T59" fmla="*/ 344122375 h 72"/>
              <a:gd name="T60" fmla="*/ 737820148 w 67"/>
              <a:gd name="T61" fmla="*/ 884888110 h 72"/>
              <a:gd name="T62" fmla="*/ 787012366 w 67"/>
              <a:gd name="T63" fmla="*/ 983209791 h 72"/>
              <a:gd name="T64" fmla="*/ 934574993 w 67"/>
              <a:gd name="T65" fmla="*/ 983209791 h 72"/>
              <a:gd name="T66" fmla="*/ 983767210 w 67"/>
              <a:gd name="T67" fmla="*/ 884888110 h 72"/>
              <a:gd name="T68" fmla="*/ 983767210 w 67"/>
              <a:gd name="T69" fmla="*/ 344122375 h 72"/>
              <a:gd name="T70" fmla="*/ 2147483647 w 67"/>
              <a:gd name="T71" fmla="*/ 344122375 h 72"/>
              <a:gd name="T72" fmla="*/ 2147483647 w 67"/>
              <a:gd name="T73" fmla="*/ 245800695 h 72"/>
              <a:gd name="T74" fmla="*/ 2147483647 w 67"/>
              <a:gd name="T75" fmla="*/ 245800695 h 72"/>
              <a:gd name="T76" fmla="*/ 2147483647 w 67"/>
              <a:gd name="T77" fmla="*/ 344122375 h 72"/>
              <a:gd name="T78" fmla="*/ 2147483647 w 67"/>
              <a:gd name="T79" fmla="*/ 884888110 h 72"/>
              <a:gd name="T80" fmla="*/ 2147483647 w 67"/>
              <a:gd name="T81" fmla="*/ 983209791 h 72"/>
              <a:gd name="T82" fmla="*/ 2147483647 w 67"/>
              <a:gd name="T83" fmla="*/ 983209791 h 72"/>
              <a:gd name="T84" fmla="*/ 2147483647 w 67"/>
              <a:gd name="T85" fmla="*/ 884888110 h 72"/>
              <a:gd name="T86" fmla="*/ 2147483647 w 67"/>
              <a:gd name="T87" fmla="*/ 344122375 h 7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25610" name="Freeform 42"/>
          <p:cNvSpPr>
            <a:spLocks noEditPoints="1"/>
          </p:cNvSpPr>
          <p:nvPr/>
        </p:nvSpPr>
        <p:spPr bwMode="auto">
          <a:xfrm>
            <a:off x="6265863" y="4300538"/>
            <a:ext cx="511175" cy="439737"/>
          </a:xfrm>
          <a:custGeom>
            <a:avLst/>
            <a:gdLst>
              <a:gd name="T0" fmla="*/ 2147483647 w 73"/>
              <a:gd name="T1" fmla="*/ 2147483647 h 63"/>
              <a:gd name="T2" fmla="*/ 2147483647 w 73"/>
              <a:gd name="T3" fmla="*/ 2147483647 h 63"/>
              <a:gd name="T4" fmla="*/ 2147483647 w 73"/>
              <a:gd name="T5" fmla="*/ 2147483647 h 63"/>
              <a:gd name="T6" fmla="*/ 2147483647 w 73"/>
              <a:gd name="T7" fmla="*/ 2147483647 h 63"/>
              <a:gd name="T8" fmla="*/ 2147483647 w 73"/>
              <a:gd name="T9" fmla="*/ 2147483647 h 63"/>
              <a:gd name="T10" fmla="*/ 1274870450 w 73"/>
              <a:gd name="T11" fmla="*/ 2147483647 h 63"/>
              <a:gd name="T12" fmla="*/ 1176808879 w 73"/>
              <a:gd name="T13" fmla="*/ 2147483647 h 63"/>
              <a:gd name="T14" fmla="*/ 1274870450 w 73"/>
              <a:gd name="T15" fmla="*/ 2147483647 h 63"/>
              <a:gd name="T16" fmla="*/ 294198718 w 73"/>
              <a:gd name="T17" fmla="*/ 2147483647 h 63"/>
              <a:gd name="T18" fmla="*/ 0 w 73"/>
              <a:gd name="T19" fmla="*/ 2147483647 h 63"/>
              <a:gd name="T20" fmla="*/ 0 w 73"/>
              <a:gd name="T21" fmla="*/ 292320406 h 63"/>
              <a:gd name="T22" fmla="*/ 294198718 w 73"/>
              <a:gd name="T23" fmla="*/ 0 h 63"/>
              <a:gd name="T24" fmla="*/ 2147483647 w 73"/>
              <a:gd name="T25" fmla="*/ 0 h 63"/>
              <a:gd name="T26" fmla="*/ 2147483647 w 73"/>
              <a:gd name="T27" fmla="*/ 292320406 h 63"/>
              <a:gd name="T28" fmla="*/ 2147483647 w 73"/>
              <a:gd name="T29" fmla="*/ 2147483647 h 63"/>
              <a:gd name="T30" fmla="*/ 2147483647 w 73"/>
              <a:gd name="T31" fmla="*/ 292320406 h 63"/>
              <a:gd name="T32" fmla="*/ 2147483647 w 73"/>
              <a:gd name="T33" fmla="*/ 243600338 h 63"/>
              <a:gd name="T34" fmla="*/ 294198718 w 73"/>
              <a:gd name="T35" fmla="*/ 243600338 h 63"/>
              <a:gd name="T36" fmla="*/ 245167933 w 73"/>
              <a:gd name="T37" fmla="*/ 292320406 h 63"/>
              <a:gd name="T38" fmla="*/ 245167933 w 73"/>
              <a:gd name="T39" fmla="*/ 1802628542 h 63"/>
              <a:gd name="T40" fmla="*/ 294198718 w 73"/>
              <a:gd name="T41" fmla="*/ 1900068677 h 63"/>
              <a:gd name="T42" fmla="*/ 2147483647 w 73"/>
              <a:gd name="T43" fmla="*/ 1900068677 h 63"/>
              <a:gd name="T44" fmla="*/ 2147483647 w 73"/>
              <a:gd name="T45" fmla="*/ 1802628542 h 63"/>
              <a:gd name="T46" fmla="*/ 2147483647 w 73"/>
              <a:gd name="T47" fmla="*/ 292320406 h 6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25611" name="Freeform 178"/>
          <p:cNvSpPr>
            <a:spLocks noEditPoints="1"/>
          </p:cNvSpPr>
          <p:nvPr/>
        </p:nvSpPr>
        <p:spPr bwMode="auto">
          <a:xfrm>
            <a:off x="8942388" y="4327525"/>
            <a:ext cx="511175" cy="385763"/>
          </a:xfrm>
          <a:custGeom>
            <a:avLst/>
            <a:gdLst>
              <a:gd name="T0" fmla="*/ 1653796713 w 158"/>
              <a:gd name="T1" fmla="*/ 1250530186 h 119"/>
              <a:gd name="T2" fmla="*/ 0 w 158"/>
              <a:gd name="T3" fmla="*/ 1250530186 h 119"/>
              <a:gd name="T4" fmla="*/ 0 w 158"/>
              <a:gd name="T5" fmla="*/ 0 h 119"/>
              <a:gd name="T6" fmla="*/ 94205023 w 158"/>
              <a:gd name="T7" fmla="*/ 0 h 119"/>
              <a:gd name="T8" fmla="*/ 94205023 w 158"/>
              <a:gd name="T9" fmla="*/ 1134934196 h 119"/>
              <a:gd name="T10" fmla="*/ 1653796713 w 158"/>
              <a:gd name="T11" fmla="*/ 1134934196 h 119"/>
              <a:gd name="T12" fmla="*/ 1653796713 w 158"/>
              <a:gd name="T13" fmla="*/ 1250530186 h 119"/>
              <a:gd name="T14" fmla="*/ 523352612 w 158"/>
              <a:gd name="T15" fmla="*/ 1040357427 h 119"/>
              <a:gd name="T16" fmla="*/ 303544127 w 158"/>
              <a:gd name="T17" fmla="*/ 1040357427 h 119"/>
              <a:gd name="T18" fmla="*/ 303544127 w 158"/>
              <a:gd name="T19" fmla="*/ 630518278 h 119"/>
              <a:gd name="T20" fmla="*/ 523352612 w 158"/>
              <a:gd name="T21" fmla="*/ 630518278 h 119"/>
              <a:gd name="T22" fmla="*/ 523352612 w 158"/>
              <a:gd name="T23" fmla="*/ 1040357427 h 119"/>
              <a:gd name="T24" fmla="*/ 816430592 w 158"/>
              <a:gd name="T25" fmla="*/ 1040357427 h 119"/>
              <a:gd name="T26" fmla="*/ 617557635 w 158"/>
              <a:gd name="T27" fmla="*/ 1040357427 h 119"/>
              <a:gd name="T28" fmla="*/ 617557635 w 158"/>
              <a:gd name="T29" fmla="*/ 199663149 h 119"/>
              <a:gd name="T30" fmla="*/ 816430592 w 158"/>
              <a:gd name="T31" fmla="*/ 199663149 h 119"/>
              <a:gd name="T32" fmla="*/ 816430592 w 158"/>
              <a:gd name="T33" fmla="*/ 1040357427 h 119"/>
              <a:gd name="T34" fmla="*/ 1140910247 w 158"/>
              <a:gd name="T35" fmla="*/ 1040357427 h 119"/>
              <a:gd name="T36" fmla="*/ 931567908 w 158"/>
              <a:gd name="T37" fmla="*/ 1040357427 h 119"/>
              <a:gd name="T38" fmla="*/ 931567908 w 158"/>
              <a:gd name="T39" fmla="*/ 409839150 h 119"/>
              <a:gd name="T40" fmla="*/ 1140910247 w 158"/>
              <a:gd name="T41" fmla="*/ 409839150 h 119"/>
              <a:gd name="T42" fmla="*/ 1140910247 w 158"/>
              <a:gd name="T43" fmla="*/ 1040357427 h 119"/>
              <a:gd name="T44" fmla="*/ 1454923756 w 158"/>
              <a:gd name="T45" fmla="*/ 1040357427 h 119"/>
              <a:gd name="T46" fmla="*/ 1245581417 w 158"/>
              <a:gd name="T47" fmla="*/ 1040357427 h 119"/>
              <a:gd name="T48" fmla="*/ 1245581417 w 158"/>
              <a:gd name="T49" fmla="*/ 115595990 h 119"/>
              <a:gd name="T50" fmla="*/ 1454923756 w 158"/>
              <a:gd name="T51" fmla="*/ 115595990 h 119"/>
              <a:gd name="T52" fmla="*/ 1454923756 w 158"/>
              <a:gd name="T53" fmla="*/ 1040357427 h 11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25612" name="Freeform 86"/>
          <p:cNvSpPr>
            <a:spLocks noEditPoints="1"/>
          </p:cNvSpPr>
          <p:nvPr/>
        </p:nvSpPr>
        <p:spPr bwMode="auto">
          <a:xfrm>
            <a:off x="7685088" y="4225925"/>
            <a:ext cx="349250" cy="588963"/>
          </a:xfrm>
          <a:custGeom>
            <a:avLst/>
            <a:gdLst>
              <a:gd name="T0" fmla="*/ 2147483647 w 29"/>
              <a:gd name="T1" fmla="*/ 2147483647 h 49"/>
              <a:gd name="T2" fmla="*/ 2147483647 w 29"/>
              <a:gd name="T3" fmla="*/ 2147483647 h 49"/>
              <a:gd name="T4" fmla="*/ 725187517 w 29"/>
              <a:gd name="T5" fmla="*/ 2147483647 h 49"/>
              <a:gd name="T6" fmla="*/ 0 w 29"/>
              <a:gd name="T7" fmla="*/ 2147483647 h 49"/>
              <a:gd name="T8" fmla="*/ 0 w 29"/>
              <a:gd name="T9" fmla="*/ 722357110 h 49"/>
              <a:gd name="T10" fmla="*/ 725187517 w 29"/>
              <a:gd name="T11" fmla="*/ 0 h 49"/>
              <a:gd name="T12" fmla="*/ 2147483647 w 29"/>
              <a:gd name="T13" fmla="*/ 0 h 49"/>
              <a:gd name="T14" fmla="*/ 2147483647 w 29"/>
              <a:gd name="T15" fmla="*/ 722357110 h 49"/>
              <a:gd name="T16" fmla="*/ 2147483647 w 29"/>
              <a:gd name="T17" fmla="*/ 2147483647 h 49"/>
              <a:gd name="T18" fmla="*/ 2147483647 w 29"/>
              <a:gd name="T19" fmla="*/ 1589190449 h 49"/>
              <a:gd name="T20" fmla="*/ 2147483647 w 29"/>
              <a:gd name="T21" fmla="*/ 1444726239 h 49"/>
              <a:gd name="T22" fmla="*/ 725187517 w 29"/>
              <a:gd name="T23" fmla="*/ 1444726239 h 49"/>
              <a:gd name="T24" fmla="*/ 435105284 w 29"/>
              <a:gd name="T25" fmla="*/ 1589190449 h 49"/>
              <a:gd name="T26" fmla="*/ 435105284 w 29"/>
              <a:gd name="T27" fmla="*/ 2147483647 h 49"/>
              <a:gd name="T28" fmla="*/ 725187517 w 29"/>
              <a:gd name="T29" fmla="*/ 2147483647 h 49"/>
              <a:gd name="T30" fmla="*/ 2147483647 w 29"/>
              <a:gd name="T31" fmla="*/ 2147483647 h 49"/>
              <a:gd name="T32" fmla="*/ 2147483647 w 29"/>
              <a:gd name="T33" fmla="*/ 2147483647 h 49"/>
              <a:gd name="T34" fmla="*/ 2147483647 w 29"/>
              <a:gd name="T35" fmla="*/ 1589190449 h 49"/>
              <a:gd name="T36" fmla="*/ 2147483647 w 29"/>
              <a:gd name="T37" fmla="*/ 722357110 h 49"/>
              <a:gd name="T38" fmla="*/ 1595398086 w 29"/>
              <a:gd name="T39" fmla="*/ 722357110 h 49"/>
              <a:gd name="T40" fmla="*/ 1595398086 w 29"/>
              <a:gd name="T41" fmla="*/ 866833339 h 49"/>
              <a:gd name="T42" fmla="*/ 1595398086 w 29"/>
              <a:gd name="T43" fmla="*/ 866833339 h 49"/>
              <a:gd name="T44" fmla="*/ 2147483647 w 29"/>
              <a:gd name="T45" fmla="*/ 866833339 h 49"/>
              <a:gd name="T46" fmla="*/ 2147483647 w 29"/>
              <a:gd name="T47" fmla="*/ 866833339 h 49"/>
              <a:gd name="T48" fmla="*/ 2147483647 w 29"/>
              <a:gd name="T49" fmla="*/ 722357110 h 49"/>
              <a:gd name="T50" fmla="*/ 2030503371 w 29"/>
              <a:gd name="T51" fmla="*/ 2147483647 h 49"/>
              <a:gd name="T52" fmla="*/ 1595398086 w 29"/>
              <a:gd name="T53" fmla="*/ 2147483647 h 49"/>
              <a:gd name="T54" fmla="*/ 2030503371 w 29"/>
              <a:gd name="T55" fmla="*/ 2147483647 h 49"/>
              <a:gd name="T56" fmla="*/ 2147483647 w 29"/>
              <a:gd name="T57" fmla="*/ 2147483647 h 49"/>
              <a:gd name="T58" fmla="*/ 2030503371 w 29"/>
              <a:gd name="T59" fmla="*/ 2147483647 h 4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25613" name="Freeform 245"/>
          <p:cNvSpPr>
            <a:spLocks/>
          </p:cNvSpPr>
          <p:nvPr/>
        </p:nvSpPr>
        <p:spPr bwMode="auto">
          <a:xfrm>
            <a:off x="1581150" y="2085975"/>
            <a:ext cx="852488" cy="852488"/>
          </a:xfrm>
          <a:custGeom>
            <a:avLst/>
            <a:gdLst>
              <a:gd name="T0" fmla="*/ 2147483647 w 68"/>
              <a:gd name="T1" fmla="*/ 471501084 h 68"/>
              <a:gd name="T2" fmla="*/ 2147483647 w 68"/>
              <a:gd name="T3" fmla="*/ 2147483647 h 68"/>
              <a:gd name="T4" fmla="*/ 2147483647 w 68"/>
              <a:gd name="T5" fmla="*/ 2147483647 h 68"/>
              <a:gd name="T6" fmla="*/ 2147483647 w 68"/>
              <a:gd name="T7" fmla="*/ 2147483647 h 68"/>
              <a:gd name="T8" fmla="*/ 2147483647 w 68"/>
              <a:gd name="T9" fmla="*/ 2147483647 h 68"/>
              <a:gd name="T10" fmla="*/ 2147483647 w 68"/>
              <a:gd name="T11" fmla="*/ 2147483647 h 68"/>
              <a:gd name="T12" fmla="*/ 2147483647 w 68"/>
              <a:gd name="T13" fmla="*/ 2147483647 h 68"/>
              <a:gd name="T14" fmla="*/ 2147483647 w 68"/>
              <a:gd name="T15" fmla="*/ 2147483647 h 68"/>
              <a:gd name="T16" fmla="*/ 2147483647 w 68"/>
              <a:gd name="T17" fmla="*/ 2147483647 h 68"/>
              <a:gd name="T18" fmla="*/ 2147483647 w 68"/>
              <a:gd name="T19" fmla="*/ 2147483647 h 68"/>
              <a:gd name="T20" fmla="*/ 2147483647 w 68"/>
              <a:gd name="T21" fmla="*/ 2147483647 h 68"/>
              <a:gd name="T22" fmla="*/ 2147483647 w 68"/>
              <a:gd name="T23" fmla="*/ 1885991798 h 68"/>
              <a:gd name="T24" fmla="*/ 2147483647 w 68"/>
              <a:gd name="T25" fmla="*/ 2147483647 h 68"/>
              <a:gd name="T26" fmla="*/ 157171207 w 68"/>
              <a:gd name="T27" fmla="*/ 2147483647 h 68"/>
              <a:gd name="T28" fmla="*/ 0 w 68"/>
              <a:gd name="T29" fmla="*/ 2147483647 h 68"/>
              <a:gd name="T30" fmla="*/ 157171207 w 68"/>
              <a:gd name="T31" fmla="*/ 2147483647 h 68"/>
              <a:gd name="T32" fmla="*/ 2147483647 w 68"/>
              <a:gd name="T33" fmla="*/ 0 h 68"/>
              <a:gd name="T34" fmla="*/ 2147483647 w 68"/>
              <a:gd name="T35" fmla="*/ 0 h 68"/>
              <a:gd name="T36" fmla="*/ 2147483647 w 68"/>
              <a:gd name="T37" fmla="*/ 0 h 68"/>
              <a:gd name="T38" fmla="*/ 2147483647 w 68"/>
              <a:gd name="T39" fmla="*/ 471501084 h 6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25614" name="TextBox 36"/>
          <p:cNvSpPr txBox="1">
            <a:spLocks noChangeArrowheads="1"/>
          </p:cNvSpPr>
          <p:nvPr/>
        </p:nvSpPr>
        <p:spPr bwMode="auto">
          <a:xfrm>
            <a:off x="258763" y="3108325"/>
            <a:ext cx="3498850" cy="78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itchFamily="34" charset="0"/>
                <a:ea typeface="宋体" pitchFamily="2" charset="-122"/>
              </a:defRPr>
            </a:lvl1pPr>
            <a:lvl2pPr marL="742950" indent="-285750" defTabSz="1217613">
              <a:defRPr>
                <a:solidFill>
                  <a:schemeClr val="tx1"/>
                </a:solidFill>
                <a:latin typeface="Calibri" pitchFamily="34" charset="0"/>
                <a:ea typeface="宋体" pitchFamily="2" charset="-122"/>
              </a:defRPr>
            </a:lvl2pPr>
            <a:lvl3pPr marL="1143000" indent="-228600" defTabSz="1217613">
              <a:defRPr>
                <a:solidFill>
                  <a:schemeClr val="tx1"/>
                </a:solidFill>
                <a:latin typeface="Calibri" pitchFamily="34" charset="0"/>
                <a:ea typeface="宋体" pitchFamily="2" charset="-122"/>
              </a:defRPr>
            </a:lvl3pPr>
            <a:lvl4pPr marL="1600200" indent="-228600" defTabSz="1217613">
              <a:defRPr>
                <a:solidFill>
                  <a:schemeClr val="tx1"/>
                </a:solidFill>
                <a:latin typeface="Calibri" pitchFamily="34" charset="0"/>
                <a:ea typeface="宋体" pitchFamily="2" charset="-122"/>
              </a:defRPr>
            </a:lvl4pPr>
            <a:lvl5pPr marL="2057400" indent="-228600" defTabSz="1217613">
              <a:defRPr>
                <a:solidFill>
                  <a:schemeClr val="tx1"/>
                </a:solidFill>
                <a:latin typeface="Calibri" pitchFamily="34" charset="0"/>
                <a:ea typeface="宋体" pitchFamily="2" charset="-122"/>
              </a:defRPr>
            </a:lvl5pPr>
            <a:lvl6pPr marL="2514600" indent="-228600" defTabSz="12176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76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76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76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b="1">
                <a:solidFill>
                  <a:srgbClr val="FFFFFF"/>
                </a:solidFill>
              </a:rPr>
              <a:t>THE KEY IS ALWAYS YOU!</a:t>
            </a:r>
          </a:p>
          <a:p>
            <a:pPr algn="ctr" eaLnBrk="1" hangingPunct="1"/>
            <a:r>
              <a:rPr lang="en-US" altLang="zh-CN" sz="1300">
                <a:solidFill>
                  <a:srgbClr val="FFFFFF"/>
                </a:solidFill>
              </a:rPr>
              <a:t> If you are going to use a passage of Lorem Ipsum, you need to be sure there isn't anything</a:t>
            </a:r>
          </a:p>
        </p:txBody>
      </p:sp>
      <p:cxnSp>
        <p:nvCxnSpPr>
          <p:cNvPr id="25615" name="Straight Line buttom"/>
          <p:cNvCxnSpPr>
            <a:cxnSpLocks noChangeShapeType="1"/>
          </p:cNvCxnSpPr>
          <p:nvPr/>
        </p:nvCxnSpPr>
        <p:spPr bwMode="auto">
          <a:xfrm>
            <a:off x="912813" y="5511800"/>
            <a:ext cx="10342562" cy="0"/>
          </a:xfrm>
          <a:prstGeom prst="line">
            <a:avLst/>
          </a:prstGeom>
          <a:noFill/>
          <a:ln w="12700">
            <a:solidFill>
              <a:srgbClr val="ADBACA"/>
            </a:solidFill>
            <a:prstDash val="sysDot"/>
            <a:round/>
            <a:headEnd/>
            <a:tailEnd/>
          </a:ln>
          <a:extLst>
            <a:ext uri="{909E8E84-426E-40DD-AFC4-6F175D3DCCD1}">
              <a14:hiddenFill xmlns:a14="http://schemas.microsoft.com/office/drawing/2010/main">
                <a:noFill/>
              </a14:hiddenFill>
            </a:ext>
          </a:extLst>
        </p:spPr>
      </p:cxnSp>
      <p:sp>
        <p:nvSpPr>
          <p:cNvPr id="25616" name="矩形 93"/>
          <p:cNvSpPr>
            <a:spLocks noChangeArrowheads="1"/>
          </p:cNvSpPr>
          <p:nvPr/>
        </p:nvSpPr>
        <p:spPr bwMode="auto">
          <a:xfrm>
            <a:off x="0" y="1674813"/>
            <a:ext cx="4195763" cy="2841625"/>
          </a:xfrm>
          <a:prstGeom prst="rect">
            <a:avLst/>
          </a:prstGeom>
          <a:solidFill>
            <a:srgbClr val="FCFCFC">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latin typeface="Arial" pitchFamily="34" charset="0"/>
              <a:ea typeface="微软雅黑" pitchFamily="34" charset="-122"/>
            </a:endParaRPr>
          </a:p>
        </p:txBody>
      </p:sp>
      <p:pic>
        <p:nvPicPr>
          <p:cNvPr id="25617" name="组合 9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14463" y="2633663"/>
            <a:ext cx="1182687" cy="96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18" name="矩形 98"/>
          <p:cNvSpPr>
            <a:spLocks noChangeArrowheads="1"/>
          </p:cNvSpPr>
          <p:nvPr/>
        </p:nvSpPr>
        <p:spPr bwMode="auto">
          <a:xfrm>
            <a:off x="912813" y="5730875"/>
            <a:ext cx="10342562"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1216025" eaLnBrk="1" hangingPunct="1">
              <a:lnSpc>
                <a:spcPct val="120000"/>
              </a:lnSpc>
              <a:spcBef>
                <a:spcPct val="20000"/>
              </a:spcBef>
            </a:pPr>
            <a:r>
              <a:rPr lang="zh-CN" altLang="en-US" sz="1400">
                <a:solidFill>
                  <a:srgbClr val="FDFDFD"/>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endParaRPr lang="en-US" sz="1400">
              <a:solidFill>
                <a:srgbClr val="FDFDFD"/>
              </a:solidFill>
              <a:latin typeface="微软雅黑" pitchFamily="34" charset="-122"/>
              <a:ea typeface="微软雅黑" pitchFamily="34" charset="-122"/>
              <a:sym typeface="Arial"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6" name="组合 1"/>
          <p:cNvGrpSpPr>
            <a:grpSpLocks/>
          </p:cNvGrpSpPr>
          <p:nvPr/>
        </p:nvGrpSpPr>
        <p:grpSpPr bwMode="auto">
          <a:xfrm>
            <a:off x="546100" y="393700"/>
            <a:ext cx="584200" cy="549275"/>
            <a:chOff x="0" y="0"/>
            <a:chExt cx="648285" cy="609713"/>
          </a:xfrm>
        </p:grpSpPr>
        <p:grpSp>
          <p:nvGrpSpPr>
            <p:cNvPr id="26674" name="组合 2"/>
            <p:cNvGrpSpPr>
              <a:grpSpLocks/>
            </p:cNvGrpSpPr>
            <p:nvPr/>
          </p:nvGrpSpPr>
          <p:grpSpPr bwMode="auto">
            <a:xfrm>
              <a:off x="0" y="0"/>
              <a:ext cx="432385" cy="432385"/>
              <a:chOff x="0" y="0"/>
              <a:chExt cx="4004677" cy="4004677"/>
            </a:xfrm>
          </p:grpSpPr>
          <p:grpSp>
            <p:nvGrpSpPr>
              <p:cNvPr id="26727" name="组合 55"/>
              <p:cNvGrpSpPr>
                <a:grpSpLocks/>
              </p:cNvGrpSpPr>
              <p:nvPr/>
            </p:nvGrpSpPr>
            <p:grpSpPr bwMode="auto">
              <a:xfrm>
                <a:off x="190939" y="246027"/>
                <a:ext cx="3606099" cy="3570272"/>
                <a:chOff x="0" y="0"/>
                <a:chExt cx="3606099" cy="3570272"/>
              </a:xfrm>
            </p:grpSpPr>
            <p:sp>
              <p:nvSpPr>
                <p:cNvPr id="26748" name="弧形 76"/>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6749" name="弧形 77"/>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6750" name="弧形 78"/>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6751" name="弧形 79"/>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26728" name="椭圆 56"/>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729" name="椭圆 57"/>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730" name="椭圆 58"/>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731" name="椭圆 59"/>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732" name="椭圆 60"/>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733" name="椭圆 61"/>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734" name="椭圆 62"/>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735" name="椭圆 63"/>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736" name="椭圆 64"/>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737" name="椭圆 65"/>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738" name="椭圆 66"/>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739" name="椭圆 67"/>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740" name="椭圆 68"/>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741" name="椭圆 69"/>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742" name="椭圆 70"/>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743" name="椭圆 71"/>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744" name="椭圆 72"/>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745" name="椭圆 73"/>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746" name="椭圆 74"/>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747" name="椭圆 75"/>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26675" name="组合 3"/>
            <p:cNvGrpSpPr>
              <a:grpSpLocks/>
            </p:cNvGrpSpPr>
            <p:nvPr/>
          </p:nvGrpSpPr>
          <p:grpSpPr bwMode="auto">
            <a:xfrm>
              <a:off x="215900" y="0"/>
              <a:ext cx="432385" cy="432385"/>
              <a:chOff x="0" y="0"/>
              <a:chExt cx="4004677" cy="4004677"/>
            </a:xfrm>
          </p:grpSpPr>
          <p:grpSp>
            <p:nvGrpSpPr>
              <p:cNvPr id="26702" name="组合 30"/>
              <p:cNvGrpSpPr>
                <a:grpSpLocks/>
              </p:cNvGrpSpPr>
              <p:nvPr/>
            </p:nvGrpSpPr>
            <p:grpSpPr bwMode="auto">
              <a:xfrm>
                <a:off x="190939" y="246027"/>
                <a:ext cx="3606099" cy="3570272"/>
                <a:chOff x="0" y="0"/>
                <a:chExt cx="3606099" cy="3570272"/>
              </a:xfrm>
            </p:grpSpPr>
            <p:sp>
              <p:nvSpPr>
                <p:cNvPr id="26723" name="弧形 51"/>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6724" name="弧形 52"/>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6725" name="弧形 53"/>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6726" name="弧形 54"/>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26703" name="椭圆 31"/>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704" name="椭圆 32"/>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705" name="椭圆 33"/>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706" name="椭圆 34"/>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707" name="椭圆 35"/>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708" name="椭圆 36"/>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709" name="椭圆 37"/>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710" name="椭圆 38"/>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711" name="椭圆 39"/>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712" name="椭圆 40"/>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713" name="椭圆 41"/>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714" name="椭圆 42"/>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715" name="椭圆 43"/>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716" name="椭圆 44"/>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717" name="椭圆 45"/>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718" name="椭圆 46"/>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719" name="椭圆 47"/>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720" name="椭圆 48"/>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721" name="椭圆 49"/>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722" name="椭圆 50"/>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26676" name="组合 4"/>
            <p:cNvGrpSpPr>
              <a:grpSpLocks/>
            </p:cNvGrpSpPr>
            <p:nvPr/>
          </p:nvGrpSpPr>
          <p:grpSpPr bwMode="auto">
            <a:xfrm>
              <a:off x="115763" y="177328"/>
              <a:ext cx="432385" cy="432385"/>
              <a:chOff x="0" y="0"/>
              <a:chExt cx="4004677" cy="4004677"/>
            </a:xfrm>
          </p:grpSpPr>
          <p:grpSp>
            <p:nvGrpSpPr>
              <p:cNvPr id="26677" name="组合 5"/>
              <p:cNvGrpSpPr>
                <a:grpSpLocks/>
              </p:cNvGrpSpPr>
              <p:nvPr/>
            </p:nvGrpSpPr>
            <p:grpSpPr bwMode="auto">
              <a:xfrm>
                <a:off x="190939" y="246027"/>
                <a:ext cx="3606099" cy="3570272"/>
                <a:chOff x="0" y="0"/>
                <a:chExt cx="3606099" cy="3570272"/>
              </a:xfrm>
            </p:grpSpPr>
            <p:sp>
              <p:nvSpPr>
                <p:cNvPr id="26698" name="弧形 26"/>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6699" name="弧形 27"/>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6700" name="弧形 28"/>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6701" name="弧形 29"/>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26678" name="椭圆 6"/>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679" name="椭圆 7"/>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680" name="椭圆 8"/>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681" name="椭圆 9"/>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682" name="椭圆 10"/>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683" name="椭圆 11"/>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684" name="椭圆 12"/>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685" name="椭圆 13"/>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686" name="椭圆 14"/>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687" name="椭圆 15"/>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688" name="椭圆 16"/>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689" name="椭圆 17"/>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690" name="椭圆 18"/>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691" name="椭圆 19"/>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692" name="椭圆 20"/>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693" name="椭圆 21"/>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694" name="椭圆 22"/>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695" name="椭圆 23"/>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696" name="椭圆 24"/>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697" name="椭圆 25"/>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sp>
        <p:nvSpPr>
          <p:cNvPr id="26627" name="矩形 80"/>
          <p:cNvSpPr>
            <a:spLocks noChangeArrowheads="1"/>
          </p:cNvSpPr>
          <p:nvPr/>
        </p:nvSpPr>
        <p:spPr bwMode="auto">
          <a:xfrm>
            <a:off x="1225550" y="411163"/>
            <a:ext cx="30575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800">
                <a:solidFill>
                  <a:schemeClr val="bg1"/>
                </a:solidFill>
                <a:latin typeface="微软雅黑" pitchFamily="34" charset="-122"/>
                <a:ea typeface="微软雅黑" pitchFamily="34" charset="-122"/>
              </a:rPr>
              <a:t>单击此处添加标题</a:t>
            </a:r>
          </a:p>
        </p:txBody>
      </p:sp>
      <p:sp>
        <p:nvSpPr>
          <p:cNvPr id="26628" name="Freeform 27"/>
          <p:cNvSpPr>
            <a:spLocks/>
          </p:cNvSpPr>
          <p:nvPr/>
        </p:nvSpPr>
        <p:spPr bwMode="auto">
          <a:xfrm rot="5400000">
            <a:off x="4988719" y="619919"/>
            <a:ext cx="1822450" cy="4592638"/>
          </a:xfrm>
          <a:custGeom>
            <a:avLst/>
            <a:gdLst>
              <a:gd name="T0" fmla="*/ 2147483647 w 720"/>
              <a:gd name="T1" fmla="*/ 0 h 1287"/>
              <a:gd name="T2" fmla="*/ 2147483647 w 720"/>
              <a:gd name="T3" fmla="*/ 0 h 1287"/>
              <a:gd name="T4" fmla="*/ 0 w 720"/>
              <a:gd name="T5" fmla="*/ 0 h 1287"/>
              <a:gd name="T6" fmla="*/ 0 w 720"/>
              <a:gd name="T7" fmla="*/ 2147483647 h 1287"/>
              <a:gd name="T8" fmla="*/ 2147483647 w 720"/>
              <a:gd name="T9" fmla="*/ 2147483647 h 1287"/>
              <a:gd name="T10" fmla="*/ 2147483647 w 720"/>
              <a:gd name="T11" fmla="*/ 2147483647 h 1287"/>
              <a:gd name="T12" fmla="*/ 2147483647 w 720"/>
              <a:gd name="T13" fmla="*/ 2147483647 h 1287"/>
              <a:gd name="T14" fmla="*/ 2147483647 w 720"/>
              <a:gd name="T15" fmla="*/ 0 h 1287"/>
              <a:gd name="T16" fmla="*/ 2147483647 w 720"/>
              <a:gd name="T17" fmla="*/ 0 h 12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20" h="1287">
                <a:moveTo>
                  <a:pt x="365" y="0"/>
                </a:moveTo>
                <a:lnTo>
                  <a:pt x="358" y="0"/>
                </a:lnTo>
                <a:lnTo>
                  <a:pt x="0" y="0"/>
                </a:lnTo>
                <a:lnTo>
                  <a:pt x="0" y="1287"/>
                </a:lnTo>
                <a:lnTo>
                  <a:pt x="358" y="1287"/>
                </a:lnTo>
                <a:lnTo>
                  <a:pt x="365" y="1287"/>
                </a:lnTo>
                <a:lnTo>
                  <a:pt x="720" y="1287"/>
                </a:lnTo>
                <a:lnTo>
                  <a:pt x="720" y="0"/>
                </a:lnTo>
                <a:lnTo>
                  <a:pt x="365" y="0"/>
                </a:ln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6629" name="Rectangle 29"/>
          <p:cNvSpPr>
            <a:spLocks noChangeArrowheads="1"/>
          </p:cNvSpPr>
          <p:nvPr/>
        </p:nvSpPr>
        <p:spPr bwMode="auto">
          <a:xfrm rot="5400000">
            <a:off x="8030369" y="2729707"/>
            <a:ext cx="706437" cy="374650"/>
          </a:xfrm>
          <a:prstGeom prst="rect">
            <a:avLst/>
          </a:prstGeom>
          <a:solidFill>
            <a:srgbClr val="FCFCFC">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id-ID" altLang="en-US" sz="2400" b="1">
              <a:solidFill>
                <a:srgbClr val="FFFFFF"/>
              </a:solidFill>
              <a:latin typeface="Arial" pitchFamily="34" charset="0"/>
              <a:ea typeface="微软雅黑" pitchFamily="34" charset="-122"/>
              <a:sym typeface="Arial" pitchFamily="34" charset="0"/>
            </a:endParaRPr>
          </a:p>
        </p:txBody>
      </p:sp>
      <p:sp>
        <p:nvSpPr>
          <p:cNvPr id="26630" name="Rectangle 30"/>
          <p:cNvSpPr>
            <a:spLocks noChangeArrowheads="1"/>
          </p:cNvSpPr>
          <p:nvPr/>
        </p:nvSpPr>
        <p:spPr bwMode="auto">
          <a:xfrm rot="5400000">
            <a:off x="7090569" y="2721769"/>
            <a:ext cx="1822450" cy="388938"/>
          </a:xfrm>
          <a:prstGeom prst="rect">
            <a:avLst/>
          </a:prstGeom>
          <a:solidFill>
            <a:srgbClr val="FCFCFC">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id-ID" altLang="en-US" sz="2400" b="1">
              <a:solidFill>
                <a:srgbClr val="FFFFFF"/>
              </a:solidFill>
              <a:latin typeface="Arial" pitchFamily="34" charset="0"/>
              <a:ea typeface="微软雅黑" pitchFamily="34" charset="-122"/>
              <a:sym typeface="Arial" pitchFamily="34" charset="0"/>
            </a:endParaRPr>
          </a:p>
        </p:txBody>
      </p:sp>
      <p:sp>
        <p:nvSpPr>
          <p:cNvPr id="26631" name="Rectangle 31"/>
          <p:cNvSpPr>
            <a:spLocks noChangeArrowheads="1"/>
          </p:cNvSpPr>
          <p:nvPr/>
        </p:nvSpPr>
        <p:spPr bwMode="auto">
          <a:xfrm rot="5400000">
            <a:off x="2883694" y="2724944"/>
            <a:ext cx="1822450" cy="382588"/>
          </a:xfrm>
          <a:prstGeom prst="rect">
            <a:avLst/>
          </a:prstGeom>
          <a:solidFill>
            <a:srgbClr val="FCFCFC">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id-ID" altLang="en-US" sz="2400" b="1">
              <a:solidFill>
                <a:srgbClr val="FFFFFF"/>
              </a:solidFill>
              <a:latin typeface="Arial" pitchFamily="34" charset="0"/>
              <a:ea typeface="微软雅黑" pitchFamily="34" charset="-122"/>
              <a:sym typeface="Arial" pitchFamily="34" charset="0"/>
            </a:endParaRPr>
          </a:p>
        </p:txBody>
      </p:sp>
      <p:sp>
        <p:nvSpPr>
          <p:cNvPr id="26632" name="Freeform 28"/>
          <p:cNvSpPr>
            <a:spLocks/>
          </p:cNvSpPr>
          <p:nvPr/>
        </p:nvSpPr>
        <p:spPr bwMode="auto">
          <a:xfrm rot="5400000">
            <a:off x="3422650" y="2643188"/>
            <a:ext cx="1822450" cy="546100"/>
          </a:xfrm>
          <a:custGeom>
            <a:avLst/>
            <a:gdLst>
              <a:gd name="T0" fmla="*/ 2147483647 w 720"/>
              <a:gd name="T1" fmla="*/ 0 h 976"/>
              <a:gd name="T2" fmla="*/ 2147483647 w 720"/>
              <a:gd name="T3" fmla="*/ 0 h 976"/>
              <a:gd name="T4" fmla="*/ 0 w 720"/>
              <a:gd name="T5" fmla="*/ 0 h 976"/>
              <a:gd name="T6" fmla="*/ 0 w 720"/>
              <a:gd name="T7" fmla="*/ 305558617 h 976"/>
              <a:gd name="T8" fmla="*/ 2147483647 w 720"/>
              <a:gd name="T9" fmla="*/ 305558617 h 976"/>
              <a:gd name="T10" fmla="*/ 2147483647 w 720"/>
              <a:gd name="T11" fmla="*/ 305558617 h 976"/>
              <a:gd name="T12" fmla="*/ 2147483647 w 720"/>
              <a:gd name="T13" fmla="*/ 305558617 h 976"/>
              <a:gd name="T14" fmla="*/ 2147483647 w 720"/>
              <a:gd name="T15" fmla="*/ 0 h 976"/>
              <a:gd name="T16" fmla="*/ 2147483647 w 720"/>
              <a:gd name="T17" fmla="*/ 0 h 9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20" h="976">
                <a:moveTo>
                  <a:pt x="365" y="0"/>
                </a:moveTo>
                <a:lnTo>
                  <a:pt x="358" y="0"/>
                </a:lnTo>
                <a:lnTo>
                  <a:pt x="0" y="0"/>
                </a:lnTo>
                <a:lnTo>
                  <a:pt x="0" y="976"/>
                </a:lnTo>
                <a:lnTo>
                  <a:pt x="358" y="976"/>
                </a:lnTo>
                <a:lnTo>
                  <a:pt x="365" y="976"/>
                </a:lnTo>
                <a:lnTo>
                  <a:pt x="720" y="976"/>
                </a:lnTo>
                <a:lnTo>
                  <a:pt x="720" y="0"/>
                </a:lnTo>
                <a:lnTo>
                  <a:pt x="365" y="0"/>
                </a:ln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6633" name="TextBox 149"/>
          <p:cNvSpPr txBox="1">
            <a:spLocks noChangeArrowheads="1"/>
          </p:cNvSpPr>
          <p:nvPr/>
        </p:nvSpPr>
        <p:spPr bwMode="auto">
          <a:xfrm>
            <a:off x="3938588" y="2751138"/>
            <a:ext cx="8016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id-ID" altLang="en-US" b="1">
                <a:solidFill>
                  <a:srgbClr val="FDFDFD"/>
                </a:solidFill>
                <a:latin typeface="Arial" pitchFamily="34" charset="0"/>
                <a:ea typeface="微软雅黑" pitchFamily="34" charset="-122"/>
                <a:sym typeface="Arial" pitchFamily="34" charset="0"/>
              </a:rPr>
              <a:t>15%</a:t>
            </a:r>
          </a:p>
        </p:txBody>
      </p:sp>
      <p:sp>
        <p:nvSpPr>
          <p:cNvPr id="26634" name="Freeform 28"/>
          <p:cNvSpPr>
            <a:spLocks/>
          </p:cNvSpPr>
          <p:nvPr/>
        </p:nvSpPr>
        <p:spPr bwMode="auto">
          <a:xfrm rot="5400000">
            <a:off x="4044950" y="2643188"/>
            <a:ext cx="1822450" cy="546100"/>
          </a:xfrm>
          <a:custGeom>
            <a:avLst/>
            <a:gdLst>
              <a:gd name="T0" fmla="*/ 2147483647 w 720"/>
              <a:gd name="T1" fmla="*/ 0 h 976"/>
              <a:gd name="T2" fmla="*/ 2147483647 w 720"/>
              <a:gd name="T3" fmla="*/ 0 h 976"/>
              <a:gd name="T4" fmla="*/ 0 w 720"/>
              <a:gd name="T5" fmla="*/ 0 h 976"/>
              <a:gd name="T6" fmla="*/ 0 w 720"/>
              <a:gd name="T7" fmla="*/ 305558617 h 976"/>
              <a:gd name="T8" fmla="*/ 2147483647 w 720"/>
              <a:gd name="T9" fmla="*/ 305558617 h 976"/>
              <a:gd name="T10" fmla="*/ 2147483647 w 720"/>
              <a:gd name="T11" fmla="*/ 305558617 h 976"/>
              <a:gd name="T12" fmla="*/ 2147483647 w 720"/>
              <a:gd name="T13" fmla="*/ 305558617 h 976"/>
              <a:gd name="T14" fmla="*/ 2147483647 w 720"/>
              <a:gd name="T15" fmla="*/ 0 h 976"/>
              <a:gd name="T16" fmla="*/ 2147483647 w 720"/>
              <a:gd name="T17" fmla="*/ 0 h 9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20" h="976">
                <a:moveTo>
                  <a:pt x="365" y="0"/>
                </a:moveTo>
                <a:lnTo>
                  <a:pt x="358" y="0"/>
                </a:lnTo>
                <a:lnTo>
                  <a:pt x="0" y="0"/>
                </a:lnTo>
                <a:lnTo>
                  <a:pt x="0" y="976"/>
                </a:lnTo>
                <a:lnTo>
                  <a:pt x="358" y="976"/>
                </a:lnTo>
                <a:lnTo>
                  <a:pt x="365" y="976"/>
                </a:lnTo>
                <a:lnTo>
                  <a:pt x="720" y="976"/>
                </a:lnTo>
                <a:lnTo>
                  <a:pt x="720" y="0"/>
                </a:lnTo>
                <a:lnTo>
                  <a:pt x="365" y="0"/>
                </a:ln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6635" name="TextBox 150"/>
          <p:cNvSpPr txBox="1">
            <a:spLocks noChangeArrowheads="1"/>
          </p:cNvSpPr>
          <p:nvPr/>
        </p:nvSpPr>
        <p:spPr bwMode="auto">
          <a:xfrm>
            <a:off x="4670425" y="2751138"/>
            <a:ext cx="6064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id-ID" altLang="en-US" b="1">
                <a:solidFill>
                  <a:srgbClr val="FDFDFD"/>
                </a:solidFill>
                <a:latin typeface="Arial" pitchFamily="34" charset="0"/>
                <a:ea typeface="微软雅黑" pitchFamily="34" charset="-122"/>
                <a:sym typeface="Arial" pitchFamily="34" charset="0"/>
              </a:rPr>
              <a:t>15%</a:t>
            </a:r>
          </a:p>
        </p:txBody>
      </p:sp>
      <p:sp>
        <p:nvSpPr>
          <p:cNvPr id="26636" name="Freeform 28"/>
          <p:cNvSpPr>
            <a:spLocks/>
          </p:cNvSpPr>
          <p:nvPr/>
        </p:nvSpPr>
        <p:spPr bwMode="auto">
          <a:xfrm rot="5400000">
            <a:off x="4674394" y="2643982"/>
            <a:ext cx="1822450" cy="544512"/>
          </a:xfrm>
          <a:custGeom>
            <a:avLst/>
            <a:gdLst>
              <a:gd name="T0" fmla="*/ 2147483647 w 720"/>
              <a:gd name="T1" fmla="*/ 0 h 976"/>
              <a:gd name="T2" fmla="*/ 2147483647 w 720"/>
              <a:gd name="T3" fmla="*/ 0 h 976"/>
              <a:gd name="T4" fmla="*/ 0 w 720"/>
              <a:gd name="T5" fmla="*/ 0 h 976"/>
              <a:gd name="T6" fmla="*/ 0 w 720"/>
              <a:gd name="T7" fmla="*/ 303784137 h 976"/>
              <a:gd name="T8" fmla="*/ 2147483647 w 720"/>
              <a:gd name="T9" fmla="*/ 303784137 h 976"/>
              <a:gd name="T10" fmla="*/ 2147483647 w 720"/>
              <a:gd name="T11" fmla="*/ 303784137 h 976"/>
              <a:gd name="T12" fmla="*/ 2147483647 w 720"/>
              <a:gd name="T13" fmla="*/ 303784137 h 976"/>
              <a:gd name="T14" fmla="*/ 2147483647 w 720"/>
              <a:gd name="T15" fmla="*/ 0 h 976"/>
              <a:gd name="T16" fmla="*/ 2147483647 w 720"/>
              <a:gd name="T17" fmla="*/ 0 h 9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20" h="976">
                <a:moveTo>
                  <a:pt x="365" y="0"/>
                </a:moveTo>
                <a:lnTo>
                  <a:pt x="358" y="0"/>
                </a:lnTo>
                <a:lnTo>
                  <a:pt x="0" y="0"/>
                </a:lnTo>
                <a:lnTo>
                  <a:pt x="0" y="976"/>
                </a:lnTo>
                <a:lnTo>
                  <a:pt x="358" y="976"/>
                </a:lnTo>
                <a:lnTo>
                  <a:pt x="365" y="976"/>
                </a:lnTo>
                <a:lnTo>
                  <a:pt x="720" y="976"/>
                </a:lnTo>
                <a:lnTo>
                  <a:pt x="720" y="0"/>
                </a:lnTo>
                <a:lnTo>
                  <a:pt x="365" y="0"/>
                </a:ln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6637" name="TextBox 151"/>
          <p:cNvSpPr txBox="1">
            <a:spLocks noChangeArrowheads="1"/>
          </p:cNvSpPr>
          <p:nvPr/>
        </p:nvSpPr>
        <p:spPr bwMode="auto">
          <a:xfrm>
            <a:off x="5308600" y="2751138"/>
            <a:ext cx="6080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id-ID" altLang="en-US" b="1">
                <a:solidFill>
                  <a:srgbClr val="FDFDFD"/>
                </a:solidFill>
                <a:latin typeface="Arial" pitchFamily="34" charset="0"/>
                <a:ea typeface="微软雅黑" pitchFamily="34" charset="-122"/>
                <a:sym typeface="Arial" pitchFamily="34" charset="0"/>
              </a:rPr>
              <a:t>15%</a:t>
            </a:r>
          </a:p>
        </p:txBody>
      </p:sp>
      <p:sp>
        <p:nvSpPr>
          <p:cNvPr id="26638" name="Freeform 28"/>
          <p:cNvSpPr>
            <a:spLocks/>
          </p:cNvSpPr>
          <p:nvPr/>
        </p:nvSpPr>
        <p:spPr bwMode="auto">
          <a:xfrm rot="5400000">
            <a:off x="5299075" y="2643188"/>
            <a:ext cx="1822450" cy="546100"/>
          </a:xfrm>
          <a:custGeom>
            <a:avLst/>
            <a:gdLst>
              <a:gd name="T0" fmla="*/ 2147483647 w 720"/>
              <a:gd name="T1" fmla="*/ 0 h 976"/>
              <a:gd name="T2" fmla="*/ 2147483647 w 720"/>
              <a:gd name="T3" fmla="*/ 0 h 976"/>
              <a:gd name="T4" fmla="*/ 0 w 720"/>
              <a:gd name="T5" fmla="*/ 0 h 976"/>
              <a:gd name="T6" fmla="*/ 0 w 720"/>
              <a:gd name="T7" fmla="*/ 305558617 h 976"/>
              <a:gd name="T8" fmla="*/ 2147483647 w 720"/>
              <a:gd name="T9" fmla="*/ 305558617 h 976"/>
              <a:gd name="T10" fmla="*/ 2147483647 w 720"/>
              <a:gd name="T11" fmla="*/ 305558617 h 976"/>
              <a:gd name="T12" fmla="*/ 2147483647 w 720"/>
              <a:gd name="T13" fmla="*/ 305558617 h 976"/>
              <a:gd name="T14" fmla="*/ 2147483647 w 720"/>
              <a:gd name="T15" fmla="*/ 0 h 976"/>
              <a:gd name="T16" fmla="*/ 2147483647 w 720"/>
              <a:gd name="T17" fmla="*/ 0 h 9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20" h="976">
                <a:moveTo>
                  <a:pt x="365" y="0"/>
                </a:moveTo>
                <a:lnTo>
                  <a:pt x="358" y="0"/>
                </a:lnTo>
                <a:lnTo>
                  <a:pt x="0" y="0"/>
                </a:lnTo>
                <a:lnTo>
                  <a:pt x="0" y="976"/>
                </a:lnTo>
                <a:lnTo>
                  <a:pt x="358" y="976"/>
                </a:lnTo>
                <a:lnTo>
                  <a:pt x="365" y="976"/>
                </a:lnTo>
                <a:lnTo>
                  <a:pt x="720" y="976"/>
                </a:lnTo>
                <a:lnTo>
                  <a:pt x="720" y="0"/>
                </a:lnTo>
                <a:lnTo>
                  <a:pt x="365" y="0"/>
                </a:ln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6639" name="TextBox 152"/>
          <p:cNvSpPr txBox="1">
            <a:spLocks noChangeArrowheads="1"/>
          </p:cNvSpPr>
          <p:nvPr/>
        </p:nvSpPr>
        <p:spPr bwMode="auto">
          <a:xfrm>
            <a:off x="5943600" y="2751138"/>
            <a:ext cx="6080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id-ID" altLang="en-US" b="1">
                <a:solidFill>
                  <a:srgbClr val="FDFDFD"/>
                </a:solidFill>
                <a:latin typeface="Arial" pitchFamily="34" charset="0"/>
                <a:ea typeface="微软雅黑" pitchFamily="34" charset="-122"/>
                <a:sym typeface="Arial" pitchFamily="34" charset="0"/>
              </a:rPr>
              <a:t>15%</a:t>
            </a:r>
          </a:p>
        </p:txBody>
      </p:sp>
      <p:sp>
        <p:nvSpPr>
          <p:cNvPr id="26640" name="Freeform 28"/>
          <p:cNvSpPr>
            <a:spLocks/>
          </p:cNvSpPr>
          <p:nvPr/>
        </p:nvSpPr>
        <p:spPr bwMode="auto">
          <a:xfrm rot="5400000">
            <a:off x="5919788" y="2643188"/>
            <a:ext cx="1822450" cy="546100"/>
          </a:xfrm>
          <a:custGeom>
            <a:avLst/>
            <a:gdLst>
              <a:gd name="T0" fmla="*/ 2147483647 w 720"/>
              <a:gd name="T1" fmla="*/ 0 h 976"/>
              <a:gd name="T2" fmla="*/ 2147483647 w 720"/>
              <a:gd name="T3" fmla="*/ 0 h 976"/>
              <a:gd name="T4" fmla="*/ 0 w 720"/>
              <a:gd name="T5" fmla="*/ 0 h 976"/>
              <a:gd name="T6" fmla="*/ 0 w 720"/>
              <a:gd name="T7" fmla="*/ 305558617 h 976"/>
              <a:gd name="T8" fmla="*/ 2147483647 w 720"/>
              <a:gd name="T9" fmla="*/ 305558617 h 976"/>
              <a:gd name="T10" fmla="*/ 2147483647 w 720"/>
              <a:gd name="T11" fmla="*/ 305558617 h 976"/>
              <a:gd name="T12" fmla="*/ 2147483647 w 720"/>
              <a:gd name="T13" fmla="*/ 305558617 h 976"/>
              <a:gd name="T14" fmla="*/ 2147483647 w 720"/>
              <a:gd name="T15" fmla="*/ 0 h 976"/>
              <a:gd name="T16" fmla="*/ 2147483647 w 720"/>
              <a:gd name="T17" fmla="*/ 0 h 9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20" h="976">
                <a:moveTo>
                  <a:pt x="365" y="0"/>
                </a:moveTo>
                <a:lnTo>
                  <a:pt x="358" y="0"/>
                </a:lnTo>
                <a:lnTo>
                  <a:pt x="0" y="0"/>
                </a:lnTo>
                <a:lnTo>
                  <a:pt x="0" y="976"/>
                </a:lnTo>
                <a:lnTo>
                  <a:pt x="358" y="976"/>
                </a:lnTo>
                <a:lnTo>
                  <a:pt x="365" y="976"/>
                </a:lnTo>
                <a:lnTo>
                  <a:pt x="720" y="976"/>
                </a:lnTo>
                <a:lnTo>
                  <a:pt x="720" y="0"/>
                </a:lnTo>
                <a:lnTo>
                  <a:pt x="365" y="0"/>
                </a:ln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6641" name="TextBox 155"/>
          <p:cNvSpPr txBox="1">
            <a:spLocks noChangeArrowheads="1"/>
          </p:cNvSpPr>
          <p:nvPr/>
        </p:nvSpPr>
        <p:spPr bwMode="auto">
          <a:xfrm>
            <a:off x="6538913" y="2751138"/>
            <a:ext cx="6080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id-ID" altLang="en-US" b="1">
                <a:solidFill>
                  <a:srgbClr val="FDFDFD"/>
                </a:solidFill>
                <a:latin typeface="Arial" pitchFamily="34" charset="0"/>
                <a:ea typeface="微软雅黑" pitchFamily="34" charset="-122"/>
                <a:sym typeface="Arial" pitchFamily="34" charset="0"/>
              </a:rPr>
              <a:t>20%</a:t>
            </a:r>
          </a:p>
        </p:txBody>
      </p:sp>
      <p:sp>
        <p:nvSpPr>
          <p:cNvPr id="26642" name="Freeform 28"/>
          <p:cNvSpPr>
            <a:spLocks/>
          </p:cNvSpPr>
          <p:nvPr/>
        </p:nvSpPr>
        <p:spPr bwMode="auto">
          <a:xfrm rot="5400000">
            <a:off x="6542088" y="2643188"/>
            <a:ext cx="1822450" cy="546100"/>
          </a:xfrm>
          <a:custGeom>
            <a:avLst/>
            <a:gdLst>
              <a:gd name="T0" fmla="*/ 2147483647 w 720"/>
              <a:gd name="T1" fmla="*/ 0 h 976"/>
              <a:gd name="T2" fmla="*/ 2147483647 w 720"/>
              <a:gd name="T3" fmla="*/ 0 h 976"/>
              <a:gd name="T4" fmla="*/ 0 w 720"/>
              <a:gd name="T5" fmla="*/ 0 h 976"/>
              <a:gd name="T6" fmla="*/ 0 w 720"/>
              <a:gd name="T7" fmla="*/ 305558617 h 976"/>
              <a:gd name="T8" fmla="*/ 2147483647 w 720"/>
              <a:gd name="T9" fmla="*/ 305558617 h 976"/>
              <a:gd name="T10" fmla="*/ 2147483647 w 720"/>
              <a:gd name="T11" fmla="*/ 305558617 h 976"/>
              <a:gd name="T12" fmla="*/ 2147483647 w 720"/>
              <a:gd name="T13" fmla="*/ 305558617 h 976"/>
              <a:gd name="T14" fmla="*/ 2147483647 w 720"/>
              <a:gd name="T15" fmla="*/ 0 h 976"/>
              <a:gd name="T16" fmla="*/ 2147483647 w 720"/>
              <a:gd name="T17" fmla="*/ 0 h 9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20" h="976">
                <a:moveTo>
                  <a:pt x="365" y="0"/>
                </a:moveTo>
                <a:lnTo>
                  <a:pt x="358" y="0"/>
                </a:lnTo>
                <a:lnTo>
                  <a:pt x="0" y="0"/>
                </a:lnTo>
                <a:lnTo>
                  <a:pt x="0" y="976"/>
                </a:lnTo>
                <a:lnTo>
                  <a:pt x="358" y="976"/>
                </a:lnTo>
                <a:lnTo>
                  <a:pt x="365" y="976"/>
                </a:lnTo>
                <a:lnTo>
                  <a:pt x="720" y="976"/>
                </a:lnTo>
                <a:lnTo>
                  <a:pt x="720" y="0"/>
                </a:lnTo>
                <a:lnTo>
                  <a:pt x="365" y="0"/>
                </a:ln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6643" name="TextBox 156"/>
          <p:cNvSpPr txBox="1">
            <a:spLocks noChangeArrowheads="1"/>
          </p:cNvSpPr>
          <p:nvPr/>
        </p:nvSpPr>
        <p:spPr bwMode="auto">
          <a:xfrm>
            <a:off x="7173913" y="2751138"/>
            <a:ext cx="6064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id-ID" altLang="en-US" b="1">
                <a:solidFill>
                  <a:srgbClr val="FDFDFD"/>
                </a:solidFill>
                <a:latin typeface="Arial" pitchFamily="34" charset="0"/>
                <a:ea typeface="微软雅黑" pitchFamily="34" charset="-122"/>
                <a:sym typeface="Arial" pitchFamily="34" charset="0"/>
              </a:rPr>
              <a:t>20%</a:t>
            </a:r>
          </a:p>
        </p:txBody>
      </p:sp>
      <p:cxnSp>
        <p:nvCxnSpPr>
          <p:cNvPr id="26644" name="Straight Connector 7"/>
          <p:cNvCxnSpPr>
            <a:cxnSpLocks noChangeShapeType="1"/>
          </p:cNvCxnSpPr>
          <p:nvPr/>
        </p:nvCxnSpPr>
        <p:spPr bwMode="auto">
          <a:xfrm>
            <a:off x="4330700" y="3805238"/>
            <a:ext cx="0" cy="231775"/>
          </a:xfrm>
          <a:prstGeom prst="line">
            <a:avLst/>
          </a:prstGeom>
          <a:noFill/>
          <a:ln w="12700">
            <a:solidFill>
              <a:srgbClr val="ADBACA"/>
            </a:solidFill>
            <a:round/>
            <a:headEnd/>
            <a:tailEnd/>
          </a:ln>
          <a:extLst>
            <a:ext uri="{909E8E84-426E-40DD-AFC4-6F175D3DCCD1}">
              <a14:hiddenFill xmlns:a14="http://schemas.microsoft.com/office/drawing/2010/main">
                <a:noFill/>
              </a14:hiddenFill>
            </a:ext>
          </a:extLst>
        </p:spPr>
      </p:cxnSp>
      <p:cxnSp>
        <p:nvCxnSpPr>
          <p:cNvPr id="26645" name="Straight Connector 157"/>
          <p:cNvCxnSpPr>
            <a:cxnSpLocks noChangeShapeType="1"/>
          </p:cNvCxnSpPr>
          <p:nvPr/>
        </p:nvCxnSpPr>
        <p:spPr bwMode="auto">
          <a:xfrm>
            <a:off x="4956175" y="3805238"/>
            <a:ext cx="0" cy="515937"/>
          </a:xfrm>
          <a:prstGeom prst="line">
            <a:avLst/>
          </a:prstGeom>
          <a:noFill/>
          <a:ln w="12700">
            <a:solidFill>
              <a:srgbClr val="ADBACA"/>
            </a:solidFill>
            <a:round/>
            <a:headEnd/>
            <a:tailEnd/>
          </a:ln>
          <a:extLst>
            <a:ext uri="{909E8E84-426E-40DD-AFC4-6F175D3DCCD1}">
              <a14:hiddenFill xmlns:a14="http://schemas.microsoft.com/office/drawing/2010/main">
                <a:noFill/>
              </a14:hiddenFill>
            </a:ext>
          </a:extLst>
        </p:spPr>
      </p:cxnSp>
      <p:cxnSp>
        <p:nvCxnSpPr>
          <p:cNvPr id="26646" name="Straight Connector 158"/>
          <p:cNvCxnSpPr>
            <a:cxnSpLocks noChangeShapeType="1"/>
          </p:cNvCxnSpPr>
          <p:nvPr/>
        </p:nvCxnSpPr>
        <p:spPr bwMode="auto">
          <a:xfrm>
            <a:off x="5586413" y="3805238"/>
            <a:ext cx="0" cy="785812"/>
          </a:xfrm>
          <a:prstGeom prst="line">
            <a:avLst/>
          </a:prstGeom>
          <a:noFill/>
          <a:ln w="12700">
            <a:solidFill>
              <a:srgbClr val="ADBACA"/>
            </a:solidFill>
            <a:round/>
            <a:headEnd/>
            <a:tailEnd/>
          </a:ln>
          <a:extLst>
            <a:ext uri="{909E8E84-426E-40DD-AFC4-6F175D3DCCD1}">
              <a14:hiddenFill xmlns:a14="http://schemas.microsoft.com/office/drawing/2010/main">
                <a:noFill/>
              </a14:hiddenFill>
            </a:ext>
          </a:extLst>
        </p:spPr>
      </p:cxnSp>
      <p:cxnSp>
        <p:nvCxnSpPr>
          <p:cNvPr id="26647" name="Straight Connector 159"/>
          <p:cNvCxnSpPr>
            <a:cxnSpLocks noChangeShapeType="1"/>
          </p:cNvCxnSpPr>
          <p:nvPr/>
        </p:nvCxnSpPr>
        <p:spPr bwMode="auto">
          <a:xfrm>
            <a:off x="6210300" y="3805238"/>
            <a:ext cx="0" cy="785812"/>
          </a:xfrm>
          <a:prstGeom prst="line">
            <a:avLst/>
          </a:prstGeom>
          <a:noFill/>
          <a:ln w="12700">
            <a:solidFill>
              <a:srgbClr val="ADBACA"/>
            </a:solidFill>
            <a:round/>
            <a:headEnd/>
            <a:tailEnd/>
          </a:ln>
          <a:extLst>
            <a:ext uri="{909E8E84-426E-40DD-AFC4-6F175D3DCCD1}">
              <a14:hiddenFill xmlns:a14="http://schemas.microsoft.com/office/drawing/2010/main">
                <a:noFill/>
              </a14:hiddenFill>
            </a:ext>
          </a:extLst>
        </p:spPr>
      </p:cxnSp>
      <p:cxnSp>
        <p:nvCxnSpPr>
          <p:cNvPr id="26648" name="Straight Connector 160"/>
          <p:cNvCxnSpPr>
            <a:cxnSpLocks noChangeShapeType="1"/>
          </p:cNvCxnSpPr>
          <p:nvPr/>
        </p:nvCxnSpPr>
        <p:spPr bwMode="auto">
          <a:xfrm>
            <a:off x="6831013" y="3805238"/>
            <a:ext cx="0" cy="515937"/>
          </a:xfrm>
          <a:prstGeom prst="line">
            <a:avLst/>
          </a:prstGeom>
          <a:noFill/>
          <a:ln w="12700">
            <a:solidFill>
              <a:srgbClr val="ADBACA"/>
            </a:solidFill>
            <a:round/>
            <a:headEnd/>
            <a:tailEnd/>
          </a:ln>
          <a:extLst>
            <a:ext uri="{909E8E84-426E-40DD-AFC4-6F175D3DCCD1}">
              <a14:hiddenFill xmlns:a14="http://schemas.microsoft.com/office/drawing/2010/main">
                <a:noFill/>
              </a14:hiddenFill>
            </a:ext>
          </a:extLst>
        </p:spPr>
      </p:cxnSp>
      <p:cxnSp>
        <p:nvCxnSpPr>
          <p:cNvPr id="26649" name="Straight Connector 161"/>
          <p:cNvCxnSpPr>
            <a:cxnSpLocks noChangeShapeType="1"/>
          </p:cNvCxnSpPr>
          <p:nvPr/>
        </p:nvCxnSpPr>
        <p:spPr bwMode="auto">
          <a:xfrm>
            <a:off x="7453313" y="3805238"/>
            <a:ext cx="0" cy="231775"/>
          </a:xfrm>
          <a:prstGeom prst="line">
            <a:avLst/>
          </a:prstGeom>
          <a:noFill/>
          <a:ln w="12700">
            <a:solidFill>
              <a:srgbClr val="ADBACA"/>
            </a:solidFill>
            <a:round/>
            <a:headEnd/>
            <a:tailEnd/>
          </a:ln>
          <a:extLst>
            <a:ext uri="{909E8E84-426E-40DD-AFC4-6F175D3DCCD1}">
              <a14:hiddenFill xmlns:a14="http://schemas.microsoft.com/office/drawing/2010/main">
                <a:noFill/>
              </a14:hiddenFill>
            </a:ext>
          </a:extLst>
        </p:spPr>
      </p:cxnSp>
      <p:cxnSp>
        <p:nvCxnSpPr>
          <p:cNvPr id="26650" name="Straight Connector 9"/>
          <p:cNvCxnSpPr>
            <a:cxnSpLocks noChangeShapeType="1"/>
          </p:cNvCxnSpPr>
          <p:nvPr/>
        </p:nvCxnSpPr>
        <p:spPr bwMode="auto">
          <a:xfrm flipH="1">
            <a:off x="1290638" y="4037013"/>
            <a:ext cx="3048000" cy="0"/>
          </a:xfrm>
          <a:prstGeom prst="line">
            <a:avLst/>
          </a:prstGeom>
          <a:noFill/>
          <a:ln w="12700">
            <a:solidFill>
              <a:srgbClr val="ADBACA"/>
            </a:solidFill>
            <a:round/>
            <a:headEnd/>
            <a:tailEnd/>
          </a:ln>
          <a:extLst>
            <a:ext uri="{909E8E84-426E-40DD-AFC4-6F175D3DCCD1}">
              <a14:hiddenFill xmlns:a14="http://schemas.microsoft.com/office/drawing/2010/main">
                <a:noFill/>
              </a14:hiddenFill>
            </a:ext>
          </a:extLst>
        </p:spPr>
      </p:cxnSp>
      <p:cxnSp>
        <p:nvCxnSpPr>
          <p:cNvPr id="26651" name="Straight Connector 162"/>
          <p:cNvCxnSpPr>
            <a:cxnSpLocks noChangeShapeType="1"/>
          </p:cNvCxnSpPr>
          <p:nvPr/>
        </p:nvCxnSpPr>
        <p:spPr bwMode="auto">
          <a:xfrm flipH="1">
            <a:off x="7440613" y="4037013"/>
            <a:ext cx="3509962" cy="0"/>
          </a:xfrm>
          <a:prstGeom prst="line">
            <a:avLst/>
          </a:prstGeom>
          <a:noFill/>
          <a:ln w="12700">
            <a:solidFill>
              <a:srgbClr val="ADBACA"/>
            </a:solidFill>
            <a:round/>
            <a:headEnd/>
            <a:tailEnd/>
          </a:ln>
          <a:extLst>
            <a:ext uri="{909E8E84-426E-40DD-AFC4-6F175D3DCCD1}">
              <a14:hiddenFill xmlns:a14="http://schemas.microsoft.com/office/drawing/2010/main">
                <a:noFill/>
              </a14:hiddenFill>
            </a:ext>
          </a:extLst>
        </p:spPr>
      </p:cxnSp>
      <p:cxnSp>
        <p:nvCxnSpPr>
          <p:cNvPr id="26652" name="Straight Connector 163"/>
          <p:cNvCxnSpPr>
            <a:cxnSpLocks noChangeShapeType="1"/>
          </p:cNvCxnSpPr>
          <p:nvPr/>
        </p:nvCxnSpPr>
        <p:spPr bwMode="auto">
          <a:xfrm flipH="1">
            <a:off x="3200400" y="4321175"/>
            <a:ext cx="1765300" cy="0"/>
          </a:xfrm>
          <a:prstGeom prst="line">
            <a:avLst/>
          </a:prstGeom>
          <a:noFill/>
          <a:ln w="12700">
            <a:solidFill>
              <a:srgbClr val="ADBACA"/>
            </a:solidFill>
            <a:round/>
            <a:headEnd/>
            <a:tailEnd/>
          </a:ln>
          <a:extLst>
            <a:ext uri="{909E8E84-426E-40DD-AFC4-6F175D3DCCD1}">
              <a14:hiddenFill xmlns:a14="http://schemas.microsoft.com/office/drawing/2010/main">
                <a:noFill/>
              </a14:hiddenFill>
            </a:ext>
          </a:extLst>
        </p:spPr>
      </p:cxnSp>
      <p:cxnSp>
        <p:nvCxnSpPr>
          <p:cNvPr id="26653" name="Straight Connector 164"/>
          <p:cNvCxnSpPr>
            <a:cxnSpLocks noChangeShapeType="1"/>
          </p:cNvCxnSpPr>
          <p:nvPr/>
        </p:nvCxnSpPr>
        <p:spPr bwMode="auto">
          <a:xfrm flipH="1">
            <a:off x="6842125" y="4321175"/>
            <a:ext cx="2112963" cy="0"/>
          </a:xfrm>
          <a:prstGeom prst="line">
            <a:avLst/>
          </a:prstGeom>
          <a:noFill/>
          <a:ln w="12700">
            <a:solidFill>
              <a:srgbClr val="ADBACA"/>
            </a:solidFill>
            <a:round/>
            <a:headEnd/>
            <a:tailEnd/>
          </a:ln>
          <a:extLst>
            <a:ext uri="{909E8E84-426E-40DD-AFC4-6F175D3DCCD1}">
              <a14:hiddenFill xmlns:a14="http://schemas.microsoft.com/office/drawing/2010/main">
                <a:noFill/>
              </a14:hiddenFill>
            </a:ext>
          </a:extLst>
        </p:spPr>
      </p:cxnSp>
      <p:cxnSp>
        <p:nvCxnSpPr>
          <p:cNvPr id="26654" name="Straight Connector 165"/>
          <p:cNvCxnSpPr>
            <a:cxnSpLocks noChangeShapeType="1"/>
          </p:cNvCxnSpPr>
          <p:nvPr/>
        </p:nvCxnSpPr>
        <p:spPr bwMode="auto">
          <a:xfrm flipH="1">
            <a:off x="5102225" y="4592638"/>
            <a:ext cx="485775" cy="0"/>
          </a:xfrm>
          <a:prstGeom prst="line">
            <a:avLst/>
          </a:prstGeom>
          <a:noFill/>
          <a:ln w="12700">
            <a:solidFill>
              <a:srgbClr val="ADBACA"/>
            </a:solidFill>
            <a:round/>
            <a:headEnd/>
            <a:tailEnd/>
          </a:ln>
          <a:extLst>
            <a:ext uri="{909E8E84-426E-40DD-AFC4-6F175D3DCCD1}">
              <a14:hiddenFill xmlns:a14="http://schemas.microsoft.com/office/drawing/2010/main">
                <a:noFill/>
              </a14:hiddenFill>
            </a:ext>
          </a:extLst>
        </p:spPr>
      </p:cxnSp>
      <p:cxnSp>
        <p:nvCxnSpPr>
          <p:cNvPr id="26655" name="Straight Connector 166"/>
          <p:cNvCxnSpPr>
            <a:cxnSpLocks noChangeShapeType="1"/>
          </p:cNvCxnSpPr>
          <p:nvPr/>
        </p:nvCxnSpPr>
        <p:spPr bwMode="auto">
          <a:xfrm flipH="1">
            <a:off x="6210300" y="4584700"/>
            <a:ext cx="817563" cy="0"/>
          </a:xfrm>
          <a:prstGeom prst="line">
            <a:avLst/>
          </a:prstGeom>
          <a:noFill/>
          <a:ln w="12700">
            <a:solidFill>
              <a:srgbClr val="ADBACA"/>
            </a:solidFill>
            <a:round/>
            <a:headEnd/>
            <a:tailEnd/>
          </a:ln>
          <a:extLst>
            <a:ext uri="{909E8E84-426E-40DD-AFC4-6F175D3DCCD1}">
              <a14:hiddenFill xmlns:a14="http://schemas.microsoft.com/office/drawing/2010/main">
                <a:noFill/>
              </a14:hiddenFill>
            </a:ext>
          </a:extLst>
        </p:spPr>
      </p:cxnSp>
      <p:cxnSp>
        <p:nvCxnSpPr>
          <p:cNvPr id="26656" name="Straight Connector 167"/>
          <p:cNvCxnSpPr>
            <a:cxnSpLocks noChangeShapeType="1"/>
          </p:cNvCxnSpPr>
          <p:nvPr/>
        </p:nvCxnSpPr>
        <p:spPr bwMode="auto">
          <a:xfrm>
            <a:off x="1290638" y="4003675"/>
            <a:ext cx="0" cy="752475"/>
          </a:xfrm>
          <a:prstGeom prst="line">
            <a:avLst/>
          </a:prstGeom>
          <a:noFill/>
          <a:ln w="12700">
            <a:solidFill>
              <a:srgbClr val="ADBACA"/>
            </a:solidFill>
            <a:round/>
            <a:headEnd/>
            <a:tailEnd/>
          </a:ln>
          <a:extLst>
            <a:ext uri="{909E8E84-426E-40DD-AFC4-6F175D3DCCD1}">
              <a14:hiddenFill xmlns:a14="http://schemas.microsoft.com/office/drawing/2010/main">
                <a:noFill/>
              </a14:hiddenFill>
            </a:ext>
          </a:extLst>
        </p:spPr>
      </p:cxnSp>
      <p:cxnSp>
        <p:nvCxnSpPr>
          <p:cNvPr id="26657" name="Straight Connector 168"/>
          <p:cNvCxnSpPr>
            <a:cxnSpLocks noChangeShapeType="1"/>
          </p:cNvCxnSpPr>
          <p:nvPr/>
        </p:nvCxnSpPr>
        <p:spPr bwMode="auto">
          <a:xfrm>
            <a:off x="10942638" y="4003675"/>
            <a:ext cx="0" cy="752475"/>
          </a:xfrm>
          <a:prstGeom prst="line">
            <a:avLst/>
          </a:prstGeom>
          <a:noFill/>
          <a:ln w="12700">
            <a:solidFill>
              <a:srgbClr val="ADBACA"/>
            </a:solidFill>
            <a:round/>
            <a:headEnd/>
            <a:tailEnd/>
          </a:ln>
          <a:extLst>
            <a:ext uri="{909E8E84-426E-40DD-AFC4-6F175D3DCCD1}">
              <a14:hiddenFill xmlns:a14="http://schemas.microsoft.com/office/drawing/2010/main">
                <a:noFill/>
              </a14:hiddenFill>
            </a:ext>
          </a:extLst>
        </p:spPr>
      </p:cxnSp>
      <p:cxnSp>
        <p:nvCxnSpPr>
          <p:cNvPr id="26658" name="Straight Connector 169"/>
          <p:cNvCxnSpPr>
            <a:cxnSpLocks noChangeShapeType="1"/>
          </p:cNvCxnSpPr>
          <p:nvPr/>
        </p:nvCxnSpPr>
        <p:spPr bwMode="auto">
          <a:xfrm>
            <a:off x="8951913" y="4294188"/>
            <a:ext cx="0" cy="447675"/>
          </a:xfrm>
          <a:prstGeom prst="line">
            <a:avLst/>
          </a:prstGeom>
          <a:noFill/>
          <a:ln w="12700">
            <a:solidFill>
              <a:srgbClr val="ADBACA"/>
            </a:solidFill>
            <a:round/>
            <a:headEnd/>
            <a:tailEnd/>
          </a:ln>
          <a:extLst>
            <a:ext uri="{909E8E84-426E-40DD-AFC4-6F175D3DCCD1}">
              <a14:hiddenFill xmlns:a14="http://schemas.microsoft.com/office/drawing/2010/main">
                <a:noFill/>
              </a14:hiddenFill>
            </a:ext>
          </a:extLst>
        </p:spPr>
      </p:cxnSp>
      <p:cxnSp>
        <p:nvCxnSpPr>
          <p:cNvPr id="26659" name="Straight Connector 170"/>
          <p:cNvCxnSpPr>
            <a:cxnSpLocks noChangeShapeType="1"/>
          </p:cNvCxnSpPr>
          <p:nvPr/>
        </p:nvCxnSpPr>
        <p:spPr bwMode="auto">
          <a:xfrm>
            <a:off x="3214688" y="4294188"/>
            <a:ext cx="0" cy="447675"/>
          </a:xfrm>
          <a:prstGeom prst="line">
            <a:avLst/>
          </a:prstGeom>
          <a:noFill/>
          <a:ln w="12700">
            <a:solidFill>
              <a:srgbClr val="ADBACA"/>
            </a:solidFill>
            <a:round/>
            <a:headEnd/>
            <a:tailEnd/>
          </a:ln>
          <a:extLst>
            <a:ext uri="{909E8E84-426E-40DD-AFC4-6F175D3DCCD1}">
              <a14:hiddenFill xmlns:a14="http://schemas.microsoft.com/office/drawing/2010/main">
                <a:noFill/>
              </a14:hiddenFill>
            </a:ext>
          </a:extLst>
        </p:spPr>
      </p:cxnSp>
      <p:cxnSp>
        <p:nvCxnSpPr>
          <p:cNvPr id="26660" name="Straight Connector 171"/>
          <p:cNvCxnSpPr>
            <a:cxnSpLocks noChangeShapeType="1"/>
          </p:cNvCxnSpPr>
          <p:nvPr/>
        </p:nvCxnSpPr>
        <p:spPr bwMode="auto">
          <a:xfrm>
            <a:off x="5102225" y="4584700"/>
            <a:ext cx="0" cy="134938"/>
          </a:xfrm>
          <a:prstGeom prst="line">
            <a:avLst/>
          </a:prstGeom>
          <a:noFill/>
          <a:ln w="12700">
            <a:solidFill>
              <a:srgbClr val="ADBACA"/>
            </a:solidFill>
            <a:round/>
            <a:headEnd/>
            <a:tailEnd/>
          </a:ln>
          <a:extLst>
            <a:ext uri="{909E8E84-426E-40DD-AFC4-6F175D3DCCD1}">
              <a14:hiddenFill xmlns:a14="http://schemas.microsoft.com/office/drawing/2010/main">
                <a:noFill/>
              </a14:hiddenFill>
            </a:ext>
          </a:extLst>
        </p:spPr>
      </p:cxnSp>
      <p:cxnSp>
        <p:nvCxnSpPr>
          <p:cNvPr id="26661" name="Straight Connector 172"/>
          <p:cNvCxnSpPr>
            <a:cxnSpLocks noChangeShapeType="1"/>
          </p:cNvCxnSpPr>
          <p:nvPr/>
        </p:nvCxnSpPr>
        <p:spPr bwMode="auto">
          <a:xfrm>
            <a:off x="7027863" y="4578350"/>
            <a:ext cx="0" cy="134938"/>
          </a:xfrm>
          <a:prstGeom prst="line">
            <a:avLst/>
          </a:prstGeom>
          <a:noFill/>
          <a:ln w="12700">
            <a:solidFill>
              <a:srgbClr val="ADBACA"/>
            </a:solidFill>
            <a:round/>
            <a:headEnd/>
            <a:tailEnd/>
          </a:ln>
          <a:extLst>
            <a:ext uri="{909E8E84-426E-40DD-AFC4-6F175D3DCCD1}">
              <a14:hiddenFill xmlns:a14="http://schemas.microsoft.com/office/drawing/2010/main">
                <a:noFill/>
              </a14:hiddenFill>
            </a:ext>
          </a:extLst>
        </p:spPr>
      </p:cxnSp>
      <p:sp>
        <p:nvSpPr>
          <p:cNvPr id="26662" name="TextBox 13"/>
          <p:cNvSpPr txBox="1">
            <a:spLocks noChangeArrowheads="1"/>
          </p:cNvSpPr>
          <p:nvPr/>
        </p:nvSpPr>
        <p:spPr bwMode="auto">
          <a:xfrm>
            <a:off x="679450" y="4965700"/>
            <a:ext cx="12652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600" b="1">
                <a:solidFill>
                  <a:srgbClr val="FDFDFD"/>
                </a:solidFill>
                <a:latin typeface="Arial" pitchFamily="34" charset="0"/>
                <a:ea typeface="微软雅黑" pitchFamily="34" charset="-122"/>
                <a:sym typeface="Arial" pitchFamily="34" charset="0"/>
              </a:rPr>
              <a:t>单击编辑标题</a:t>
            </a:r>
            <a:endParaRPr lang="en-US" sz="1600" b="1">
              <a:solidFill>
                <a:srgbClr val="FDFDFD"/>
              </a:solidFill>
              <a:latin typeface="Arial" pitchFamily="34" charset="0"/>
              <a:ea typeface="微软雅黑" pitchFamily="34" charset="-122"/>
              <a:sym typeface="Arial" pitchFamily="34" charset="0"/>
            </a:endParaRPr>
          </a:p>
        </p:txBody>
      </p:sp>
      <p:sp>
        <p:nvSpPr>
          <p:cNvPr id="26663" name="TextBox 13"/>
          <p:cNvSpPr txBox="1">
            <a:spLocks noChangeArrowheads="1"/>
          </p:cNvSpPr>
          <p:nvPr/>
        </p:nvSpPr>
        <p:spPr bwMode="auto">
          <a:xfrm>
            <a:off x="641350" y="5251450"/>
            <a:ext cx="1549400" cy="20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1200">
                <a:solidFill>
                  <a:srgbClr val="FDFDFD"/>
                </a:solidFill>
                <a:latin typeface="Arial" pitchFamily="34" charset="0"/>
                <a:ea typeface="微软雅黑" pitchFamily="34" charset="-122"/>
                <a:sym typeface="Arial" pitchFamily="34" charset="0"/>
              </a:rPr>
              <a:t>单击此处可编辑内容</a:t>
            </a:r>
            <a:endParaRPr lang="en-US" sz="1200">
              <a:solidFill>
                <a:srgbClr val="FDFDFD"/>
              </a:solidFill>
              <a:latin typeface="Arial" pitchFamily="34" charset="0"/>
              <a:ea typeface="微软雅黑" pitchFamily="34" charset="-122"/>
              <a:sym typeface="Arial" pitchFamily="34" charset="0"/>
            </a:endParaRPr>
          </a:p>
        </p:txBody>
      </p:sp>
      <p:sp>
        <p:nvSpPr>
          <p:cNvPr id="26664" name="TextBox 13"/>
          <p:cNvSpPr txBox="1">
            <a:spLocks noChangeArrowheads="1"/>
          </p:cNvSpPr>
          <p:nvPr/>
        </p:nvSpPr>
        <p:spPr bwMode="auto">
          <a:xfrm>
            <a:off x="2609850" y="4965700"/>
            <a:ext cx="12652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600" b="1">
                <a:solidFill>
                  <a:srgbClr val="FDFDFD"/>
                </a:solidFill>
                <a:latin typeface="Arial" pitchFamily="34" charset="0"/>
                <a:ea typeface="微软雅黑" pitchFamily="34" charset="-122"/>
                <a:sym typeface="Arial" pitchFamily="34" charset="0"/>
              </a:rPr>
              <a:t>单击编辑标题</a:t>
            </a:r>
            <a:endParaRPr lang="en-US" sz="1600" b="1">
              <a:solidFill>
                <a:srgbClr val="FDFDFD"/>
              </a:solidFill>
              <a:latin typeface="Arial" pitchFamily="34" charset="0"/>
              <a:ea typeface="微软雅黑" pitchFamily="34" charset="-122"/>
              <a:sym typeface="Arial" pitchFamily="34" charset="0"/>
            </a:endParaRPr>
          </a:p>
        </p:txBody>
      </p:sp>
      <p:sp>
        <p:nvSpPr>
          <p:cNvPr id="26665" name="TextBox 13"/>
          <p:cNvSpPr txBox="1">
            <a:spLocks noChangeArrowheads="1"/>
          </p:cNvSpPr>
          <p:nvPr/>
        </p:nvSpPr>
        <p:spPr bwMode="auto">
          <a:xfrm>
            <a:off x="4540250" y="4965700"/>
            <a:ext cx="12652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600" b="1">
                <a:solidFill>
                  <a:srgbClr val="FDFDFD"/>
                </a:solidFill>
                <a:latin typeface="Arial" pitchFamily="34" charset="0"/>
                <a:ea typeface="微软雅黑" pitchFamily="34" charset="-122"/>
                <a:sym typeface="Arial" pitchFamily="34" charset="0"/>
              </a:rPr>
              <a:t>单击编辑标题</a:t>
            </a:r>
            <a:endParaRPr lang="en-US" sz="1600" b="1">
              <a:solidFill>
                <a:srgbClr val="FDFDFD"/>
              </a:solidFill>
              <a:latin typeface="Arial" pitchFamily="34" charset="0"/>
              <a:ea typeface="微软雅黑" pitchFamily="34" charset="-122"/>
              <a:sym typeface="Arial" pitchFamily="34" charset="0"/>
            </a:endParaRPr>
          </a:p>
        </p:txBody>
      </p:sp>
      <p:sp>
        <p:nvSpPr>
          <p:cNvPr id="26666" name="TextBox 13"/>
          <p:cNvSpPr txBox="1">
            <a:spLocks noChangeArrowheads="1"/>
          </p:cNvSpPr>
          <p:nvPr/>
        </p:nvSpPr>
        <p:spPr bwMode="auto">
          <a:xfrm>
            <a:off x="6470650" y="4965700"/>
            <a:ext cx="12652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600" b="1">
                <a:solidFill>
                  <a:srgbClr val="FDFDFD"/>
                </a:solidFill>
                <a:latin typeface="Arial" pitchFamily="34" charset="0"/>
                <a:ea typeface="微软雅黑" pitchFamily="34" charset="-122"/>
                <a:sym typeface="Arial" pitchFamily="34" charset="0"/>
              </a:rPr>
              <a:t>单击编辑标题</a:t>
            </a:r>
            <a:endParaRPr lang="en-US" sz="1600" b="1">
              <a:solidFill>
                <a:srgbClr val="FDFDFD"/>
              </a:solidFill>
              <a:latin typeface="Arial" pitchFamily="34" charset="0"/>
              <a:ea typeface="微软雅黑" pitchFamily="34" charset="-122"/>
              <a:sym typeface="Arial" pitchFamily="34" charset="0"/>
            </a:endParaRPr>
          </a:p>
        </p:txBody>
      </p:sp>
      <p:sp>
        <p:nvSpPr>
          <p:cNvPr id="26667" name="TextBox 13"/>
          <p:cNvSpPr txBox="1">
            <a:spLocks noChangeArrowheads="1"/>
          </p:cNvSpPr>
          <p:nvPr/>
        </p:nvSpPr>
        <p:spPr bwMode="auto">
          <a:xfrm>
            <a:off x="8401050" y="4965700"/>
            <a:ext cx="12652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600" b="1">
                <a:solidFill>
                  <a:srgbClr val="FDFDFD"/>
                </a:solidFill>
                <a:latin typeface="Arial" pitchFamily="34" charset="0"/>
                <a:ea typeface="微软雅黑" pitchFamily="34" charset="-122"/>
                <a:sym typeface="Arial" pitchFamily="34" charset="0"/>
              </a:rPr>
              <a:t>单击编辑标题</a:t>
            </a:r>
            <a:endParaRPr lang="en-US" sz="1600" b="1">
              <a:solidFill>
                <a:srgbClr val="FDFDFD"/>
              </a:solidFill>
              <a:latin typeface="Arial" pitchFamily="34" charset="0"/>
              <a:ea typeface="微软雅黑" pitchFamily="34" charset="-122"/>
              <a:sym typeface="Arial" pitchFamily="34" charset="0"/>
            </a:endParaRPr>
          </a:p>
        </p:txBody>
      </p:sp>
      <p:sp>
        <p:nvSpPr>
          <p:cNvPr id="26668" name="TextBox 13"/>
          <p:cNvSpPr txBox="1">
            <a:spLocks noChangeArrowheads="1"/>
          </p:cNvSpPr>
          <p:nvPr/>
        </p:nvSpPr>
        <p:spPr bwMode="auto">
          <a:xfrm>
            <a:off x="10331450" y="4965700"/>
            <a:ext cx="12652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600" b="1">
                <a:solidFill>
                  <a:srgbClr val="FDFDFD"/>
                </a:solidFill>
                <a:latin typeface="Arial" pitchFamily="34" charset="0"/>
                <a:ea typeface="微软雅黑" pitchFamily="34" charset="-122"/>
                <a:sym typeface="Arial" pitchFamily="34" charset="0"/>
              </a:rPr>
              <a:t>单击编辑标题</a:t>
            </a:r>
            <a:endParaRPr lang="en-US" sz="1600" b="1">
              <a:solidFill>
                <a:srgbClr val="FDFDFD"/>
              </a:solidFill>
              <a:latin typeface="Arial" pitchFamily="34" charset="0"/>
              <a:ea typeface="微软雅黑" pitchFamily="34" charset="-122"/>
              <a:sym typeface="Arial" pitchFamily="34" charset="0"/>
            </a:endParaRPr>
          </a:p>
        </p:txBody>
      </p:sp>
      <p:sp>
        <p:nvSpPr>
          <p:cNvPr id="26669" name="TextBox 13"/>
          <p:cNvSpPr txBox="1">
            <a:spLocks noChangeArrowheads="1"/>
          </p:cNvSpPr>
          <p:nvPr/>
        </p:nvSpPr>
        <p:spPr bwMode="auto">
          <a:xfrm>
            <a:off x="2533650" y="5251450"/>
            <a:ext cx="1549400" cy="20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lnSpc>
                <a:spcPct val="120000"/>
              </a:lnSpc>
              <a:spcBef>
                <a:spcPct val="20000"/>
              </a:spcBef>
            </a:pPr>
            <a:r>
              <a:rPr lang="zh-CN" altLang="en-US" sz="1200">
                <a:solidFill>
                  <a:srgbClr val="FDFDFD"/>
                </a:solidFill>
                <a:latin typeface="Arial" pitchFamily="34" charset="0"/>
                <a:ea typeface="微软雅黑" pitchFamily="34" charset="-122"/>
                <a:sym typeface="Arial" pitchFamily="34" charset="0"/>
              </a:rPr>
              <a:t>单击此处可编辑内容</a:t>
            </a:r>
            <a:endParaRPr lang="en-US" sz="1200">
              <a:solidFill>
                <a:srgbClr val="FDFDFD"/>
              </a:solidFill>
              <a:latin typeface="Arial" pitchFamily="34" charset="0"/>
              <a:ea typeface="微软雅黑" pitchFamily="34" charset="-122"/>
              <a:sym typeface="Arial" pitchFamily="34" charset="0"/>
            </a:endParaRPr>
          </a:p>
        </p:txBody>
      </p:sp>
      <p:sp>
        <p:nvSpPr>
          <p:cNvPr id="26670" name="TextBox 13"/>
          <p:cNvSpPr txBox="1">
            <a:spLocks noChangeArrowheads="1"/>
          </p:cNvSpPr>
          <p:nvPr/>
        </p:nvSpPr>
        <p:spPr bwMode="auto">
          <a:xfrm>
            <a:off x="4387850" y="5251450"/>
            <a:ext cx="1549400" cy="20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lnSpc>
                <a:spcPct val="120000"/>
              </a:lnSpc>
              <a:spcBef>
                <a:spcPct val="20000"/>
              </a:spcBef>
            </a:pPr>
            <a:r>
              <a:rPr lang="zh-CN" altLang="en-US" sz="1200">
                <a:solidFill>
                  <a:srgbClr val="FDFDFD"/>
                </a:solidFill>
                <a:latin typeface="Arial" pitchFamily="34" charset="0"/>
                <a:ea typeface="微软雅黑" pitchFamily="34" charset="-122"/>
                <a:sym typeface="Arial" pitchFamily="34" charset="0"/>
              </a:rPr>
              <a:t>单击此处可编辑内容</a:t>
            </a:r>
            <a:endParaRPr lang="en-US" sz="1200">
              <a:solidFill>
                <a:srgbClr val="FDFDFD"/>
              </a:solidFill>
              <a:latin typeface="Arial" pitchFamily="34" charset="0"/>
              <a:ea typeface="微软雅黑" pitchFamily="34" charset="-122"/>
              <a:sym typeface="Arial" pitchFamily="34" charset="0"/>
            </a:endParaRPr>
          </a:p>
        </p:txBody>
      </p:sp>
      <p:sp>
        <p:nvSpPr>
          <p:cNvPr id="26671" name="TextBox 13"/>
          <p:cNvSpPr txBox="1">
            <a:spLocks noChangeArrowheads="1"/>
          </p:cNvSpPr>
          <p:nvPr/>
        </p:nvSpPr>
        <p:spPr bwMode="auto">
          <a:xfrm>
            <a:off x="6350000" y="5251450"/>
            <a:ext cx="1549400" cy="20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lnSpc>
                <a:spcPct val="120000"/>
              </a:lnSpc>
              <a:spcBef>
                <a:spcPct val="20000"/>
              </a:spcBef>
            </a:pPr>
            <a:r>
              <a:rPr lang="zh-CN" altLang="en-US" sz="1200">
                <a:solidFill>
                  <a:srgbClr val="FDFDFD"/>
                </a:solidFill>
                <a:latin typeface="Arial" pitchFamily="34" charset="0"/>
                <a:ea typeface="微软雅黑" pitchFamily="34" charset="-122"/>
                <a:sym typeface="Arial" pitchFamily="34" charset="0"/>
              </a:rPr>
              <a:t>单击此处可编辑内容</a:t>
            </a:r>
            <a:endParaRPr lang="en-US" sz="1200">
              <a:solidFill>
                <a:srgbClr val="FDFDFD"/>
              </a:solidFill>
              <a:latin typeface="Arial" pitchFamily="34" charset="0"/>
              <a:ea typeface="微软雅黑" pitchFamily="34" charset="-122"/>
              <a:sym typeface="Arial" pitchFamily="34" charset="0"/>
            </a:endParaRPr>
          </a:p>
        </p:txBody>
      </p:sp>
      <p:sp>
        <p:nvSpPr>
          <p:cNvPr id="26672" name="TextBox 13"/>
          <p:cNvSpPr txBox="1">
            <a:spLocks noChangeArrowheads="1"/>
          </p:cNvSpPr>
          <p:nvPr/>
        </p:nvSpPr>
        <p:spPr bwMode="auto">
          <a:xfrm>
            <a:off x="8208963" y="5251450"/>
            <a:ext cx="1549400" cy="20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lnSpc>
                <a:spcPct val="120000"/>
              </a:lnSpc>
              <a:spcBef>
                <a:spcPct val="20000"/>
              </a:spcBef>
            </a:pPr>
            <a:r>
              <a:rPr lang="zh-CN" altLang="en-US" sz="1200">
                <a:solidFill>
                  <a:srgbClr val="FDFDFD"/>
                </a:solidFill>
                <a:latin typeface="Arial" pitchFamily="34" charset="0"/>
                <a:ea typeface="微软雅黑" pitchFamily="34" charset="-122"/>
                <a:sym typeface="Arial" pitchFamily="34" charset="0"/>
              </a:rPr>
              <a:t>单击此处可编辑内容</a:t>
            </a:r>
            <a:endParaRPr lang="en-US" sz="1200">
              <a:solidFill>
                <a:srgbClr val="FDFDFD"/>
              </a:solidFill>
              <a:latin typeface="Arial" pitchFamily="34" charset="0"/>
              <a:ea typeface="微软雅黑" pitchFamily="34" charset="-122"/>
              <a:sym typeface="Arial" pitchFamily="34" charset="0"/>
            </a:endParaRPr>
          </a:p>
        </p:txBody>
      </p:sp>
      <p:sp>
        <p:nvSpPr>
          <p:cNvPr id="26673" name="TextBox 13"/>
          <p:cNvSpPr txBox="1">
            <a:spLocks noChangeArrowheads="1"/>
          </p:cNvSpPr>
          <p:nvPr/>
        </p:nvSpPr>
        <p:spPr bwMode="auto">
          <a:xfrm>
            <a:off x="10225088" y="5251450"/>
            <a:ext cx="1549400" cy="20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lnSpc>
                <a:spcPct val="120000"/>
              </a:lnSpc>
              <a:spcBef>
                <a:spcPct val="20000"/>
              </a:spcBef>
            </a:pPr>
            <a:r>
              <a:rPr lang="zh-CN" altLang="en-US" sz="1200">
                <a:solidFill>
                  <a:srgbClr val="FDFDFD"/>
                </a:solidFill>
                <a:latin typeface="Arial" pitchFamily="34" charset="0"/>
                <a:ea typeface="微软雅黑" pitchFamily="34" charset="-122"/>
                <a:sym typeface="Arial" pitchFamily="34" charset="0"/>
              </a:rPr>
              <a:t>单击此处可编辑内容</a:t>
            </a:r>
            <a:endParaRPr lang="en-US" sz="1200">
              <a:solidFill>
                <a:srgbClr val="FDFDFD"/>
              </a:solidFill>
              <a:latin typeface="Arial" pitchFamily="34" charset="0"/>
              <a:ea typeface="微软雅黑" pitchFamily="34" charset="-122"/>
              <a:sym typeface="Arial"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50" name="组合 1"/>
          <p:cNvGrpSpPr>
            <a:grpSpLocks/>
          </p:cNvGrpSpPr>
          <p:nvPr/>
        </p:nvGrpSpPr>
        <p:grpSpPr bwMode="auto">
          <a:xfrm>
            <a:off x="546100" y="393700"/>
            <a:ext cx="584200" cy="549275"/>
            <a:chOff x="0" y="0"/>
            <a:chExt cx="648285" cy="609713"/>
          </a:xfrm>
        </p:grpSpPr>
        <p:grpSp>
          <p:nvGrpSpPr>
            <p:cNvPr id="27701" name="组合 2"/>
            <p:cNvGrpSpPr>
              <a:grpSpLocks/>
            </p:cNvGrpSpPr>
            <p:nvPr/>
          </p:nvGrpSpPr>
          <p:grpSpPr bwMode="auto">
            <a:xfrm>
              <a:off x="0" y="0"/>
              <a:ext cx="432385" cy="432385"/>
              <a:chOff x="0" y="0"/>
              <a:chExt cx="4004677" cy="4004677"/>
            </a:xfrm>
          </p:grpSpPr>
          <p:grpSp>
            <p:nvGrpSpPr>
              <p:cNvPr id="27754" name="组合 55"/>
              <p:cNvGrpSpPr>
                <a:grpSpLocks/>
              </p:cNvGrpSpPr>
              <p:nvPr/>
            </p:nvGrpSpPr>
            <p:grpSpPr bwMode="auto">
              <a:xfrm>
                <a:off x="190939" y="246027"/>
                <a:ext cx="3606099" cy="3570272"/>
                <a:chOff x="0" y="0"/>
                <a:chExt cx="3606099" cy="3570272"/>
              </a:xfrm>
            </p:grpSpPr>
            <p:sp>
              <p:nvSpPr>
                <p:cNvPr id="27775" name="弧形 76"/>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7776" name="弧形 77"/>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7777" name="弧形 78"/>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7778" name="弧形 79"/>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27755" name="椭圆 56"/>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56" name="椭圆 57"/>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57" name="椭圆 58"/>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58" name="椭圆 59"/>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59" name="椭圆 60"/>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60" name="椭圆 61"/>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61" name="椭圆 62"/>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62" name="椭圆 63"/>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63" name="椭圆 64"/>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64" name="椭圆 65"/>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65" name="椭圆 66"/>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66" name="椭圆 67"/>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67" name="椭圆 68"/>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68" name="椭圆 69"/>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69" name="椭圆 70"/>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70" name="椭圆 71"/>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71" name="椭圆 72"/>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72" name="椭圆 73"/>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73" name="椭圆 74"/>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74" name="椭圆 75"/>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27702" name="组合 3"/>
            <p:cNvGrpSpPr>
              <a:grpSpLocks/>
            </p:cNvGrpSpPr>
            <p:nvPr/>
          </p:nvGrpSpPr>
          <p:grpSpPr bwMode="auto">
            <a:xfrm>
              <a:off x="215900" y="0"/>
              <a:ext cx="432385" cy="432385"/>
              <a:chOff x="0" y="0"/>
              <a:chExt cx="4004677" cy="4004677"/>
            </a:xfrm>
          </p:grpSpPr>
          <p:grpSp>
            <p:nvGrpSpPr>
              <p:cNvPr id="27729" name="组合 30"/>
              <p:cNvGrpSpPr>
                <a:grpSpLocks/>
              </p:cNvGrpSpPr>
              <p:nvPr/>
            </p:nvGrpSpPr>
            <p:grpSpPr bwMode="auto">
              <a:xfrm>
                <a:off x="190939" y="246027"/>
                <a:ext cx="3606099" cy="3570272"/>
                <a:chOff x="0" y="0"/>
                <a:chExt cx="3606099" cy="3570272"/>
              </a:xfrm>
            </p:grpSpPr>
            <p:sp>
              <p:nvSpPr>
                <p:cNvPr id="27750" name="弧形 51"/>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7751" name="弧形 52"/>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7752" name="弧形 53"/>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7753" name="弧形 54"/>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27730" name="椭圆 31"/>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31" name="椭圆 32"/>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32" name="椭圆 33"/>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33" name="椭圆 34"/>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34" name="椭圆 35"/>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35" name="椭圆 36"/>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36" name="椭圆 37"/>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37" name="椭圆 38"/>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38" name="椭圆 39"/>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39" name="椭圆 40"/>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40" name="椭圆 41"/>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41" name="椭圆 42"/>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42" name="椭圆 43"/>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43" name="椭圆 44"/>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44" name="椭圆 45"/>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45" name="椭圆 46"/>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46" name="椭圆 47"/>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47" name="椭圆 48"/>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48" name="椭圆 49"/>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49" name="椭圆 50"/>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27703" name="组合 4"/>
            <p:cNvGrpSpPr>
              <a:grpSpLocks/>
            </p:cNvGrpSpPr>
            <p:nvPr/>
          </p:nvGrpSpPr>
          <p:grpSpPr bwMode="auto">
            <a:xfrm>
              <a:off x="115763" y="177328"/>
              <a:ext cx="432385" cy="432385"/>
              <a:chOff x="0" y="0"/>
              <a:chExt cx="4004677" cy="4004677"/>
            </a:xfrm>
          </p:grpSpPr>
          <p:grpSp>
            <p:nvGrpSpPr>
              <p:cNvPr id="27704" name="组合 5"/>
              <p:cNvGrpSpPr>
                <a:grpSpLocks/>
              </p:cNvGrpSpPr>
              <p:nvPr/>
            </p:nvGrpSpPr>
            <p:grpSpPr bwMode="auto">
              <a:xfrm>
                <a:off x="190939" y="246027"/>
                <a:ext cx="3606099" cy="3570272"/>
                <a:chOff x="0" y="0"/>
                <a:chExt cx="3606099" cy="3570272"/>
              </a:xfrm>
            </p:grpSpPr>
            <p:sp>
              <p:nvSpPr>
                <p:cNvPr id="27725" name="弧形 26"/>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7726" name="弧形 27"/>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7727" name="弧形 28"/>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7728" name="弧形 29"/>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27705" name="椭圆 6"/>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06" name="椭圆 7"/>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07" name="椭圆 8"/>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08" name="椭圆 9"/>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09" name="椭圆 10"/>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10" name="椭圆 11"/>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11" name="椭圆 12"/>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12" name="椭圆 13"/>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13" name="椭圆 14"/>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14" name="椭圆 15"/>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15" name="椭圆 16"/>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16" name="椭圆 17"/>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17" name="椭圆 18"/>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18" name="椭圆 19"/>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19" name="椭圆 20"/>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20" name="椭圆 21"/>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21" name="椭圆 22"/>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22" name="椭圆 23"/>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23" name="椭圆 24"/>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724" name="椭圆 25"/>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sp>
        <p:nvSpPr>
          <p:cNvPr id="27651" name="矩形 80"/>
          <p:cNvSpPr>
            <a:spLocks noChangeArrowheads="1"/>
          </p:cNvSpPr>
          <p:nvPr/>
        </p:nvSpPr>
        <p:spPr bwMode="auto">
          <a:xfrm>
            <a:off x="1225550" y="411163"/>
            <a:ext cx="30575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800">
                <a:solidFill>
                  <a:schemeClr val="bg1"/>
                </a:solidFill>
                <a:latin typeface="微软雅黑" pitchFamily="34" charset="-122"/>
                <a:ea typeface="微软雅黑" pitchFamily="34" charset="-122"/>
              </a:rPr>
              <a:t>单击此处添加标题</a:t>
            </a:r>
          </a:p>
        </p:txBody>
      </p:sp>
      <p:cxnSp>
        <p:nvCxnSpPr>
          <p:cNvPr id="27652" name="Straight Connector 10"/>
          <p:cNvCxnSpPr>
            <a:cxnSpLocks noChangeShapeType="1"/>
          </p:cNvCxnSpPr>
          <p:nvPr/>
        </p:nvCxnSpPr>
        <p:spPr bwMode="auto">
          <a:xfrm>
            <a:off x="2122488" y="2803525"/>
            <a:ext cx="1420812" cy="0"/>
          </a:xfrm>
          <a:prstGeom prst="line">
            <a:avLst/>
          </a:prstGeom>
          <a:noFill/>
          <a:ln w="19050">
            <a:solidFill>
              <a:srgbClr val="ADBACA"/>
            </a:solidFill>
            <a:round/>
            <a:headEnd/>
            <a:tailEnd/>
          </a:ln>
          <a:extLst>
            <a:ext uri="{909E8E84-426E-40DD-AFC4-6F175D3DCCD1}">
              <a14:hiddenFill xmlns:a14="http://schemas.microsoft.com/office/drawing/2010/main">
                <a:noFill/>
              </a14:hiddenFill>
            </a:ext>
          </a:extLst>
        </p:spPr>
      </p:cxnSp>
      <p:cxnSp>
        <p:nvCxnSpPr>
          <p:cNvPr id="27653" name="Straight Connector 5"/>
          <p:cNvCxnSpPr>
            <a:cxnSpLocks noChangeShapeType="1"/>
          </p:cNvCxnSpPr>
          <p:nvPr/>
        </p:nvCxnSpPr>
        <p:spPr bwMode="auto">
          <a:xfrm>
            <a:off x="850900" y="2803525"/>
            <a:ext cx="1085850" cy="0"/>
          </a:xfrm>
          <a:prstGeom prst="line">
            <a:avLst/>
          </a:prstGeom>
          <a:noFill/>
          <a:ln w="19050">
            <a:solidFill>
              <a:srgbClr val="ADBACA"/>
            </a:solidFill>
            <a:round/>
            <a:headEnd type="oval" w="med" len="med"/>
            <a:tailEnd/>
          </a:ln>
          <a:extLst>
            <a:ext uri="{909E8E84-426E-40DD-AFC4-6F175D3DCCD1}">
              <a14:hiddenFill xmlns:a14="http://schemas.microsoft.com/office/drawing/2010/main">
                <a:noFill/>
              </a14:hiddenFill>
            </a:ext>
          </a:extLst>
        </p:spPr>
      </p:cxnSp>
      <p:cxnSp>
        <p:nvCxnSpPr>
          <p:cNvPr id="27654" name="Straight Connector 25"/>
          <p:cNvCxnSpPr>
            <a:cxnSpLocks noChangeShapeType="1"/>
          </p:cNvCxnSpPr>
          <p:nvPr/>
        </p:nvCxnSpPr>
        <p:spPr bwMode="auto">
          <a:xfrm>
            <a:off x="10198100" y="2803525"/>
            <a:ext cx="1085850" cy="0"/>
          </a:xfrm>
          <a:prstGeom prst="line">
            <a:avLst/>
          </a:prstGeom>
          <a:noFill/>
          <a:ln w="19050">
            <a:solidFill>
              <a:srgbClr val="ADBACA"/>
            </a:solidFill>
            <a:round/>
            <a:headEnd/>
            <a:tailEnd type="oval" w="med" len="med"/>
          </a:ln>
          <a:extLst>
            <a:ext uri="{909E8E84-426E-40DD-AFC4-6F175D3DCCD1}">
              <a14:hiddenFill xmlns:a14="http://schemas.microsoft.com/office/drawing/2010/main">
                <a:noFill/>
              </a14:hiddenFill>
            </a:ext>
          </a:extLst>
        </p:spPr>
      </p:cxnSp>
      <p:cxnSp>
        <p:nvCxnSpPr>
          <p:cNvPr id="27655" name="Straight Connector 14"/>
          <p:cNvCxnSpPr>
            <a:cxnSpLocks noChangeShapeType="1"/>
          </p:cNvCxnSpPr>
          <p:nvPr/>
        </p:nvCxnSpPr>
        <p:spPr bwMode="auto">
          <a:xfrm>
            <a:off x="3735388" y="2803525"/>
            <a:ext cx="1420812" cy="0"/>
          </a:xfrm>
          <a:prstGeom prst="line">
            <a:avLst/>
          </a:prstGeom>
          <a:noFill/>
          <a:ln w="19050">
            <a:solidFill>
              <a:srgbClr val="ADBACA"/>
            </a:solidFill>
            <a:round/>
            <a:headEnd/>
            <a:tailEnd/>
          </a:ln>
          <a:extLst>
            <a:ext uri="{909E8E84-426E-40DD-AFC4-6F175D3DCCD1}">
              <a14:hiddenFill xmlns:a14="http://schemas.microsoft.com/office/drawing/2010/main">
                <a:noFill/>
              </a14:hiddenFill>
            </a:ext>
          </a:extLst>
        </p:spPr>
      </p:cxnSp>
      <p:cxnSp>
        <p:nvCxnSpPr>
          <p:cNvPr id="27656" name="Straight Connector 17"/>
          <p:cNvCxnSpPr>
            <a:cxnSpLocks noChangeShapeType="1"/>
          </p:cNvCxnSpPr>
          <p:nvPr/>
        </p:nvCxnSpPr>
        <p:spPr bwMode="auto">
          <a:xfrm>
            <a:off x="5356225" y="2803525"/>
            <a:ext cx="1420813" cy="0"/>
          </a:xfrm>
          <a:prstGeom prst="line">
            <a:avLst/>
          </a:prstGeom>
          <a:noFill/>
          <a:ln w="19050">
            <a:solidFill>
              <a:srgbClr val="ADBACA"/>
            </a:solidFill>
            <a:round/>
            <a:headEnd/>
            <a:tailEnd/>
          </a:ln>
          <a:extLst>
            <a:ext uri="{909E8E84-426E-40DD-AFC4-6F175D3DCCD1}">
              <a14:hiddenFill xmlns:a14="http://schemas.microsoft.com/office/drawing/2010/main">
                <a:noFill/>
              </a14:hiddenFill>
            </a:ext>
          </a:extLst>
        </p:spPr>
      </p:cxnSp>
      <p:cxnSp>
        <p:nvCxnSpPr>
          <p:cNvPr id="27657" name="Straight Connector 20"/>
          <p:cNvCxnSpPr>
            <a:cxnSpLocks noChangeShapeType="1"/>
          </p:cNvCxnSpPr>
          <p:nvPr/>
        </p:nvCxnSpPr>
        <p:spPr bwMode="auto">
          <a:xfrm>
            <a:off x="6962775" y="2803525"/>
            <a:ext cx="1420813" cy="0"/>
          </a:xfrm>
          <a:prstGeom prst="line">
            <a:avLst/>
          </a:prstGeom>
          <a:noFill/>
          <a:ln w="19050">
            <a:solidFill>
              <a:srgbClr val="ADBACA"/>
            </a:solidFill>
            <a:round/>
            <a:headEnd/>
            <a:tailEnd/>
          </a:ln>
          <a:extLst>
            <a:ext uri="{909E8E84-426E-40DD-AFC4-6F175D3DCCD1}">
              <a14:hiddenFill xmlns:a14="http://schemas.microsoft.com/office/drawing/2010/main">
                <a:noFill/>
              </a14:hiddenFill>
            </a:ext>
          </a:extLst>
        </p:spPr>
      </p:cxnSp>
      <p:cxnSp>
        <p:nvCxnSpPr>
          <p:cNvPr id="27658" name="Straight Connector 23"/>
          <p:cNvCxnSpPr>
            <a:cxnSpLocks noChangeShapeType="1"/>
          </p:cNvCxnSpPr>
          <p:nvPr/>
        </p:nvCxnSpPr>
        <p:spPr bwMode="auto">
          <a:xfrm>
            <a:off x="8589963" y="2803525"/>
            <a:ext cx="1420812" cy="0"/>
          </a:xfrm>
          <a:prstGeom prst="line">
            <a:avLst/>
          </a:prstGeom>
          <a:noFill/>
          <a:ln w="19050">
            <a:solidFill>
              <a:srgbClr val="ADBACA"/>
            </a:solidFill>
            <a:round/>
            <a:headEnd/>
            <a:tailEnd/>
          </a:ln>
          <a:extLst>
            <a:ext uri="{909E8E84-426E-40DD-AFC4-6F175D3DCCD1}">
              <a14:hiddenFill xmlns:a14="http://schemas.microsoft.com/office/drawing/2010/main">
                <a:noFill/>
              </a14:hiddenFill>
            </a:ext>
          </a:extLst>
        </p:spPr>
      </p:cxnSp>
      <p:sp>
        <p:nvSpPr>
          <p:cNvPr id="27659" name="TextBox 29"/>
          <p:cNvSpPr txBox="1">
            <a:spLocks noChangeArrowheads="1"/>
          </p:cNvSpPr>
          <p:nvPr/>
        </p:nvSpPr>
        <p:spPr bwMode="auto">
          <a:xfrm>
            <a:off x="1481138" y="2171700"/>
            <a:ext cx="1095375"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3100" b="1">
                <a:solidFill>
                  <a:srgbClr val="FDFDFD"/>
                </a:solidFill>
                <a:latin typeface="Arial" pitchFamily="34" charset="0"/>
                <a:ea typeface="微软雅黑" pitchFamily="34" charset="-122"/>
                <a:sym typeface="Arial" pitchFamily="34" charset="0"/>
              </a:rPr>
              <a:t>2000</a:t>
            </a:r>
          </a:p>
        </p:txBody>
      </p:sp>
      <p:sp>
        <p:nvSpPr>
          <p:cNvPr id="27660" name="TextBox 30"/>
          <p:cNvSpPr txBox="1">
            <a:spLocks noChangeArrowheads="1"/>
          </p:cNvSpPr>
          <p:nvPr/>
        </p:nvSpPr>
        <p:spPr bwMode="auto">
          <a:xfrm>
            <a:off x="3098800" y="2171700"/>
            <a:ext cx="1095375"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3100" b="1">
                <a:solidFill>
                  <a:srgbClr val="FDFDFD"/>
                </a:solidFill>
                <a:latin typeface="Arial" pitchFamily="34" charset="0"/>
                <a:ea typeface="微软雅黑" pitchFamily="34" charset="-122"/>
                <a:sym typeface="Arial" pitchFamily="34" charset="0"/>
              </a:rPr>
              <a:t>2003</a:t>
            </a:r>
          </a:p>
        </p:txBody>
      </p:sp>
      <p:sp>
        <p:nvSpPr>
          <p:cNvPr id="27661" name="TextBox 31"/>
          <p:cNvSpPr txBox="1">
            <a:spLocks noChangeArrowheads="1"/>
          </p:cNvSpPr>
          <p:nvPr/>
        </p:nvSpPr>
        <p:spPr bwMode="auto">
          <a:xfrm>
            <a:off x="4705350" y="2171700"/>
            <a:ext cx="1095375"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3100" b="1">
                <a:solidFill>
                  <a:srgbClr val="FDFDFD"/>
                </a:solidFill>
                <a:latin typeface="Arial" pitchFamily="34" charset="0"/>
                <a:ea typeface="微软雅黑" pitchFamily="34" charset="-122"/>
                <a:sym typeface="Arial" pitchFamily="34" charset="0"/>
              </a:rPr>
              <a:t>2006</a:t>
            </a:r>
          </a:p>
        </p:txBody>
      </p:sp>
      <p:sp>
        <p:nvSpPr>
          <p:cNvPr id="27662" name="TextBox 32"/>
          <p:cNvSpPr txBox="1">
            <a:spLocks noChangeArrowheads="1"/>
          </p:cNvSpPr>
          <p:nvPr/>
        </p:nvSpPr>
        <p:spPr bwMode="auto">
          <a:xfrm>
            <a:off x="6332538" y="2171700"/>
            <a:ext cx="1095375"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3100" b="1">
                <a:solidFill>
                  <a:srgbClr val="FDFDFD"/>
                </a:solidFill>
                <a:latin typeface="Arial" pitchFamily="34" charset="0"/>
                <a:ea typeface="微软雅黑" pitchFamily="34" charset="-122"/>
                <a:sym typeface="Arial" pitchFamily="34" charset="0"/>
              </a:rPr>
              <a:t>2009</a:t>
            </a:r>
          </a:p>
        </p:txBody>
      </p:sp>
      <p:sp>
        <p:nvSpPr>
          <p:cNvPr id="27663" name="TextBox 33"/>
          <p:cNvSpPr txBox="1">
            <a:spLocks noChangeArrowheads="1"/>
          </p:cNvSpPr>
          <p:nvPr/>
        </p:nvSpPr>
        <p:spPr bwMode="auto">
          <a:xfrm>
            <a:off x="7939088" y="2171700"/>
            <a:ext cx="1095375"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3100" b="1">
                <a:solidFill>
                  <a:srgbClr val="FDFDFD"/>
                </a:solidFill>
                <a:latin typeface="Arial" pitchFamily="34" charset="0"/>
                <a:ea typeface="微软雅黑" pitchFamily="34" charset="-122"/>
                <a:sym typeface="Arial" pitchFamily="34" charset="0"/>
              </a:rPr>
              <a:t>2012</a:t>
            </a:r>
          </a:p>
        </p:txBody>
      </p:sp>
      <p:sp>
        <p:nvSpPr>
          <p:cNvPr id="27664" name="TextBox 34"/>
          <p:cNvSpPr txBox="1">
            <a:spLocks noChangeArrowheads="1"/>
          </p:cNvSpPr>
          <p:nvPr/>
        </p:nvSpPr>
        <p:spPr bwMode="auto">
          <a:xfrm>
            <a:off x="9566275" y="2171700"/>
            <a:ext cx="1095375"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3100" b="1">
                <a:solidFill>
                  <a:srgbClr val="FDFDFD"/>
                </a:solidFill>
                <a:latin typeface="Arial" pitchFamily="34" charset="0"/>
                <a:ea typeface="微软雅黑" pitchFamily="34" charset="-122"/>
                <a:sym typeface="Arial" pitchFamily="34" charset="0"/>
              </a:rPr>
              <a:t>2015</a:t>
            </a:r>
          </a:p>
        </p:txBody>
      </p:sp>
      <p:cxnSp>
        <p:nvCxnSpPr>
          <p:cNvPr id="27665" name="Straight Connector 36"/>
          <p:cNvCxnSpPr>
            <a:cxnSpLocks noChangeShapeType="1"/>
          </p:cNvCxnSpPr>
          <p:nvPr/>
        </p:nvCxnSpPr>
        <p:spPr bwMode="auto">
          <a:xfrm>
            <a:off x="2028825" y="2906713"/>
            <a:ext cx="0" cy="954087"/>
          </a:xfrm>
          <a:prstGeom prst="line">
            <a:avLst/>
          </a:prstGeom>
          <a:noFill/>
          <a:ln w="19050">
            <a:solidFill>
              <a:srgbClr val="ADBACA"/>
            </a:solidFill>
            <a:round/>
            <a:headEnd/>
            <a:tailEnd/>
          </a:ln>
          <a:extLst>
            <a:ext uri="{909E8E84-426E-40DD-AFC4-6F175D3DCCD1}">
              <a14:hiddenFill xmlns:a14="http://schemas.microsoft.com/office/drawing/2010/main">
                <a:noFill/>
              </a14:hiddenFill>
            </a:ext>
          </a:extLst>
        </p:spPr>
      </p:cxnSp>
      <p:sp>
        <p:nvSpPr>
          <p:cNvPr id="27666" name="Oval 39"/>
          <p:cNvSpPr>
            <a:spLocks noChangeArrowheads="1"/>
          </p:cNvSpPr>
          <p:nvPr/>
        </p:nvSpPr>
        <p:spPr bwMode="auto">
          <a:xfrm>
            <a:off x="1616075" y="3865563"/>
            <a:ext cx="827088" cy="827087"/>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pPr algn="ctr" eaLnBrk="1" hangingPunct="1"/>
            <a:endParaRPr lang="en-US" altLang="zh-CN" sz="3100">
              <a:solidFill>
                <a:srgbClr val="FFFFFF"/>
              </a:solidFill>
              <a:latin typeface="Arial" pitchFamily="34" charset="0"/>
              <a:ea typeface="微软雅黑" pitchFamily="34" charset="-122"/>
              <a:sym typeface="Arial" pitchFamily="34" charset="0"/>
            </a:endParaRPr>
          </a:p>
        </p:txBody>
      </p:sp>
      <p:cxnSp>
        <p:nvCxnSpPr>
          <p:cNvPr id="27667" name="Straight Connector 43"/>
          <p:cNvCxnSpPr>
            <a:cxnSpLocks noChangeShapeType="1"/>
          </p:cNvCxnSpPr>
          <p:nvPr/>
        </p:nvCxnSpPr>
        <p:spPr bwMode="auto">
          <a:xfrm>
            <a:off x="3646488" y="2906713"/>
            <a:ext cx="0" cy="954087"/>
          </a:xfrm>
          <a:prstGeom prst="line">
            <a:avLst/>
          </a:prstGeom>
          <a:noFill/>
          <a:ln w="19050">
            <a:solidFill>
              <a:srgbClr val="ADBACA"/>
            </a:solidFill>
            <a:round/>
            <a:headEnd/>
            <a:tailEnd/>
          </a:ln>
          <a:extLst>
            <a:ext uri="{909E8E84-426E-40DD-AFC4-6F175D3DCCD1}">
              <a14:hiddenFill xmlns:a14="http://schemas.microsoft.com/office/drawing/2010/main">
                <a:noFill/>
              </a14:hiddenFill>
            </a:ext>
          </a:extLst>
        </p:spPr>
      </p:cxnSp>
      <p:sp>
        <p:nvSpPr>
          <p:cNvPr id="27668" name="Oval 45"/>
          <p:cNvSpPr>
            <a:spLocks noChangeArrowheads="1"/>
          </p:cNvSpPr>
          <p:nvPr/>
        </p:nvSpPr>
        <p:spPr bwMode="auto">
          <a:xfrm>
            <a:off x="3232150" y="3865563"/>
            <a:ext cx="827088" cy="827087"/>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pPr algn="ctr" eaLnBrk="1" hangingPunct="1"/>
            <a:endParaRPr lang="en-US" altLang="zh-CN" sz="3100">
              <a:solidFill>
                <a:srgbClr val="FFFFFF"/>
              </a:solidFill>
              <a:latin typeface="Arial" pitchFamily="34" charset="0"/>
              <a:ea typeface="微软雅黑" pitchFamily="34" charset="-122"/>
              <a:sym typeface="Arial" pitchFamily="34" charset="0"/>
            </a:endParaRPr>
          </a:p>
        </p:txBody>
      </p:sp>
      <p:cxnSp>
        <p:nvCxnSpPr>
          <p:cNvPr id="27669" name="Straight Connector 48"/>
          <p:cNvCxnSpPr>
            <a:cxnSpLocks noChangeShapeType="1"/>
          </p:cNvCxnSpPr>
          <p:nvPr/>
        </p:nvCxnSpPr>
        <p:spPr bwMode="auto">
          <a:xfrm>
            <a:off x="5253038" y="2906713"/>
            <a:ext cx="0" cy="954087"/>
          </a:xfrm>
          <a:prstGeom prst="line">
            <a:avLst/>
          </a:prstGeom>
          <a:noFill/>
          <a:ln w="19050">
            <a:solidFill>
              <a:srgbClr val="ADBACA"/>
            </a:solidFill>
            <a:round/>
            <a:headEnd/>
            <a:tailEnd/>
          </a:ln>
          <a:extLst>
            <a:ext uri="{909E8E84-426E-40DD-AFC4-6F175D3DCCD1}">
              <a14:hiddenFill xmlns:a14="http://schemas.microsoft.com/office/drawing/2010/main">
                <a:noFill/>
              </a14:hiddenFill>
            </a:ext>
          </a:extLst>
        </p:spPr>
      </p:cxnSp>
      <p:sp>
        <p:nvSpPr>
          <p:cNvPr id="27670" name="Oval 50"/>
          <p:cNvSpPr>
            <a:spLocks noChangeArrowheads="1"/>
          </p:cNvSpPr>
          <p:nvPr/>
        </p:nvSpPr>
        <p:spPr bwMode="auto">
          <a:xfrm>
            <a:off x="4838700" y="3865563"/>
            <a:ext cx="828675" cy="827087"/>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pPr algn="ctr" eaLnBrk="1" hangingPunct="1"/>
            <a:endParaRPr lang="en-US" altLang="zh-CN" sz="3100">
              <a:solidFill>
                <a:srgbClr val="FFFFFF"/>
              </a:solidFill>
              <a:latin typeface="Arial" pitchFamily="34" charset="0"/>
              <a:ea typeface="微软雅黑" pitchFamily="34" charset="-122"/>
              <a:sym typeface="Arial" pitchFamily="34" charset="0"/>
            </a:endParaRPr>
          </a:p>
        </p:txBody>
      </p:sp>
      <p:cxnSp>
        <p:nvCxnSpPr>
          <p:cNvPr id="27671" name="Straight Connector 53"/>
          <p:cNvCxnSpPr>
            <a:cxnSpLocks noChangeShapeType="1"/>
          </p:cNvCxnSpPr>
          <p:nvPr/>
        </p:nvCxnSpPr>
        <p:spPr bwMode="auto">
          <a:xfrm>
            <a:off x="6880225" y="2906713"/>
            <a:ext cx="0" cy="954087"/>
          </a:xfrm>
          <a:prstGeom prst="line">
            <a:avLst/>
          </a:prstGeom>
          <a:noFill/>
          <a:ln w="19050">
            <a:solidFill>
              <a:srgbClr val="ADBACA"/>
            </a:solidFill>
            <a:round/>
            <a:headEnd/>
            <a:tailEnd/>
          </a:ln>
          <a:extLst>
            <a:ext uri="{909E8E84-426E-40DD-AFC4-6F175D3DCCD1}">
              <a14:hiddenFill xmlns:a14="http://schemas.microsoft.com/office/drawing/2010/main">
                <a:noFill/>
              </a14:hiddenFill>
            </a:ext>
          </a:extLst>
        </p:spPr>
      </p:cxnSp>
      <p:sp>
        <p:nvSpPr>
          <p:cNvPr id="27672" name="Oval 55"/>
          <p:cNvSpPr>
            <a:spLocks noChangeArrowheads="1"/>
          </p:cNvSpPr>
          <p:nvPr/>
        </p:nvSpPr>
        <p:spPr bwMode="auto">
          <a:xfrm>
            <a:off x="6465888" y="3865563"/>
            <a:ext cx="828675" cy="827087"/>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pPr algn="ctr" eaLnBrk="1" hangingPunct="1"/>
            <a:endParaRPr lang="en-US" altLang="zh-CN" sz="3100">
              <a:solidFill>
                <a:srgbClr val="FFFFFF"/>
              </a:solidFill>
              <a:latin typeface="Arial" pitchFamily="34" charset="0"/>
              <a:ea typeface="微软雅黑" pitchFamily="34" charset="-122"/>
              <a:sym typeface="Arial" pitchFamily="34" charset="0"/>
            </a:endParaRPr>
          </a:p>
        </p:txBody>
      </p:sp>
      <p:cxnSp>
        <p:nvCxnSpPr>
          <p:cNvPr id="27673" name="Straight Connector 58"/>
          <p:cNvCxnSpPr>
            <a:cxnSpLocks noChangeShapeType="1"/>
          </p:cNvCxnSpPr>
          <p:nvPr/>
        </p:nvCxnSpPr>
        <p:spPr bwMode="auto">
          <a:xfrm>
            <a:off x="8486775" y="2906713"/>
            <a:ext cx="0" cy="954087"/>
          </a:xfrm>
          <a:prstGeom prst="line">
            <a:avLst/>
          </a:prstGeom>
          <a:noFill/>
          <a:ln w="19050">
            <a:solidFill>
              <a:srgbClr val="ADBACA"/>
            </a:solidFill>
            <a:round/>
            <a:headEnd/>
            <a:tailEnd/>
          </a:ln>
          <a:extLst>
            <a:ext uri="{909E8E84-426E-40DD-AFC4-6F175D3DCCD1}">
              <a14:hiddenFill xmlns:a14="http://schemas.microsoft.com/office/drawing/2010/main">
                <a:noFill/>
              </a14:hiddenFill>
            </a:ext>
          </a:extLst>
        </p:spPr>
      </p:cxnSp>
      <p:sp>
        <p:nvSpPr>
          <p:cNvPr id="27674" name="Oval 60"/>
          <p:cNvSpPr>
            <a:spLocks noChangeArrowheads="1"/>
          </p:cNvSpPr>
          <p:nvPr/>
        </p:nvSpPr>
        <p:spPr bwMode="auto">
          <a:xfrm>
            <a:off x="8072438" y="3865563"/>
            <a:ext cx="828675" cy="827087"/>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pPr algn="ctr" eaLnBrk="1" hangingPunct="1"/>
            <a:endParaRPr lang="en-US" altLang="zh-CN" sz="3100">
              <a:solidFill>
                <a:srgbClr val="FFFFFF"/>
              </a:solidFill>
              <a:latin typeface="Arial" pitchFamily="34" charset="0"/>
              <a:ea typeface="微软雅黑" pitchFamily="34" charset="-122"/>
              <a:sym typeface="Arial" pitchFamily="34" charset="0"/>
            </a:endParaRPr>
          </a:p>
        </p:txBody>
      </p:sp>
      <p:cxnSp>
        <p:nvCxnSpPr>
          <p:cNvPr id="27675" name="Straight Connector 63"/>
          <p:cNvCxnSpPr>
            <a:cxnSpLocks noChangeShapeType="1"/>
          </p:cNvCxnSpPr>
          <p:nvPr/>
        </p:nvCxnSpPr>
        <p:spPr bwMode="auto">
          <a:xfrm>
            <a:off x="10113963" y="2906713"/>
            <a:ext cx="0" cy="954087"/>
          </a:xfrm>
          <a:prstGeom prst="line">
            <a:avLst/>
          </a:prstGeom>
          <a:noFill/>
          <a:ln w="19050">
            <a:solidFill>
              <a:srgbClr val="ADBACA"/>
            </a:solidFill>
            <a:round/>
            <a:headEnd/>
            <a:tailEnd/>
          </a:ln>
          <a:extLst>
            <a:ext uri="{909E8E84-426E-40DD-AFC4-6F175D3DCCD1}">
              <a14:hiddenFill xmlns:a14="http://schemas.microsoft.com/office/drawing/2010/main">
                <a:noFill/>
              </a14:hiddenFill>
            </a:ext>
          </a:extLst>
        </p:spPr>
      </p:cxnSp>
      <p:sp>
        <p:nvSpPr>
          <p:cNvPr id="27676" name="Oval 65"/>
          <p:cNvSpPr>
            <a:spLocks noChangeArrowheads="1"/>
          </p:cNvSpPr>
          <p:nvPr/>
        </p:nvSpPr>
        <p:spPr bwMode="auto">
          <a:xfrm>
            <a:off x="9699625" y="3865563"/>
            <a:ext cx="828675" cy="827087"/>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pPr algn="ctr" eaLnBrk="1" hangingPunct="1"/>
            <a:endParaRPr lang="en-US" altLang="zh-CN" sz="3100">
              <a:solidFill>
                <a:srgbClr val="445469"/>
              </a:solidFill>
              <a:latin typeface="Arial" pitchFamily="34" charset="0"/>
              <a:ea typeface="微软雅黑" pitchFamily="34" charset="-122"/>
              <a:sym typeface="Arial" pitchFamily="34" charset="0"/>
            </a:endParaRPr>
          </a:p>
        </p:txBody>
      </p:sp>
      <p:sp>
        <p:nvSpPr>
          <p:cNvPr id="27677" name="Freeform 116"/>
          <p:cNvSpPr>
            <a:spLocks noEditPoints="1"/>
          </p:cNvSpPr>
          <p:nvPr/>
        </p:nvSpPr>
        <p:spPr bwMode="auto">
          <a:xfrm>
            <a:off x="1822450" y="4113213"/>
            <a:ext cx="412750" cy="333375"/>
          </a:xfrm>
          <a:custGeom>
            <a:avLst/>
            <a:gdLst>
              <a:gd name="T0" fmla="*/ 2147483647 w 57"/>
              <a:gd name="T1" fmla="*/ 1418126519 h 46"/>
              <a:gd name="T2" fmla="*/ 2147483647 w 57"/>
              <a:gd name="T3" fmla="*/ 1418126519 h 46"/>
              <a:gd name="T4" fmla="*/ 2147483647 w 57"/>
              <a:gd name="T5" fmla="*/ 1418126519 h 46"/>
              <a:gd name="T6" fmla="*/ 2147483647 w 57"/>
              <a:gd name="T7" fmla="*/ 1418126519 h 46"/>
              <a:gd name="T8" fmla="*/ 1468187956 w 57"/>
              <a:gd name="T9" fmla="*/ 315140837 h 46"/>
              <a:gd name="T10" fmla="*/ 209742171 w 57"/>
              <a:gd name="T11" fmla="*/ 1418126519 h 46"/>
              <a:gd name="T12" fmla="*/ 157308439 w 57"/>
              <a:gd name="T13" fmla="*/ 1418126519 h 46"/>
              <a:gd name="T14" fmla="*/ 104867465 w 57"/>
              <a:gd name="T15" fmla="*/ 1418126519 h 46"/>
              <a:gd name="T16" fmla="*/ 0 w 57"/>
              <a:gd name="T17" fmla="*/ 1260556101 h 46"/>
              <a:gd name="T18" fmla="*/ 0 w 57"/>
              <a:gd name="T19" fmla="*/ 1208035043 h 46"/>
              <a:gd name="T20" fmla="*/ 1363320491 w 57"/>
              <a:gd name="T21" fmla="*/ 52521057 h 46"/>
              <a:gd name="T22" fmla="*/ 1625496395 w 57"/>
              <a:gd name="T23" fmla="*/ 52521057 h 46"/>
              <a:gd name="T24" fmla="*/ 2097414469 w 57"/>
              <a:gd name="T25" fmla="*/ 420182951 h 46"/>
              <a:gd name="T26" fmla="*/ 2097414469 w 57"/>
              <a:gd name="T27" fmla="*/ 52521057 h 46"/>
              <a:gd name="T28" fmla="*/ 2147483647 w 57"/>
              <a:gd name="T29" fmla="*/ 0 h 46"/>
              <a:gd name="T30" fmla="*/ 2147483647 w 57"/>
              <a:gd name="T31" fmla="*/ 0 h 46"/>
              <a:gd name="T32" fmla="*/ 2147483647 w 57"/>
              <a:gd name="T33" fmla="*/ 52521057 h 46"/>
              <a:gd name="T34" fmla="*/ 2147483647 w 57"/>
              <a:gd name="T35" fmla="*/ 840373149 h 46"/>
              <a:gd name="T36" fmla="*/ 2147483647 w 57"/>
              <a:gd name="T37" fmla="*/ 1208035043 h 46"/>
              <a:gd name="T38" fmla="*/ 2147483647 w 57"/>
              <a:gd name="T39" fmla="*/ 1260556101 h 46"/>
              <a:gd name="T40" fmla="*/ 2147483647 w 57"/>
              <a:gd name="T41" fmla="*/ 1418126519 h 46"/>
              <a:gd name="T42" fmla="*/ 2147483647 w 57"/>
              <a:gd name="T43" fmla="*/ 2147483647 h 46"/>
              <a:gd name="T44" fmla="*/ 2147483647 w 57"/>
              <a:gd name="T45" fmla="*/ 2147483647 h 46"/>
              <a:gd name="T46" fmla="*/ 1730371101 w 57"/>
              <a:gd name="T47" fmla="*/ 2147483647 h 46"/>
              <a:gd name="T48" fmla="*/ 1730371101 w 57"/>
              <a:gd name="T49" fmla="*/ 1680739052 h 46"/>
              <a:gd name="T50" fmla="*/ 1258445785 w 57"/>
              <a:gd name="T51" fmla="*/ 1680739052 h 46"/>
              <a:gd name="T52" fmla="*/ 1258445785 w 57"/>
              <a:gd name="T53" fmla="*/ 2147483647 h 46"/>
              <a:gd name="T54" fmla="*/ 524351807 w 57"/>
              <a:gd name="T55" fmla="*/ 2147483647 h 46"/>
              <a:gd name="T56" fmla="*/ 419484342 w 57"/>
              <a:gd name="T57" fmla="*/ 2147483647 h 46"/>
              <a:gd name="T58" fmla="*/ 419484342 w 57"/>
              <a:gd name="T59" fmla="*/ 1418126519 h 46"/>
              <a:gd name="T60" fmla="*/ 419484342 w 57"/>
              <a:gd name="T61" fmla="*/ 1365598215 h 46"/>
              <a:gd name="T62" fmla="*/ 1468187956 w 57"/>
              <a:gd name="T63" fmla="*/ 472711255 h 46"/>
              <a:gd name="T64" fmla="*/ 2147483647 w 57"/>
              <a:gd name="T65" fmla="*/ 1365598215 h 46"/>
              <a:gd name="T66" fmla="*/ 2147483647 w 57"/>
              <a:gd name="T67" fmla="*/ 1418126519 h 46"/>
              <a:gd name="T68" fmla="*/ 2147483647 w 57"/>
              <a:gd name="T69" fmla="*/ 2147483647 h 4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27678" name="Freeform 101"/>
          <p:cNvSpPr>
            <a:spLocks noEditPoints="1"/>
          </p:cNvSpPr>
          <p:nvPr/>
        </p:nvSpPr>
        <p:spPr bwMode="auto">
          <a:xfrm>
            <a:off x="3417888" y="4068763"/>
            <a:ext cx="457200" cy="422275"/>
          </a:xfrm>
          <a:custGeom>
            <a:avLst/>
            <a:gdLst>
              <a:gd name="T0" fmla="*/ 1763030435 w 68"/>
              <a:gd name="T1" fmla="*/ 1617380278 h 63"/>
              <a:gd name="T2" fmla="*/ 1853441735 w 68"/>
              <a:gd name="T3" fmla="*/ 1976796628 h 63"/>
              <a:gd name="T4" fmla="*/ 1582207835 w 68"/>
              <a:gd name="T5" fmla="*/ 2147483647 h 63"/>
              <a:gd name="T6" fmla="*/ 1220555912 w 68"/>
              <a:gd name="T7" fmla="*/ 2147483647 h 63"/>
              <a:gd name="T8" fmla="*/ 813708424 w 68"/>
              <a:gd name="T9" fmla="*/ 2147483647 h 63"/>
              <a:gd name="T10" fmla="*/ 497265512 w 68"/>
              <a:gd name="T11" fmla="*/ 2147483647 h 63"/>
              <a:gd name="T12" fmla="*/ 180822600 w 68"/>
              <a:gd name="T13" fmla="*/ 1976796628 h 63"/>
              <a:gd name="T14" fmla="*/ 271233900 w 68"/>
              <a:gd name="T15" fmla="*/ 1617380278 h 63"/>
              <a:gd name="T16" fmla="*/ 0 w 68"/>
              <a:gd name="T17" fmla="*/ 1257963928 h 63"/>
              <a:gd name="T18" fmla="*/ 316442912 w 68"/>
              <a:gd name="T19" fmla="*/ 1033327033 h 63"/>
              <a:gd name="T20" fmla="*/ 180822600 w 68"/>
              <a:gd name="T21" fmla="*/ 808690139 h 63"/>
              <a:gd name="T22" fmla="*/ 678088112 w 68"/>
              <a:gd name="T23" fmla="*/ 718832700 h 63"/>
              <a:gd name="T24" fmla="*/ 858910712 w 68"/>
              <a:gd name="T25" fmla="*/ 359416350 h 63"/>
              <a:gd name="T26" fmla="*/ 1265764924 w 68"/>
              <a:gd name="T27" fmla="*/ 673910683 h 63"/>
              <a:gd name="T28" fmla="*/ 1582207835 w 68"/>
              <a:gd name="T29" fmla="*/ 539124525 h 63"/>
              <a:gd name="T30" fmla="*/ 1853441735 w 68"/>
              <a:gd name="T31" fmla="*/ 853618858 h 63"/>
              <a:gd name="T32" fmla="*/ 2034264335 w 68"/>
              <a:gd name="T33" fmla="*/ 1213035208 h 63"/>
              <a:gd name="T34" fmla="*/ 1039733312 w 68"/>
              <a:gd name="T35" fmla="*/ 988398314 h 63"/>
              <a:gd name="T36" fmla="*/ 1446587524 w 68"/>
              <a:gd name="T37" fmla="*/ 1392743383 h 63"/>
              <a:gd name="T38" fmla="*/ 2147483647 w 68"/>
              <a:gd name="T39" fmla="*/ 718832700 h 63"/>
              <a:gd name="T40" fmla="*/ 2147483647 w 68"/>
              <a:gd name="T41" fmla="*/ 1078255753 h 63"/>
              <a:gd name="T42" fmla="*/ 2147483647 w 68"/>
              <a:gd name="T43" fmla="*/ 988398314 h 63"/>
              <a:gd name="T44" fmla="*/ 2079466624 w 68"/>
              <a:gd name="T45" fmla="*/ 1078255753 h 63"/>
              <a:gd name="T46" fmla="*/ 2079466624 w 68"/>
              <a:gd name="T47" fmla="*/ 718832700 h 63"/>
              <a:gd name="T48" fmla="*/ 2079466624 w 68"/>
              <a:gd name="T49" fmla="*/ 404345069 h 63"/>
              <a:gd name="T50" fmla="*/ 2079466624 w 68"/>
              <a:gd name="T51" fmla="*/ 89857439 h 63"/>
              <a:gd name="T52" fmla="*/ 2147483647 w 68"/>
              <a:gd name="T53" fmla="*/ 179708175 h 63"/>
              <a:gd name="T54" fmla="*/ 2147483647 w 68"/>
              <a:gd name="T55" fmla="*/ 0 h 63"/>
              <a:gd name="T56" fmla="*/ 2147483647 w 68"/>
              <a:gd name="T57" fmla="*/ 314487631 h 63"/>
              <a:gd name="T58" fmla="*/ 2147483647 w 68"/>
              <a:gd name="T59" fmla="*/ 673910683 h 63"/>
              <a:gd name="T60" fmla="*/ 2147483647 w 68"/>
              <a:gd name="T61" fmla="*/ 2147483647 h 63"/>
              <a:gd name="T62" fmla="*/ 2147483647 w 68"/>
              <a:gd name="T63" fmla="*/ 2147483647 h 63"/>
              <a:gd name="T64" fmla="*/ 2147483647 w 68"/>
              <a:gd name="T65" fmla="*/ 2147483647 h 63"/>
              <a:gd name="T66" fmla="*/ 2034264335 w 68"/>
              <a:gd name="T67" fmla="*/ 2147483647 h 63"/>
              <a:gd name="T68" fmla="*/ 1853441735 w 68"/>
              <a:gd name="T69" fmla="*/ 2147483647 h 63"/>
              <a:gd name="T70" fmla="*/ 2124675635 w 68"/>
              <a:gd name="T71" fmla="*/ 1976796628 h 63"/>
              <a:gd name="T72" fmla="*/ 2147483647 w 68"/>
              <a:gd name="T73" fmla="*/ 1617380278 h 63"/>
              <a:gd name="T74" fmla="*/ 2147483647 w 68"/>
              <a:gd name="T75" fmla="*/ 1797088453 h 63"/>
              <a:gd name="T76" fmla="*/ 2147483647 w 68"/>
              <a:gd name="T77" fmla="*/ 1752159733 h 63"/>
              <a:gd name="T78" fmla="*/ 2147483647 w 68"/>
              <a:gd name="T79" fmla="*/ 2066654067 h 63"/>
              <a:gd name="T80" fmla="*/ 2147483647 w 68"/>
              <a:gd name="T81" fmla="*/ 359416350 h 63"/>
              <a:gd name="T82" fmla="*/ 2147483647 w 68"/>
              <a:gd name="T83" fmla="*/ 584053244 h 63"/>
              <a:gd name="T84" fmla="*/ 2147483647 w 68"/>
              <a:gd name="T85" fmla="*/ 2147483647 h 63"/>
              <a:gd name="T86" fmla="*/ 2147483647 w 68"/>
              <a:gd name="T87" fmla="*/ 2021725347 h 6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27679" name="Freeform 157"/>
          <p:cNvSpPr>
            <a:spLocks noEditPoints="1"/>
          </p:cNvSpPr>
          <p:nvPr/>
        </p:nvSpPr>
        <p:spPr bwMode="auto">
          <a:xfrm>
            <a:off x="5073650" y="4081463"/>
            <a:ext cx="357188" cy="395287"/>
          </a:xfrm>
          <a:custGeom>
            <a:avLst/>
            <a:gdLst>
              <a:gd name="T0" fmla="*/ 1871435499 w 56"/>
              <a:gd name="T1" fmla="*/ 2147483647 h 62"/>
              <a:gd name="T2" fmla="*/ 406837132 w 56"/>
              <a:gd name="T3" fmla="*/ 2147483647 h 62"/>
              <a:gd name="T4" fmla="*/ 0 w 56"/>
              <a:gd name="T5" fmla="*/ 2113707974 h 62"/>
              <a:gd name="T6" fmla="*/ 569568158 w 56"/>
              <a:gd name="T7" fmla="*/ 1178796839 h 62"/>
              <a:gd name="T8" fmla="*/ 1139136316 w 56"/>
              <a:gd name="T9" fmla="*/ 1382038113 h 62"/>
              <a:gd name="T10" fmla="*/ 1708704473 w 56"/>
              <a:gd name="T11" fmla="*/ 1178796839 h 62"/>
              <a:gd name="T12" fmla="*/ 2147483647 w 56"/>
              <a:gd name="T13" fmla="*/ 2113707974 h 62"/>
              <a:gd name="T14" fmla="*/ 1871435499 w 56"/>
              <a:gd name="T15" fmla="*/ 2147483647 h 62"/>
              <a:gd name="T16" fmla="*/ 1139136316 w 56"/>
              <a:gd name="T17" fmla="*/ 1260098449 h 62"/>
              <a:gd name="T18" fmla="*/ 528886996 w 56"/>
              <a:gd name="T19" fmla="*/ 650374627 h 62"/>
              <a:gd name="T20" fmla="*/ 1139136316 w 56"/>
              <a:gd name="T21" fmla="*/ 0 h 62"/>
              <a:gd name="T22" fmla="*/ 1749385635 w 56"/>
              <a:gd name="T23" fmla="*/ 650374627 h 62"/>
              <a:gd name="T24" fmla="*/ 1139136316 w 56"/>
              <a:gd name="T25" fmla="*/ 1260098449 h 6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6" h="62">
                <a:moveTo>
                  <a:pt x="46" y="62"/>
                </a:moveTo>
                <a:cubicBezTo>
                  <a:pt x="10" y="62"/>
                  <a:pt x="10" y="62"/>
                  <a:pt x="10" y="62"/>
                </a:cubicBezTo>
                <a:cubicBezTo>
                  <a:pt x="4" y="62"/>
                  <a:pt x="0" y="58"/>
                  <a:pt x="0" y="52"/>
                </a:cubicBezTo>
                <a:cubicBezTo>
                  <a:pt x="0" y="43"/>
                  <a:pt x="2" y="29"/>
                  <a:pt x="14" y="29"/>
                </a:cubicBezTo>
                <a:cubicBezTo>
                  <a:pt x="15" y="29"/>
                  <a:pt x="20" y="34"/>
                  <a:pt x="28" y="34"/>
                </a:cubicBezTo>
                <a:cubicBezTo>
                  <a:pt x="36" y="34"/>
                  <a:pt x="41" y="29"/>
                  <a:pt x="42" y="29"/>
                </a:cubicBezTo>
                <a:cubicBezTo>
                  <a:pt x="54" y="29"/>
                  <a:pt x="56" y="43"/>
                  <a:pt x="56" y="52"/>
                </a:cubicBezTo>
                <a:cubicBezTo>
                  <a:pt x="56" y="58"/>
                  <a:pt x="52" y="62"/>
                  <a:pt x="46" y="62"/>
                </a:cubicBezTo>
                <a:close/>
                <a:moveTo>
                  <a:pt x="28" y="31"/>
                </a:moveTo>
                <a:cubicBezTo>
                  <a:pt x="20" y="31"/>
                  <a:pt x="13" y="24"/>
                  <a:pt x="13" y="16"/>
                </a:cubicBezTo>
                <a:cubicBezTo>
                  <a:pt x="13" y="7"/>
                  <a:pt x="20" y="0"/>
                  <a:pt x="28" y="0"/>
                </a:cubicBezTo>
                <a:cubicBezTo>
                  <a:pt x="37" y="0"/>
                  <a:pt x="43" y="7"/>
                  <a:pt x="43" y="16"/>
                </a:cubicBezTo>
                <a:cubicBezTo>
                  <a:pt x="43" y="24"/>
                  <a:pt x="37" y="31"/>
                  <a:pt x="28" y="3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27680" name="Freeform 145"/>
          <p:cNvSpPr>
            <a:spLocks noChangeAspect="1"/>
          </p:cNvSpPr>
          <p:nvPr/>
        </p:nvSpPr>
        <p:spPr bwMode="auto">
          <a:xfrm>
            <a:off x="6650038" y="4081463"/>
            <a:ext cx="460375" cy="396875"/>
          </a:xfrm>
          <a:custGeom>
            <a:avLst/>
            <a:gdLst>
              <a:gd name="T0" fmla="*/ 2147483647 w 64"/>
              <a:gd name="T1" fmla="*/ 2147483647 h 55"/>
              <a:gd name="T2" fmla="*/ 2147483647 w 64"/>
              <a:gd name="T3" fmla="*/ 2147483647 h 55"/>
              <a:gd name="T4" fmla="*/ 2147483647 w 64"/>
              <a:gd name="T5" fmla="*/ 2147483647 h 55"/>
              <a:gd name="T6" fmla="*/ 2147483647 w 64"/>
              <a:gd name="T7" fmla="*/ 2147483647 h 55"/>
              <a:gd name="T8" fmla="*/ 2147483647 w 64"/>
              <a:gd name="T9" fmla="*/ 2082771136 h 55"/>
              <a:gd name="T10" fmla="*/ 2147483647 w 64"/>
              <a:gd name="T11" fmla="*/ 1874498352 h 55"/>
              <a:gd name="T12" fmla="*/ 2147483647 w 64"/>
              <a:gd name="T13" fmla="*/ 1874498352 h 55"/>
              <a:gd name="T14" fmla="*/ 2147483647 w 64"/>
              <a:gd name="T15" fmla="*/ 1562078352 h 55"/>
              <a:gd name="T16" fmla="*/ 1759308676 w 64"/>
              <a:gd name="T17" fmla="*/ 1562078352 h 55"/>
              <a:gd name="T18" fmla="*/ 1759308676 w 64"/>
              <a:gd name="T19" fmla="*/ 1874498352 h 55"/>
              <a:gd name="T20" fmla="*/ 1914541371 w 64"/>
              <a:gd name="T21" fmla="*/ 1874498352 h 55"/>
              <a:gd name="T22" fmla="*/ 2121523094 w 64"/>
              <a:gd name="T23" fmla="*/ 2082771136 h 55"/>
              <a:gd name="T24" fmla="*/ 2121523094 w 64"/>
              <a:gd name="T25" fmla="*/ 2147483647 h 55"/>
              <a:gd name="T26" fmla="*/ 1914541371 w 64"/>
              <a:gd name="T27" fmla="*/ 2147483647 h 55"/>
              <a:gd name="T28" fmla="*/ 1345352424 w 64"/>
              <a:gd name="T29" fmla="*/ 2147483647 h 55"/>
              <a:gd name="T30" fmla="*/ 1190119729 w 64"/>
              <a:gd name="T31" fmla="*/ 2147483647 h 55"/>
              <a:gd name="T32" fmla="*/ 1190119729 w 64"/>
              <a:gd name="T33" fmla="*/ 2082771136 h 55"/>
              <a:gd name="T34" fmla="*/ 1345352424 w 64"/>
              <a:gd name="T35" fmla="*/ 1874498352 h 55"/>
              <a:gd name="T36" fmla="*/ 1500585119 w 64"/>
              <a:gd name="T37" fmla="*/ 1874498352 h 55"/>
              <a:gd name="T38" fmla="*/ 1500585119 w 64"/>
              <a:gd name="T39" fmla="*/ 1562078352 h 55"/>
              <a:gd name="T40" fmla="*/ 569188947 w 64"/>
              <a:gd name="T41" fmla="*/ 1562078352 h 55"/>
              <a:gd name="T42" fmla="*/ 569188947 w 64"/>
              <a:gd name="T43" fmla="*/ 1874498352 h 55"/>
              <a:gd name="T44" fmla="*/ 776163477 w 64"/>
              <a:gd name="T45" fmla="*/ 1874498352 h 55"/>
              <a:gd name="T46" fmla="*/ 931396172 w 64"/>
              <a:gd name="T47" fmla="*/ 2082771136 h 55"/>
              <a:gd name="T48" fmla="*/ 931396172 w 64"/>
              <a:gd name="T49" fmla="*/ 2147483647 h 55"/>
              <a:gd name="T50" fmla="*/ 776163477 w 64"/>
              <a:gd name="T51" fmla="*/ 2147483647 h 55"/>
              <a:gd name="T52" fmla="*/ 155232695 w 64"/>
              <a:gd name="T53" fmla="*/ 2147483647 h 55"/>
              <a:gd name="T54" fmla="*/ 0 w 64"/>
              <a:gd name="T55" fmla="*/ 2147483647 h 55"/>
              <a:gd name="T56" fmla="*/ 0 w 64"/>
              <a:gd name="T57" fmla="*/ 2082771136 h 55"/>
              <a:gd name="T58" fmla="*/ 155232695 w 64"/>
              <a:gd name="T59" fmla="*/ 1874498352 h 55"/>
              <a:gd name="T60" fmla="*/ 362214418 w 64"/>
              <a:gd name="T61" fmla="*/ 1874498352 h 55"/>
              <a:gd name="T62" fmla="*/ 362214418 w 64"/>
              <a:gd name="T63" fmla="*/ 1562078352 h 55"/>
              <a:gd name="T64" fmla="*/ 569188947 w 64"/>
              <a:gd name="T65" fmla="*/ 1301735568 h 55"/>
              <a:gd name="T66" fmla="*/ 1500585119 w 64"/>
              <a:gd name="T67" fmla="*/ 1301735568 h 55"/>
              <a:gd name="T68" fmla="*/ 1500585119 w 64"/>
              <a:gd name="T69" fmla="*/ 937245568 h 55"/>
              <a:gd name="T70" fmla="*/ 1345352424 w 64"/>
              <a:gd name="T71" fmla="*/ 937245568 h 55"/>
              <a:gd name="T72" fmla="*/ 1190119729 w 64"/>
              <a:gd name="T73" fmla="*/ 781042784 h 55"/>
              <a:gd name="T74" fmla="*/ 1190119729 w 64"/>
              <a:gd name="T75" fmla="*/ 156210000 h 55"/>
              <a:gd name="T76" fmla="*/ 1345352424 w 64"/>
              <a:gd name="T77" fmla="*/ 0 h 55"/>
              <a:gd name="T78" fmla="*/ 1914541371 w 64"/>
              <a:gd name="T79" fmla="*/ 0 h 55"/>
              <a:gd name="T80" fmla="*/ 2121523094 w 64"/>
              <a:gd name="T81" fmla="*/ 156210000 h 55"/>
              <a:gd name="T82" fmla="*/ 2121523094 w 64"/>
              <a:gd name="T83" fmla="*/ 781042784 h 55"/>
              <a:gd name="T84" fmla="*/ 1914541371 w 64"/>
              <a:gd name="T85" fmla="*/ 937245568 h 55"/>
              <a:gd name="T86" fmla="*/ 1759308676 w 64"/>
              <a:gd name="T87" fmla="*/ 937245568 h 55"/>
              <a:gd name="T88" fmla="*/ 1759308676 w 64"/>
              <a:gd name="T89" fmla="*/ 1301735568 h 55"/>
              <a:gd name="T90" fmla="*/ 2147483647 w 64"/>
              <a:gd name="T91" fmla="*/ 1301735568 h 55"/>
              <a:gd name="T92" fmla="*/ 2147483647 w 64"/>
              <a:gd name="T93" fmla="*/ 1562078352 h 55"/>
              <a:gd name="T94" fmla="*/ 2147483647 w 64"/>
              <a:gd name="T95" fmla="*/ 1874498352 h 55"/>
              <a:gd name="T96" fmla="*/ 2147483647 w 64"/>
              <a:gd name="T97" fmla="*/ 1874498352 h 55"/>
              <a:gd name="T98" fmla="*/ 2147483647 w 64"/>
              <a:gd name="T99" fmla="*/ 2082771136 h 55"/>
              <a:gd name="T100" fmla="*/ 2147483647 w 64"/>
              <a:gd name="T101" fmla="*/ 2147483647 h 5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27681" name="Freeform 157"/>
          <p:cNvSpPr>
            <a:spLocks noChangeAspect="1" noEditPoints="1"/>
          </p:cNvSpPr>
          <p:nvPr/>
        </p:nvSpPr>
        <p:spPr bwMode="auto">
          <a:xfrm>
            <a:off x="8324850" y="4081463"/>
            <a:ext cx="323850" cy="396875"/>
          </a:xfrm>
          <a:custGeom>
            <a:avLst/>
            <a:gdLst>
              <a:gd name="T0" fmla="*/ 2147483647 w 41"/>
              <a:gd name="T1" fmla="*/ 2147483647 h 50"/>
              <a:gd name="T2" fmla="*/ 2147483647 w 41"/>
              <a:gd name="T3" fmla="*/ 2147483647 h 50"/>
              <a:gd name="T4" fmla="*/ 311954437 w 41"/>
              <a:gd name="T5" fmla="*/ 2147483647 h 50"/>
              <a:gd name="T6" fmla="*/ 0 w 41"/>
              <a:gd name="T7" fmla="*/ 2147483647 h 50"/>
              <a:gd name="T8" fmla="*/ 0 w 41"/>
              <a:gd name="T9" fmla="*/ 315023500 h 50"/>
              <a:gd name="T10" fmla="*/ 311954437 w 41"/>
              <a:gd name="T11" fmla="*/ 0 h 50"/>
              <a:gd name="T12" fmla="*/ 2147483647 w 41"/>
              <a:gd name="T13" fmla="*/ 0 h 50"/>
              <a:gd name="T14" fmla="*/ 2147483647 w 41"/>
              <a:gd name="T15" fmla="*/ 315023500 h 50"/>
              <a:gd name="T16" fmla="*/ 2147483647 w 41"/>
              <a:gd name="T17" fmla="*/ 2147483647 h 50"/>
              <a:gd name="T18" fmla="*/ 2147483647 w 41"/>
              <a:gd name="T19" fmla="*/ 315023500 h 50"/>
              <a:gd name="T20" fmla="*/ 2147483647 w 41"/>
              <a:gd name="T21" fmla="*/ 252015625 h 50"/>
              <a:gd name="T22" fmla="*/ 311954437 w 41"/>
              <a:gd name="T23" fmla="*/ 252015625 h 50"/>
              <a:gd name="T24" fmla="*/ 249561970 w 41"/>
              <a:gd name="T25" fmla="*/ 315023500 h 50"/>
              <a:gd name="T26" fmla="*/ 249561970 w 41"/>
              <a:gd name="T27" fmla="*/ 2147483647 h 50"/>
              <a:gd name="T28" fmla="*/ 311954437 w 41"/>
              <a:gd name="T29" fmla="*/ 2147483647 h 50"/>
              <a:gd name="T30" fmla="*/ 2147483647 w 41"/>
              <a:gd name="T31" fmla="*/ 2147483647 h 50"/>
              <a:gd name="T32" fmla="*/ 2147483647 w 41"/>
              <a:gd name="T33" fmla="*/ 2147483647 h 50"/>
              <a:gd name="T34" fmla="*/ 2147483647 w 41"/>
              <a:gd name="T35" fmla="*/ 315023500 h 50"/>
              <a:gd name="T36" fmla="*/ 1247817746 w 41"/>
              <a:gd name="T37" fmla="*/ 2147483647 h 50"/>
              <a:gd name="T38" fmla="*/ 1123032812 w 41"/>
              <a:gd name="T39" fmla="*/ 2147483647 h 50"/>
              <a:gd name="T40" fmla="*/ 1247817746 w 41"/>
              <a:gd name="T41" fmla="*/ 2147483647 h 50"/>
              <a:gd name="T42" fmla="*/ 1434987249 w 41"/>
              <a:gd name="T43" fmla="*/ 2147483647 h 50"/>
              <a:gd name="T44" fmla="*/ 1247817746 w 41"/>
              <a:gd name="T45" fmla="*/ 2147483647 h 5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1" h="50">
                <a:moveTo>
                  <a:pt x="41" y="44"/>
                </a:moveTo>
                <a:cubicBezTo>
                  <a:pt x="41" y="47"/>
                  <a:pt x="38" y="50"/>
                  <a:pt x="35" y="50"/>
                </a:cubicBezTo>
                <a:cubicBezTo>
                  <a:pt x="5" y="50"/>
                  <a:pt x="5" y="50"/>
                  <a:pt x="5" y="50"/>
                </a:cubicBezTo>
                <a:cubicBezTo>
                  <a:pt x="2" y="50"/>
                  <a:pt x="0" y="47"/>
                  <a:pt x="0" y="44"/>
                </a:cubicBezTo>
                <a:cubicBezTo>
                  <a:pt x="0" y="5"/>
                  <a:pt x="0" y="5"/>
                  <a:pt x="0" y="5"/>
                </a:cubicBezTo>
                <a:cubicBezTo>
                  <a:pt x="0" y="2"/>
                  <a:pt x="2" y="0"/>
                  <a:pt x="5" y="0"/>
                </a:cubicBezTo>
                <a:cubicBezTo>
                  <a:pt x="35" y="0"/>
                  <a:pt x="35" y="0"/>
                  <a:pt x="35" y="0"/>
                </a:cubicBezTo>
                <a:cubicBezTo>
                  <a:pt x="38" y="0"/>
                  <a:pt x="41" y="2"/>
                  <a:pt x="41" y="5"/>
                </a:cubicBezTo>
                <a:lnTo>
                  <a:pt x="41" y="44"/>
                </a:lnTo>
                <a:close/>
                <a:moveTo>
                  <a:pt x="36" y="5"/>
                </a:moveTo>
                <a:cubicBezTo>
                  <a:pt x="36" y="5"/>
                  <a:pt x="36" y="4"/>
                  <a:pt x="35" y="4"/>
                </a:cubicBezTo>
                <a:cubicBezTo>
                  <a:pt x="5" y="4"/>
                  <a:pt x="5" y="4"/>
                  <a:pt x="5" y="4"/>
                </a:cubicBezTo>
                <a:cubicBezTo>
                  <a:pt x="5" y="4"/>
                  <a:pt x="4" y="5"/>
                  <a:pt x="4" y="5"/>
                </a:cubicBezTo>
                <a:cubicBezTo>
                  <a:pt x="4" y="40"/>
                  <a:pt x="4" y="40"/>
                  <a:pt x="4" y="40"/>
                </a:cubicBezTo>
                <a:cubicBezTo>
                  <a:pt x="4" y="40"/>
                  <a:pt x="5" y="41"/>
                  <a:pt x="5" y="41"/>
                </a:cubicBezTo>
                <a:cubicBezTo>
                  <a:pt x="35" y="41"/>
                  <a:pt x="35" y="41"/>
                  <a:pt x="35" y="41"/>
                </a:cubicBezTo>
                <a:cubicBezTo>
                  <a:pt x="36" y="41"/>
                  <a:pt x="36" y="40"/>
                  <a:pt x="36" y="40"/>
                </a:cubicBezTo>
                <a:lnTo>
                  <a:pt x="36" y="5"/>
                </a:lnTo>
                <a:close/>
                <a:moveTo>
                  <a:pt x="20" y="43"/>
                </a:moveTo>
                <a:cubicBezTo>
                  <a:pt x="19" y="43"/>
                  <a:pt x="18" y="44"/>
                  <a:pt x="18" y="45"/>
                </a:cubicBezTo>
                <a:cubicBezTo>
                  <a:pt x="18" y="46"/>
                  <a:pt x="19" y="48"/>
                  <a:pt x="20" y="48"/>
                </a:cubicBezTo>
                <a:cubicBezTo>
                  <a:pt x="22" y="48"/>
                  <a:pt x="23" y="46"/>
                  <a:pt x="23" y="45"/>
                </a:cubicBezTo>
                <a:cubicBezTo>
                  <a:pt x="23" y="44"/>
                  <a:pt x="22" y="43"/>
                  <a:pt x="20" y="4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27682" name="Freeform 109"/>
          <p:cNvSpPr>
            <a:spLocks noChangeAspect="1" noEditPoints="1"/>
          </p:cNvSpPr>
          <p:nvPr/>
        </p:nvSpPr>
        <p:spPr bwMode="auto">
          <a:xfrm>
            <a:off x="9907588" y="4105275"/>
            <a:ext cx="412750" cy="349250"/>
          </a:xfrm>
          <a:custGeom>
            <a:avLst/>
            <a:gdLst>
              <a:gd name="T0" fmla="*/ 368434004 w 68"/>
              <a:gd name="T1" fmla="*/ 2066765155 h 58"/>
              <a:gd name="T2" fmla="*/ 331589996 w 68"/>
              <a:gd name="T3" fmla="*/ 2103026940 h 58"/>
              <a:gd name="T4" fmla="*/ 73688015 w 68"/>
              <a:gd name="T5" fmla="*/ 2103026940 h 58"/>
              <a:gd name="T6" fmla="*/ 0 w 68"/>
              <a:gd name="T7" fmla="*/ 2066765155 h 58"/>
              <a:gd name="T8" fmla="*/ 0 w 68"/>
              <a:gd name="T9" fmla="*/ 1776694966 h 58"/>
              <a:gd name="T10" fmla="*/ 73688015 w 68"/>
              <a:gd name="T11" fmla="*/ 1740433181 h 58"/>
              <a:gd name="T12" fmla="*/ 331589996 w 68"/>
              <a:gd name="T13" fmla="*/ 1740433181 h 58"/>
              <a:gd name="T14" fmla="*/ 368434004 w 68"/>
              <a:gd name="T15" fmla="*/ 1776694966 h 58"/>
              <a:gd name="T16" fmla="*/ 368434004 w 68"/>
              <a:gd name="T17" fmla="*/ 2066765155 h 58"/>
              <a:gd name="T18" fmla="*/ 921075904 w 68"/>
              <a:gd name="T19" fmla="*/ 2066765155 h 58"/>
              <a:gd name="T20" fmla="*/ 884231897 w 68"/>
              <a:gd name="T21" fmla="*/ 2103026940 h 58"/>
              <a:gd name="T22" fmla="*/ 589491978 w 68"/>
              <a:gd name="T23" fmla="*/ 2103026940 h 58"/>
              <a:gd name="T24" fmla="*/ 552647971 w 68"/>
              <a:gd name="T25" fmla="*/ 2066765155 h 58"/>
              <a:gd name="T26" fmla="*/ 552647971 w 68"/>
              <a:gd name="T27" fmla="*/ 1595398086 h 58"/>
              <a:gd name="T28" fmla="*/ 589491978 w 68"/>
              <a:gd name="T29" fmla="*/ 1559142323 h 58"/>
              <a:gd name="T30" fmla="*/ 884231897 w 68"/>
              <a:gd name="T31" fmla="*/ 1559142323 h 58"/>
              <a:gd name="T32" fmla="*/ 921075904 w 68"/>
              <a:gd name="T33" fmla="*/ 1595398086 h 58"/>
              <a:gd name="T34" fmla="*/ 921075904 w 68"/>
              <a:gd name="T35" fmla="*/ 2066765155 h 58"/>
              <a:gd name="T36" fmla="*/ 1436879868 w 68"/>
              <a:gd name="T37" fmla="*/ 2066765155 h 58"/>
              <a:gd name="T38" fmla="*/ 1400035860 w 68"/>
              <a:gd name="T39" fmla="*/ 2103026940 h 58"/>
              <a:gd name="T40" fmla="*/ 1142133879 w 68"/>
              <a:gd name="T41" fmla="*/ 2103026940 h 58"/>
              <a:gd name="T42" fmla="*/ 1105295941 w 68"/>
              <a:gd name="T43" fmla="*/ 2066765155 h 58"/>
              <a:gd name="T44" fmla="*/ 1105295941 w 68"/>
              <a:gd name="T45" fmla="*/ 1269066112 h 58"/>
              <a:gd name="T46" fmla="*/ 1142133879 w 68"/>
              <a:gd name="T47" fmla="*/ 1232810349 h 58"/>
              <a:gd name="T48" fmla="*/ 1400035860 w 68"/>
              <a:gd name="T49" fmla="*/ 1232810349 h 58"/>
              <a:gd name="T50" fmla="*/ 1436879868 w 68"/>
              <a:gd name="T51" fmla="*/ 1269066112 h 58"/>
              <a:gd name="T52" fmla="*/ 1436879868 w 68"/>
              <a:gd name="T53" fmla="*/ 2066765155 h 58"/>
              <a:gd name="T54" fmla="*/ 1989527838 w 68"/>
              <a:gd name="T55" fmla="*/ 2066765155 h 58"/>
              <a:gd name="T56" fmla="*/ 1952683831 w 68"/>
              <a:gd name="T57" fmla="*/ 2103026940 h 58"/>
              <a:gd name="T58" fmla="*/ 1657937842 w 68"/>
              <a:gd name="T59" fmla="*/ 2103026940 h 58"/>
              <a:gd name="T60" fmla="*/ 1621099904 w 68"/>
              <a:gd name="T61" fmla="*/ 2066765155 h 58"/>
              <a:gd name="T62" fmla="*/ 1621099904 w 68"/>
              <a:gd name="T63" fmla="*/ 725181496 h 58"/>
              <a:gd name="T64" fmla="*/ 1657937842 w 68"/>
              <a:gd name="T65" fmla="*/ 688919711 h 58"/>
              <a:gd name="T66" fmla="*/ 1952683831 w 68"/>
              <a:gd name="T67" fmla="*/ 688919711 h 58"/>
              <a:gd name="T68" fmla="*/ 1989527838 w 68"/>
              <a:gd name="T69" fmla="*/ 725181496 h 58"/>
              <a:gd name="T70" fmla="*/ 1989527838 w 68"/>
              <a:gd name="T71" fmla="*/ 2066765155 h 58"/>
              <a:gd name="T72" fmla="*/ 2147483647 w 68"/>
              <a:gd name="T73" fmla="*/ 2066765155 h 58"/>
              <a:gd name="T74" fmla="*/ 2147483647 w 68"/>
              <a:gd name="T75" fmla="*/ 2103026940 h 58"/>
              <a:gd name="T76" fmla="*/ 2147483647 w 68"/>
              <a:gd name="T77" fmla="*/ 2103026940 h 58"/>
              <a:gd name="T78" fmla="*/ 2147483647 w 68"/>
              <a:gd name="T79" fmla="*/ 2066765155 h 58"/>
              <a:gd name="T80" fmla="*/ 2147483647 w 68"/>
              <a:gd name="T81" fmla="*/ 36261784 h 58"/>
              <a:gd name="T82" fmla="*/ 2147483647 w 68"/>
              <a:gd name="T83" fmla="*/ 0 h 58"/>
              <a:gd name="T84" fmla="*/ 2147483647 w 68"/>
              <a:gd name="T85" fmla="*/ 0 h 58"/>
              <a:gd name="T86" fmla="*/ 2147483647 w 68"/>
              <a:gd name="T87" fmla="*/ 36261784 h 58"/>
              <a:gd name="T88" fmla="*/ 2147483647 w 68"/>
              <a:gd name="T89" fmla="*/ 2066765155 h 5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68" h="58">
                <a:moveTo>
                  <a:pt x="10" y="57"/>
                </a:moveTo>
                <a:cubicBezTo>
                  <a:pt x="10" y="57"/>
                  <a:pt x="10" y="58"/>
                  <a:pt x="9" y="58"/>
                </a:cubicBezTo>
                <a:cubicBezTo>
                  <a:pt x="2" y="58"/>
                  <a:pt x="2" y="58"/>
                  <a:pt x="2" y="58"/>
                </a:cubicBezTo>
                <a:cubicBezTo>
                  <a:pt x="1" y="58"/>
                  <a:pt x="0" y="57"/>
                  <a:pt x="0" y="57"/>
                </a:cubicBezTo>
                <a:cubicBezTo>
                  <a:pt x="0" y="49"/>
                  <a:pt x="0" y="49"/>
                  <a:pt x="0" y="49"/>
                </a:cubicBezTo>
                <a:cubicBezTo>
                  <a:pt x="0" y="49"/>
                  <a:pt x="1" y="48"/>
                  <a:pt x="2" y="48"/>
                </a:cubicBezTo>
                <a:cubicBezTo>
                  <a:pt x="9" y="48"/>
                  <a:pt x="9" y="48"/>
                  <a:pt x="9" y="48"/>
                </a:cubicBezTo>
                <a:cubicBezTo>
                  <a:pt x="10" y="48"/>
                  <a:pt x="10" y="49"/>
                  <a:pt x="10" y="49"/>
                </a:cubicBezTo>
                <a:lnTo>
                  <a:pt x="10" y="57"/>
                </a:lnTo>
                <a:close/>
                <a:moveTo>
                  <a:pt x="25" y="57"/>
                </a:moveTo>
                <a:cubicBezTo>
                  <a:pt x="25" y="57"/>
                  <a:pt x="24" y="58"/>
                  <a:pt x="24" y="58"/>
                </a:cubicBezTo>
                <a:cubicBezTo>
                  <a:pt x="16" y="58"/>
                  <a:pt x="16" y="58"/>
                  <a:pt x="16" y="58"/>
                </a:cubicBezTo>
                <a:cubicBezTo>
                  <a:pt x="16" y="58"/>
                  <a:pt x="15" y="57"/>
                  <a:pt x="15" y="57"/>
                </a:cubicBezTo>
                <a:cubicBezTo>
                  <a:pt x="15" y="44"/>
                  <a:pt x="15" y="44"/>
                  <a:pt x="15" y="44"/>
                </a:cubicBezTo>
                <a:cubicBezTo>
                  <a:pt x="15" y="44"/>
                  <a:pt x="16" y="43"/>
                  <a:pt x="16" y="43"/>
                </a:cubicBezTo>
                <a:cubicBezTo>
                  <a:pt x="24" y="43"/>
                  <a:pt x="24" y="43"/>
                  <a:pt x="24" y="43"/>
                </a:cubicBezTo>
                <a:cubicBezTo>
                  <a:pt x="24" y="43"/>
                  <a:pt x="25" y="44"/>
                  <a:pt x="25" y="44"/>
                </a:cubicBezTo>
                <a:lnTo>
                  <a:pt x="25" y="57"/>
                </a:lnTo>
                <a:close/>
                <a:moveTo>
                  <a:pt x="39" y="57"/>
                </a:moveTo>
                <a:cubicBezTo>
                  <a:pt x="39" y="57"/>
                  <a:pt x="39" y="58"/>
                  <a:pt x="38" y="58"/>
                </a:cubicBezTo>
                <a:cubicBezTo>
                  <a:pt x="31" y="58"/>
                  <a:pt x="31" y="58"/>
                  <a:pt x="31" y="58"/>
                </a:cubicBezTo>
                <a:cubicBezTo>
                  <a:pt x="30" y="58"/>
                  <a:pt x="30" y="57"/>
                  <a:pt x="30" y="57"/>
                </a:cubicBezTo>
                <a:cubicBezTo>
                  <a:pt x="30" y="35"/>
                  <a:pt x="30" y="35"/>
                  <a:pt x="30" y="35"/>
                </a:cubicBezTo>
                <a:cubicBezTo>
                  <a:pt x="30" y="34"/>
                  <a:pt x="30" y="34"/>
                  <a:pt x="31" y="34"/>
                </a:cubicBezTo>
                <a:cubicBezTo>
                  <a:pt x="38" y="34"/>
                  <a:pt x="38" y="34"/>
                  <a:pt x="38" y="34"/>
                </a:cubicBezTo>
                <a:cubicBezTo>
                  <a:pt x="39" y="34"/>
                  <a:pt x="39" y="34"/>
                  <a:pt x="39" y="35"/>
                </a:cubicBezTo>
                <a:lnTo>
                  <a:pt x="39" y="57"/>
                </a:lnTo>
                <a:close/>
                <a:moveTo>
                  <a:pt x="54" y="57"/>
                </a:moveTo>
                <a:cubicBezTo>
                  <a:pt x="54" y="57"/>
                  <a:pt x="53" y="58"/>
                  <a:pt x="53" y="58"/>
                </a:cubicBezTo>
                <a:cubicBezTo>
                  <a:pt x="45" y="58"/>
                  <a:pt x="45" y="58"/>
                  <a:pt x="45" y="58"/>
                </a:cubicBezTo>
                <a:cubicBezTo>
                  <a:pt x="45" y="58"/>
                  <a:pt x="44" y="57"/>
                  <a:pt x="44" y="57"/>
                </a:cubicBezTo>
                <a:cubicBezTo>
                  <a:pt x="44" y="20"/>
                  <a:pt x="44" y="20"/>
                  <a:pt x="44" y="20"/>
                </a:cubicBezTo>
                <a:cubicBezTo>
                  <a:pt x="44" y="20"/>
                  <a:pt x="45" y="19"/>
                  <a:pt x="45" y="19"/>
                </a:cubicBezTo>
                <a:cubicBezTo>
                  <a:pt x="53" y="19"/>
                  <a:pt x="53" y="19"/>
                  <a:pt x="53" y="19"/>
                </a:cubicBezTo>
                <a:cubicBezTo>
                  <a:pt x="53" y="19"/>
                  <a:pt x="54" y="20"/>
                  <a:pt x="54" y="20"/>
                </a:cubicBezTo>
                <a:lnTo>
                  <a:pt x="54" y="57"/>
                </a:lnTo>
                <a:close/>
                <a:moveTo>
                  <a:pt x="68" y="57"/>
                </a:moveTo>
                <a:cubicBezTo>
                  <a:pt x="68" y="57"/>
                  <a:pt x="68" y="58"/>
                  <a:pt x="67" y="58"/>
                </a:cubicBezTo>
                <a:cubicBezTo>
                  <a:pt x="60" y="58"/>
                  <a:pt x="60" y="58"/>
                  <a:pt x="60" y="58"/>
                </a:cubicBezTo>
                <a:cubicBezTo>
                  <a:pt x="59" y="58"/>
                  <a:pt x="59" y="57"/>
                  <a:pt x="59" y="57"/>
                </a:cubicBezTo>
                <a:cubicBezTo>
                  <a:pt x="59" y="1"/>
                  <a:pt x="59" y="1"/>
                  <a:pt x="59" y="1"/>
                </a:cubicBezTo>
                <a:cubicBezTo>
                  <a:pt x="59" y="0"/>
                  <a:pt x="59" y="0"/>
                  <a:pt x="60" y="0"/>
                </a:cubicBezTo>
                <a:cubicBezTo>
                  <a:pt x="67" y="0"/>
                  <a:pt x="67" y="0"/>
                  <a:pt x="67" y="0"/>
                </a:cubicBezTo>
                <a:cubicBezTo>
                  <a:pt x="68" y="0"/>
                  <a:pt x="68" y="0"/>
                  <a:pt x="68" y="1"/>
                </a:cubicBezTo>
                <a:lnTo>
                  <a:pt x="68" y="5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27683" name="TextBox 13"/>
          <p:cNvSpPr txBox="1">
            <a:spLocks noChangeArrowheads="1"/>
          </p:cNvSpPr>
          <p:nvPr/>
        </p:nvSpPr>
        <p:spPr bwMode="auto">
          <a:xfrm>
            <a:off x="1273175" y="4833938"/>
            <a:ext cx="1376363"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600" b="1">
                <a:solidFill>
                  <a:srgbClr val="FDFDFD"/>
                </a:solidFill>
                <a:latin typeface="Arial" pitchFamily="34" charset="0"/>
                <a:ea typeface="微软雅黑" pitchFamily="34" charset="-122"/>
                <a:sym typeface="Arial" pitchFamily="34" charset="0"/>
              </a:rPr>
              <a:t>关键词</a:t>
            </a:r>
            <a:endParaRPr lang="en-US" sz="1600" b="1">
              <a:solidFill>
                <a:srgbClr val="FDFDFD"/>
              </a:solidFill>
              <a:latin typeface="Arial" pitchFamily="34" charset="0"/>
              <a:ea typeface="微软雅黑" pitchFamily="34" charset="-122"/>
              <a:sym typeface="Arial" pitchFamily="34" charset="0"/>
            </a:endParaRPr>
          </a:p>
        </p:txBody>
      </p:sp>
      <p:sp>
        <p:nvSpPr>
          <p:cNvPr id="27684" name="TextBox 13"/>
          <p:cNvSpPr txBox="1">
            <a:spLocks noChangeArrowheads="1"/>
          </p:cNvSpPr>
          <p:nvPr/>
        </p:nvSpPr>
        <p:spPr bwMode="auto">
          <a:xfrm>
            <a:off x="1273175" y="5129213"/>
            <a:ext cx="1506538"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a:solidFill>
                  <a:srgbClr val="FDFDFD"/>
                </a:solidFill>
                <a:latin typeface="Arial" pitchFamily="34" charset="0"/>
                <a:ea typeface="微软雅黑" pitchFamily="34" charset="-122"/>
                <a:sym typeface="Arial" pitchFamily="34" charset="0"/>
              </a:rPr>
              <a:t>单击此处可编辑内容，根据您的需要自由拉伸文本框大小</a:t>
            </a:r>
            <a:endParaRPr lang="en-US" sz="1200">
              <a:solidFill>
                <a:srgbClr val="FDFDFD"/>
              </a:solidFill>
              <a:latin typeface="Arial" pitchFamily="34" charset="0"/>
              <a:ea typeface="微软雅黑" pitchFamily="34" charset="-122"/>
              <a:sym typeface="Arial" pitchFamily="34" charset="0"/>
            </a:endParaRPr>
          </a:p>
        </p:txBody>
      </p:sp>
      <p:sp>
        <p:nvSpPr>
          <p:cNvPr id="27685" name="TextBox 13"/>
          <p:cNvSpPr txBox="1">
            <a:spLocks noChangeArrowheads="1"/>
          </p:cNvSpPr>
          <p:nvPr/>
        </p:nvSpPr>
        <p:spPr bwMode="auto">
          <a:xfrm>
            <a:off x="2957513" y="4833938"/>
            <a:ext cx="137636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600" b="1">
                <a:solidFill>
                  <a:srgbClr val="FDFDFD"/>
                </a:solidFill>
                <a:latin typeface="Arial" pitchFamily="34" charset="0"/>
                <a:ea typeface="微软雅黑" pitchFamily="34" charset="-122"/>
                <a:sym typeface="Arial" pitchFamily="34" charset="0"/>
              </a:rPr>
              <a:t>关键词</a:t>
            </a:r>
            <a:endParaRPr lang="en-US" sz="1600" b="1">
              <a:solidFill>
                <a:srgbClr val="FDFDFD"/>
              </a:solidFill>
              <a:latin typeface="Arial" pitchFamily="34" charset="0"/>
              <a:ea typeface="微软雅黑" pitchFamily="34" charset="-122"/>
              <a:sym typeface="Arial" pitchFamily="34" charset="0"/>
            </a:endParaRPr>
          </a:p>
        </p:txBody>
      </p:sp>
      <p:sp>
        <p:nvSpPr>
          <p:cNvPr id="27686" name="TextBox 13"/>
          <p:cNvSpPr txBox="1">
            <a:spLocks noChangeArrowheads="1"/>
          </p:cNvSpPr>
          <p:nvPr/>
        </p:nvSpPr>
        <p:spPr bwMode="auto">
          <a:xfrm>
            <a:off x="2957513" y="5129213"/>
            <a:ext cx="15081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a:solidFill>
                  <a:srgbClr val="FDFDFD"/>
                </a:solidFill>
                <a:latin typeface="Arial" pitchFamily="34" charset="0"/>
                <a:ea typeface="微软雅黑" pitchFamily="34" charset="-122"/>
                <a:sym typeface="Arial" pitchFamily="34" charset="0"/>
              </a:rPr>
              <a:t>单击此处可编辑内容，根据您的需要自由拉伸文本框大小</a:t>
            </a:r>
            <a:endParaRPr lang="en-US" sz="1200">
              <a:solidFill>
                <a:srgbClr val="FDFDFD"/>
              </a:solidFill>
              <a:latin typeface="Arial" pitchFamily="34" charset="0"/>
              <a:ea typeface="微软雅黑" pitchFamily="34" charset="-122"/>
              <a:sym typeface="Arial" pitchFamily="34" charset="0"/>
            </a:endParaRPr>
          </a:p>
        </p:txBody>
      </p:sp>
      <p:sp>
        <p:nvSpPr>
          <p:cNvPr id="27687" name="TextBox 13"/>
          <p:cNvSpPr txBox="1">
            <a:spLocks noChangeArrowheads="1"/>
          </p:cNvSpPr>
          <p:nvPr/>
        </p:nvSpPr>
        <p:spPr bwMode="auto">
          <a:xfrm>
            <a:off x="4564063" y="4833938"/>
            <a:ext cx="137636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600" b="1">
                <a:solidFill>
                  <a:srgbClr val="FDFDFD"/>
                </a:solidFill>
                <a:latin typeface="Arial" pitchFamily="34" charset="0"/>
                <a:ea typeface="微软雅黑" pitchFamily="34" charset="-122"/>
                <a:sym typeface="Arial" pitchFamily="34" charset="0"/>
              </a:rPr>
              <a:t>关键词</a:t>
            </a:r>
            <a:endParaRPr lang="en-US" sz="1600" b="1">
              <a:solidFill>
                <a:srgbClr val="FDFDFD"/>
              </a:solidFill>
              <a:latin typeface="Arial" pitchFamily="34" charset="0"/>
              <a:ea typeface="微软雅黑" pitchFamily="34" charset="-122"/>
              <a:sym typeface="Arial" pitchFamily="34" charset="0"/>
            </a:endParaRPr>
          </a:p>
        </p:txBody>
      </p:sp>
      <p:sp>
        <p:nvSpPr>
          <p:cNvPr id="27688" name="TextBox 13"/>
          <p:cNvSpPr txBox="1">
            <a:spLocks noChangeArrowheads="1"/>
          </p:cNvSpPr>
          <p:nvPr/>
        </p:nvSpPr>
        <p:spPr bwMode="auto">
          <a:xfrm>
            <a:off x="4564063" y="5129213"/>
            <a:ext cx="15081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a:solidFill>
                  <a:srgbClr val="FDFDFD"/>
                </a:solidFill>
                <a:latin typeface="Arial" pitchFamily="34" charset="0"/>
                <a:ea typeface="微软雅黑" pitchFamily="34" charset="-122"/>
                <a:sym typeface="Arial" pitchFamily="34" charset="0"/>
              </a:rPr>
              <a:t>单击此处可编辑内容，根据您的需要自由拉伸文本框大小</a:t>
            </a:r>
            <a:endParaRPr lang="en-US" sz="1200">
              <a:solidFill>
                <a:srgbClr val="FDFDFD"/>
              </a:solidFill>
              <a:latin typeface="Arial" pitchFamily="34" charset="0"/>
              <a:ea typeface="微软雅黑" pitchFamily="34" charset="-122"/>
              <a:sym typeface="Arial" pitchFamily="34" charset="0"/>
            </a:endParaRPr>
          </a:p>
        </p:txBody>
      </p:sp>
      <p:sp>
        <p:nvSpPr>
          <p:cNvPr id="27689" name="TextBox 13"/>
          <p:cNvSpPr txBox="1">
            <a:spLocks noChangeArrowheads="1"/>
          </p:cNvSpPr>
          <p:nvPr/>
        </p:nvSpPr>
        <p:spPr bwMode="auto">
          <a:xfrm>
            <a:off x="6191250" y="4833938"/>
            <a:ext cx="13779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600" b="1">
                <a:solidFill>
                  <a:srgbClr val="FDFDFD"/>
                </a:solidFill>
                <a:latin typeface="Arial" pitchFamily="34" charset="0"/>
                <a:ea typeface="微软雅黑" pitchFamily="34" charset="-122"/>
                <a:sym typeface="Arial" pitchFamily="34" charset="0"/>
              </a:rPr>
              <a:t>关键词</a:t>
            </a:r>
            <a:endParaRPr lang="en-US" sz="1600" b="1">
              <a:solidFill>
                <a:srgbClr val="FDFDFD"/>
              </a:solidFill>
              <a:latin typeface="Arial" pitchFamily="34" charset="0"/>
              <a:ea typeface="微软雅黑" pitchFamily="34" charset="-122"/>
              <a:sym typeface="Arial" pitchFamily="34" charset="0"/>
            </a:endParaRPr>
          </a:p>
        </p:txBody>
      </p:sp>
      <p:sp>
        <p:nvSpPr>
          <p:cNvPr id="27690" name="TextBox 13"/>
          <p:cNvSpPr txBox="1">
            <a:spLocks noChangeArrowheads="1"/>
          </p:cNvSpPr>
          <p:nvPr/>
        </p:nvSpPr>
        <p:spPr bwMode="auto">
          <a:xfrm>
            <a:off x="6191250" y="5129213"/>
            <a:ext cx="15081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a:solidFill>
                  <a:srgbClr val="FDFDFD"/>
                </a:solidFill>
                <a:latin typeface="Arial" pitchFamily="34" charset="0"/>
                <a:ea typeface="微软雅黑" pitchFamily="34" charset="-122"/>
                <a:sym typeface="Arial" pitchFamily="34" charset="0"/>
              </a:rPr>
              <a:t>单击此处可编辑内容，根据您的需要自由拉伸文本框大小</a:t>
            </a:r>
            <a:endParaRPr lang="en-US" sz="1200">
              <a:solidFill>
                <a:srgbClr val="FDFDFD"/>
              </a:solidFill>
              <a:latin typeface="Arial" pitchFamily="34" charset="0"/>
              <a:ea typeface="微软雅黑" pitchFamily="34" charset="-122"/>
              <a:sym typeface="Arial" pitchFamily="34" charset="0"/>
            </a:endParaRPr>
          </a:p>
        </p:txBody>
      </p:sp>
      <p:sp>
        <p:nvSpPr>
          <p:cNvPr id="27691" name="TextBox 13"/>
          <p:cNvSpPr txBox="1">
            <a:spLocks noChangeArrowheads="1"/>
          </p:cNvSpPr>
          <p:nvPr/>
        </p:nvSpPr>
        <p:spPr bwMode="auto">
          <a:xfrm>
            <a:off x="7820025" y="4833938"/>
            <a:ext cx="1376363"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600" b="1">
                <a:solidFill>
                  <a:srgbClr val="FDFDFD"/>
                </a:solidFill>
                <a:latin typeface="Arial" pitchFamily="34" charset="0"/>
                <a:ea typeface="微软雅黑" pitchFamily="34" charset="-122"/>
                <a:sym typeface="Arial" pitchFamily="34" charset="0"/>
              </a:rPr>
              <a:t>关键词</a:t>
            </a:r>
            <a:endParaRPr lang="en-US" sz="1600" b="1">
              <a:solidFill>
                <a:srgbClr val="FDFDFD"/>
              </a:solidFill>
              <a:latin typeface="Arial" pitchFamily="34" charset="0"/>
              <a:ea typeface="微软雅黑" pitchFamily="34" charset="-122"/>
              <a:sym typeface="Arial" pitchFamily="34" charset="0"/>
            </a:endParaRPr>
          </a:p>
        </p:txBody>
      </p:sp>
      <p:sp>
        <p:nvSpPr>
          <p:cNvPr id="27692" name="TextBox 13"/>
          <p:cNvSpPr txBox="1">
            <a:spLocks noChangeArrowheads="1"/>
          </p:cNvSpPr>
          <p:nvPr/>
        </p:nvSpPr>
        <p:spPr bwMode="auto">
          <a:xfrm>
            <a:off x="7820025" y="5129213"/>
            <a:ext cx="1506538"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a:solidFill>
                  <a:srgbClr val="FDFDFD"/>
                </a:solidFill>
                <a:latin typeface="Arial" pitchFamily="34" charset="0"/>
                <a:ea typeface="微软雅黑" pitchFamily="34" charset="-122"/>
                <a:sym typeface="Arial" pitchFamily="34" charset="0"/>
              </a:rPr>
              <a:t>单击此处可编辑内容，根据您的需要自由拉伸文本框大小</a:t>
            </a:r>
            <a:endParaRPr lang="en-US" sz="1200">
              <a:solidFill>
                <a:srgbClr val="FDFDFD"/>
              </a:solidFill>
              <a:latin typeface="Arial" pitchFamily="34" charset="0"/>
              <a:ea typeface="微软雅黑" pitchFamily="34" charset="-122"/>
              <a:sym typeface="Arial" pitchFamily="34" charset="0"/>
            </a:endParaRPr>
          </a:p>
        </p:txBody>
      </p:sp>
      <p:sp>
        <p:nvSpPr>
          <p:cNvPr id="27693" name="TextBox 13"/>
          <p:cNvSpPr txBox="1">
            <a:spLocks noChangeArrowheads="1"/>
          </p:cNvSpPr>
          <p:nvPr/>
        </p:nvSpPr>
        <p:spPr bwMode="auto">
          <a:xfrm>
            <a:off x="9447213" y="4833938"/>
            <a:ext cx="137636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600" b="1">
                <a:solidFill>
                  <a:srgbClr val="FDFDFD"/>
                </a:solidFill>
                <a:latin typeface="Arial" pitchFamily="34" charset="0"/>
                <a:ea typeface="微软雅黑" pitchFamily="34" charset="-122"/>
                <a:sym typeface="Arial" pitchFamily="34" charset="0"/>
              </a:rPr>
              <a:t>关键词</a:t>
            </a:r>
            <a:endParaRPr lang="en-US" sz="1600" b="1">
              <a:solidFill>
                <a:srgbClr val="FDFDFD"/>
              </a:solidFill>
              <a:latin typeface="Arial" pitchFamily="34" charset="0"/>
              <a:ea typeface="微软雅黑" pitchFamily="34" charset="-122"/>
              <a:sym typeface="Arial" pitchFamily="34" charset="0"/>
            </a:endParaRPr>
          </a:p>
        </p:txBody>
      </p:sp>
      <p:sp>
        <p:nvSpPr>
          <p:cNvPr id="27694" name="TextBox 13"/>
          <p:cNvSpPr txBox="1">
            <a:spLocks noChangeArrowheads="1"/>
          </p:cNvSpPr>
          <p:nvPr/>
        </p:nvSpPr>
        <p:spPr bwMode="auto">
          <a:xfrm>
            <a:off x="9447213" y="5129213"/>
            <a:ext cx="1506537"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a:solidFill>
                  <a:srgbClr val="FDFDFD"/>
                </a:solidFill>
                <a:latin typeface="Arial" pitchFamily="34" charset="0"/>
                <a:ea typeface="微软雅黑" pitchFamily="34" charset="-122"/>
                <a:sym typeface="Arial" pitchFamily="34" charset="0"/>
              </a:rPr>
              <a:t>单击此处可编辑内容，根据您的需要自由拉伸文本框大小</a:t>
            </a:r>
            <a:endParaRPr lang="en-US" sz="1200">
              <a:solidFill>
                <a:srgbClr val="FDFDFD"/>
              </a:solidFill>
              <a:latin typeface="Arial" pitchFamily="34" charset="0"/>
              <a:ea typeface="微软雅黑" pitchFamily="34" charset="-122"/>
              <a:sym typeface="Arial" pitchFamily="34" charset="0"/>
            </a:endParaRPr>
          </a:p>
        </p:txBody>
      </p:sp>
      <p:sp>
        <p:nvSpPr>
          <p:cNvPr id="27695" name="椭圆 173"/>
          <p:cNvSpPr>
            <a:spLocks noChangeArrowheads="1"/>
          </p:cNvSpPr>
          <p:nvPr/>
        </p:nvSpPr>
        <p:spPr bwMode="auto">
          <a:xfrm>
            <a:off x="1939925" y="2727325"/>
            <a:ext cx="171450" cy="171450"/>
          </a:xfrm>
          <a:prstGeom prst="ellipse">
            <a:avLst/>
          </a:prstGeom>
          <a:noFill/>
          <a:ln w="28575">
            <a:solidFill>
              <a:srgbClr val="ADBACA"/>
            </a:solidFill>
            <a:round/>
            <a:headEnd/>
            <a:tailEnd/>
          </a:ln>
          <a:extLst>
            <a:ext uri="{909E8E84-426E-40DD-AFC4-6F175D3DCCD1}">
              <a14:hiddenFill xmlns:a14="http://schemas.microsoft.com/office/drawing/2010/main">
                <a:solidFill>
                  <a:srgbClr val="FFFFFF"/>
                </a:solidFill>
              </a14:hiddenFill>
            </a:ext>
          </a:extLst>
        </p:spPr>
        <p:txBody>
          <a:bodyPr lIns="121682" tIns="60841" rIns="121682" bIns="60841"/>
          <a:lstStyle/>
          <a:p>
            <a:pPr algn="ctr" eaLnBrk="1" hangingPunct="1"/>
            <a:endParaRPr lang="zh-CN" altLang="en-US" sz="3100">
              <a:latin typeface="Arial" pitchFamily="34" charset="0"/>
              <a:ea typeface="微软雅黑" pitchFamily="34" charset="-122"/>
              <a:sym typeface="Arial" pitchFamily="34" charset="0"/>
            </a:endParaRPr>
          </a:p>
        </p:txBody>
      </p:sp>
      <p:sp>
        <p:nvSpPr>
          <p:cNvPr id="27696" name="椭圆 174"/>
          <p:cNvSpPr>
            <a:spLocks noChangeArrowheads="1"/>
          </p:cNvSpPr>
          <p:nvPr/>
        </p:nvSpPr>
        <p:spPr bwMode="auto">
          <a:xfrm>
            <a:off x="3557588" y="2727325"/>
            <a:ext cx="171450" cy="171450"/>
          </a:xfrm>
          <a:prstGeom prst="ellipse">
            <a:avLst/>
          </a:prstGeom>
          <a:noFill/>
          <a:ln w="28575">
            <a:solidFill>
              <a:srgbClr val="ADBACA"/>
            </a:solidFill>
            <a:round/>
            <a:headEnd/>
            <a:tailEnd/>
          </a:ln>
          <a:extLst>
            <a:ext uri="{909E8E84-426E-40DD-AFC4-6F175D3DCCD1}">
              <a14:hiddenFill xmlns:a14="http://schemas.microsoft.com/office/drawing/2010/main">
                <a:solidFill>
                  <a:srgbClr val="FFFFFF"/>
                </a:solidFill>
              </a14:hiddenFill>
            </a:ext>
          </a:extLst>
        </p:spPr>
        <p:txBody>
          <a:bodyPr lIns="121682" tIns="60841" rIns="121682" bIns="60841"/>
          <a:lstStyle/>
          <a:p>
            <a:pPr algn="ctr" eaLnBrk="1" hangingPunct="1"/>
            <a:endParaRPr lang="zh-CN" altLang="en-US" sz="3100">
              <a:latin typeface="Arial" pitchFamily="34" charset="0"/>
              <a:ea typeface="微软雅黑" pitchFamily="34" charset="-122"/>
              <a:sym typeface="Arial" pitchFamily="34" charset="0"/>
            </a:endParaRPr>
          </a:p>
        </p:txBody>
      </p:sp>
      <p:sp>
        <p:nvSpPr>
          <p:cNvPr id="27697" name="椭圆 175"/>
          <p:cNvSpPr>
            <a:spLocks noChangeArrowheads="1"/>
          </p:cNvSpPr>
          <p:nvPr/>
        </p:nvSpPr>
        <p:spPr bwMode="auto">
          <a:xfrm>
            <a:off x="5164138" y="2727325"/>
            <a:ext cx="173037" cy="171450"/>
          </a:xfrm>
          <a:prstGeom prst="ellipse">
            <a:avLst/>
          </a:prstGeom>
          <a:noFill/>
          <a:ln w="28575">
            <a:solidFill>
              <a:srgbClr val="ADBACA"/>
            </a:solidFill>
            <a:round/>
            <a:headEnd/>
            <a:tailEnd/>
          </a:ln>
          <a:extLst>
            <a:ext uri="{909E8E84-426E-40DD-AFC4-6F175D3DCCD1}">
              <a14:hiddenFill xmlns:a14="http://schemas.microsoft.com/office/drawing/2010/main">
                <a:solidFill>
                  <a:srgbClr val="FFFFFF"/>
                </a:solidFill>
              </a14:hiddenFill>
            </a:ext>
          </a:extLst>
        </p:spPr>
        <p:txBody>
          <a:bodyPr lIns="121682" tIns="60841" rIns="121682" bIns="60841"/>
          <a:lstStyle/>
          <a:p>
            <a:pPr algn="ctr" eaLnBrk="1" hangingPunct="1"/>
            <a:endParaRPr lang="zh-CN" altLang="en-US" sz="3100">
              <a:latin typeface="Arial" pitchFamily="34" charset="0"/>
              <a:ea typeface="微软雅黑" pitchFamily="34" charset="-122"/>
              <a:sym typeface="Arial" pitchFamily="34" charset="0"/>
            </a:endParaRPr>
          </a:p>
        </p:txBody>
      </p:sp>
      <p:sp>
        <p:nvSpPr>
          <p:cNvPr id="27698" name="椭圆 176"/>
          <p:cNvSpPr>
            <a:spLocks noChangeArrowheads="1"/>
          </p:cNvSpPr>
          <p:nvPr/>
        </p:nvSpPr>
        <p:spPr bwMode="auto">
          <a:xfrm>
            <a:off x="6788150" y="2727325"/>
            <a:ext cx="171450" cy="171450"/>
          </a:xfrm>
          <a:prstGeom prst="ellipse">
            <a:avLst/>
          </a:prstGeom>
          <a:noFill/>
          <a:ln w="28575">
            <a:solidFill>
              <a:srgbClr val="ADBACA"/>
            </a:solidFill>
            <a:round/>
            <a:headEnd/>
            <a:tailEnd/>
          </a:ln>
          <a:extLst>
            <a:ext uri="{909E8E84-426E-40DD-AFC4-6F175D3DCCD1}">
              <a14:hiddenFill xmlns:a14="http://schemas.microsoft.com/office/drawing/2010/main">
                <a:solidFill>
                  <a:srgbClr val="FFFFFF"/>
                </a:solidFill>
              </a14:hiddenFill>
            </a:ext>
          </a:extLst>
        </p:spPr>
        <p:txBody>
          <a:bodyPr lIns="121682" tIns="60841" rIns="121682" bIns="60841"/>
          <a:lstStyle/>
          <a:p>
            <a:pPr algn="ctr" eaLnBrk="1" hangingPunct="1"/>
            <a:endParaRPr lang="zh-CN" altLang="en-US" sz="3100">
              <a:latin typeface="Arial" pitchFamily="34" charset="0"/>
              <a:ea typeface="微软雅黑" pitchFamily="34" charset="-122"/>
              <a:sym typeface="Arial" pitchFamily="34" charset="0"/>
            </a:endParaRPr>
          </a:p>
        </p:txBody>
      </p:sp>
      <p:sp>
        <p:nvSpPr>
          <p:cNvPr id="27699" name="椭圆 177"/>
          <p:cNvSpPr>
            <a:spLocks noChangeArrowheads="1"/>
          </p:cNvSpPr>
          <p:nvPr/>
        </p:nvSpPr>
        <p:spPr bwMode="auto">
          <a:xfrm>
            <a:off x="8391525" y="2727325"/>
            <a:ext cx="171450" cy="171450"/>
          </a:xfrm>
          <a:prstGeom prst="ellipse">
            <a:avLst/>
          </a:prstGeom>
          <a:noFill/>
          <a:ln w="28575">
            <a:solidFill>
              <a:srgbClr val="ADBACA"/>
            </a:solidFill>
            <a:round/>
            <a:headEnd/>
            <a:tailEnd/>
          </a:ln>
          <a:extLst>
            <a:ext uri="{909E8E84-426E-40DD-AFC4-6F175D3DCCD1}">
              <a14:hiddenFill xmlns:a14="http://schemas.microsoft.com/office/drawing/2010/main">
                <a:solidFill>
                  <a:srgbClr val="FFFFFF"/>
                </a:solidFill>
              </a14:hiddenFill>
            </a:ext>
          </a:extLst>
        </p:spPr>
        <p:txBody>
          <a:bodyPr lIns="121682" tIns="60841" rIns="121682" bIns="60841"/>
          <a:lstStyle/>
          <a:p>
            <a:pPr algn="ctr" eaLnBrk="1" hangingPunct="1"/>
            <a:endParaRPr lang="zh-CN" altLang="en-US" sz="3100">
              <a:latin typeface="Arial" pitchFamily="34" charset="0"/>
              <a:ea typeface="微软雅黑" pitchFamily="34" charset="-122"/>
              <a:sym typeface="Arial" pitchFamily="34" charset="0"/>
            </a:endParaRPr>
          </a:p>
        </p:txBody>
      </p:sp>
      <p:sp>
        <p:nvSpPr>
          <p:cNvPr id="27700" name="椭圆 178"/>
          <p:cNvSpPr>
            <a:spLocks noChangeArrowheads="1"/>
          </p:cNvSpPr>
          <p:nvPr/>
        </p:nvSpPr>
        <p:spPr bwMode="auto">
          <a:xfrm>
            <a:off x="10017125" y="2727325"/>
            <a:ext cx="173038" cy="171450"/>
          </a:xfrm>
          <a:prstGeom prst="ellipse">
            <a:avLst/>
          </a:prstGeom>
          <a:noFill/>
          <a:ln w="28575">
            <a:solidFill>
              <a:srgbClr val="ADBACA"/>
            </a:solidFill>
            <a:round/>
            <a:headEnd/>
            <a:tailEnd/>
          </a:ln>
          <a:extLst>
            <a:ext uri="{909E8E84-426E-40DD-AFC4-6F175D3DCCD1}">
              <a14:hiddenFill xmlns:a14="http://schemas.microsoft.com/office/drawing/2010/main">
                <a:solidFill>
                  <a:srgbClr val="FFFFFF"/>
                </a:solidFill>
              </a14:hiddenFill>
            </a:ext>
          </a:extLst>
        </p:spPr>
        <p:txBody>
          <a:bodyPr lIns="121682" tIns="60841" rIns="121682" bIns="60841"/>
          <a:lstStyle/>
          <a:p>
            <a:pPr algn="ctr" eaLnBrk="1" hangingPunct="1"/>
            <a:endParaRPr lang="zh-CN" altLang="en-US" sz="3100">
              <a:latin typeface="Arial" pitchFamily="34" charset="0"/>
              <a:ea typeface="微软雅黑" pitchFamily="34" charset="-122"/>
              <a:sym typeface="Arial"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3"/>
          <p:cNvSpPr>
            <a:spLocks noChangeArrowheads="1"/>
          </p:cNvSpPr>
          <p:nvPr/>
        </p:nvSpPr>
        <p:spPr bwMode="auto">
          <a:xfrm>
            <a:off x="0" y="0"/>
            <a:ext cx="12192000" cy="434340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en-US" altLang="zh-CN" sz="2400">
              <a:solidFill>
                <a:srgbClr val="FFFFFF"/>
              </a:solidFill>
            </a:endParaRPr>
          </a:p>
        </p:txBody>
      </p:sp>
      <p:sp>
        <p:nvSpPr>
          <p:cNvPr id="28675" name="Rectangle 20"/>
          <p:cNvSpPr>
            <a:spLocks noChangeArrowheads="1"/>
          </p:cNvSpPr>
          <p:nvPr/>
        </p:nvSpPr>
        <p:spPr bwMode="auto">
          <a:xfrm>
            <a:off x="0" y="2006600"/>
            <a:ext cx="12192000" cy="2336800"/>
          </a:xfrm>
          <a:prstGeom prst="rect">
            <a:avLst/>
          </a:prstGeom>
          <a:solidFill>
            <a:srgbClr val="FCFCFC">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en-US" altLang="zh-CN">
              <a:solidFill>
                <a:srgbClr val="FFFFFF"/>
              </a:solidFill>
              <a:latin typeface="Arial" pitchFamily="34" charset="0"/>
              <a:ea typeface="微软雅黑" pitchFamily="34" charset="-122"/>
            </a:endParaRPr>
          </a:p>
        </p:txBody>
      </p:sp>
      <p:sp>
        <p:nvSpPr>
          <p:cNvPr id="28676" name="TextBox 9"/>
          <p:cNvSpPr txBox="1">
            <a:spLocks noChangeArrowheads="1"/>
          </p:cNvSpPr>
          <p:nvPr/>
        </p:nvSpPr>
        <p:spPr bwMode="auto">
          <a:xfrm>
            <a:off x="3071813" y="4749800"/>
            <a:ext cx="60848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200">
                <a:solidFill>
                  <a:srgbClr val="000000"/>
                </a:solidFill>
                <a:latin typeface="Lato"/>
              </a:rPr>
              <a:t>This is a sample letter that has been placed to demonstrate the typing format on the (Your Company). letterhead design. When positioned properly, it will serve to work in harmony with all of the other. This is a sample letter that has been placed.</a:t>
            </a:r>
          </a:p>
        </p:txBody>
      </p:sp>
      <p:sp>
        <p:nvSpPr>
          <p:cNvPr id="28677" name="TextBox 10"/>
          <p:cNvSpPr txBox="1">
            <a:spLocks noChangeArrowheads="1"/>
          </p:cNvSpPr>
          <p:nvPr/>
        </p:nvSpPr>
        <p:spPr bwMode="auto">
          <a:xfrm>
            <a:off x="3071813" y="5438775"/>
            <a:ext cx="60848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200">
                <a:solidFill>
                  <a:srgbClr val="000000"/>
                </a:solidFill>
                <a:latin typeface="Lato"/>
              </a:rPr>
              <a:t>This is a sample letter that has been placed to demonstrate the typing format on the (Your Company). letterhead design. When positioned properly.</a:t>
            </a:r>
          </a:p>
        </p:txBody>
      </p:sp>
      <p:pic>
        <p:nvPicPr>
          <p:cNvPr id="28678" name="Group 1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48650" y="3743325"/>
            <a:ext cx="279400"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9" name="Group 1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71813" y="3127375"/>
            <a:ext cx="280987"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0" name="图片 100"/>
          <p:cNvPicPr>
            <a:picLocks noChangeAspect="1" noChangeArrowheads="1"/>
          </p:cNvPicPr>
          <p:nvPr/>
        </p:nvPicPr>
        <p:blipFill>
          <a:blip r:embed="rId4">
            <a:extLst>
              <a:ext uri="{28A0092B-C50C-407E-A947-70E740481C1C}">
                <a14:useLocalDpi xmlns:a14="http://schemas.microsoft.com/office/drawing/2010/main" val="0"/>
              </a:ext>
            </a:extLst>
          </a:blip>
          <a:srcRect b="13898"/>
          <a:stretch>
            <a:fillRect/>
          </a:stretch>
        </p:blipFill>
        <p:spPr bwMode="auto">
          <a:xfrm>
            <a:off x="2560638" y="2820988"/>
            <a:ext cx="7107237"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8681" name="组合 101"/>
          <p:cNvGrpSpPr>
            <a:grpSpLocks/>
          </p:cNvGrpSpPr>
          <p:nvPr/>
        </p:nvGrpSpPr>
        <p:grpSpPr bwMode="auto">
          <a:xfrm>
            <a:off x="2555875" y="2819400"/>
            <a:ext cx="7112000" cy="4038600"/>
            <a:chOff x="0" y="0"/>
            <a:chExt cx="7112000" cy="4038600"/>
          </a:xfrm>
        </p:grpSpPr>
        <p:sp>
          <p:nvSpPr>
            <p:cNvPr id="28683" name="Rectangle 5"/>
            <p:cNvSpPr>
              <a:spLocks noChangeArrowheads="1"/>
            </p:cNvSpPr>
            <p:nvPr/>
          </p:nvSpPr>
          <p:spPr bwMode="auto">
            <a:xfrm>
              <a:off x="0" y="0"/>
              <a:ext cx="7112000" cy="4038600"/>
            </a:xfrm>
            <a:prstGeom prst="rect">
              <a:avLst/>
            </a:prstGeom>
            <a:solidFill>
              <a:schemeClr val="tx1">
                <a:alpha val="43137"/>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en-US" altLang="zh-CN" sz="2400">
                <a:solidFill>
                  <a:srgbClr val="FFFFFF"/>
                </a:solidFill>
              </a:endParaRPr>
            </a:p>
          </p:txBody>
        </p:sp>
        <p:sp>
          <p:nvSpPr>
            <p:cNvPr id="28684" name="TextBox 13"/>
            <p:cNvSpPr txBox="1">
              <a:spLocks noChangeArrowheads="1"/>
            </p:cNvSpPr>
            <p:nvPr/>
          </p:nvSpPr>
          <p:spPr bwMode="auto">
            <a:xfrm>
              <a:off x="657259" y="370487"/>
              <a:ext cx="5943600" cy="73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lnSpc>
                  <a:spcPct val="120000"/>
                </a:lnSpc>
                <a:spcBef>
                  <a:spcPct val="20000"/>
                </a:spcBef>
              </a:pPr>
              <a:r>
                <a:rPr lang="zh-CN" altLang="en-US" sz="1200">
                  <a:solidFill>
                    <a:schemeClr val="bg1"/>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endParaRPr lang="en-US" sz="1200">
                <a:solidFill>
                  <a:schemeClr val="bg1"/>
                </a:solidFill>
                <a:latin typeface="微软雅黑" pitchFamily="34" charset="-122"/>
                <a:ea typeface="微软雅黑" pitchFamily="34" charset="-122"/>
                <a:sym typeface="Arial" pitchFamily="34" charset="0"/>
              </a:endParaRPr>
            </a:p>
          </p:txBody>
        </p:sp>
      </p:grpSp>
      <p:sp>
        <p:nvSpPr>
          <p:cNvPr id="28682" name="TextBox 11"/>
          <p:cNvSpPr txBox="1">
            <a:spLocks noChangeArrowheads="1"/>
          </p:cNvSpPr>
          <p:nvPr/>
        </p:nvSpPr>
        <p:spPr bwMode="auto">
          <a:xfrm>
            <a:off x="3787775" y="2128838"/>
            <a:ext cx="46212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3600" b="1">
                <a:solidFill>
                  <a:srgbClr val="60A1C0"/>
                </a:solidFill>
                <a:latin typeface="微软雅黑" pitchFamily="34" charset="-122"/>
                <a:ea typeface="微软雅黑" pitchFamily="34" charset="-122"/>
              </a:rPr>
              <a:t>感谢聆听！</a:t>
            </a:r>
            <a:endParaRPr lang="en-US" sz="3600" b="1">
              <a:solidFill>
                <a:srgbClr val="60A1C0"/>
              </a:solidFill>
              <a:latin typeface="微软雅黑" pitchFamily="34" charset="-122"/>
              <a:ea typeface="微软雅黑" pitchFamily="3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8" name="组合 1"/>
          <p:cNvGrpSpPr>
            <a:grpSpLocks/>
          </p:cNvGrpSpPr>
          <p:nvPr/>
        </p:nvGrpSpPr>
        <p:grpSpPr bwMode="auto">
          <a:xfrm>
            <a:off x="546100" y="393700"/>
            <a:ext cx="584200" cy="549275"/>
            <a:chOff x="0" y="0"/>
            <a:chExt cx="648285" cy="609713"/>
          </a:xfrm>
        </p:grpSpPr>
        <p:grpSp>
          <p:nvGrpSpPr>
            <p:cNvPr id="4110" name="组合 2"/>
            <p:cNvGrpSpPr>
              <a:grpSpLocks/>
            </p:cNvGrpSpPr>
            <p:nvPr/>
          </p:nvGrpSpPr>
          <p:grpSpPr bwMode="auto">
            <a:xfrm>
              <a:off x="0" y="0"/>
              <a:ext cx="432385" cy="432385"/>
              <a:chOff x="0" y="0"/>
              <a:chExt cx="4004677" cy="4004677"/>
            </a:xfrm>
          </p:grpSpPr>
          <p:grpSp>
            <p:nvGrpSpPr>
              <p:cNvPr id="4163" name="组合 55"/>
              <p:cNvGrpSpPr>
                <a:grpSpLocks/>
              </p:cNvGrpSpPr>
              <p:nvPr/>
            </p:nvGrpSpPr>
            <p:grpSpPr bwMode="auto">
              <a:xfrm>
                <a:off x="190939" y="246027"/>
                <a:ext cx="3606099" cy="3570272"/>
                <a:chOff x="0" y="0"/>
                <a:chExt cx="3606099" cy="3570272"/>
              </a:xfrm>
            </p:grpSpPr>
            <p:sp>
              <p:nvSpPr>
                <p:cNvPr id="4184" name="弧形 76"/>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185" name="弧形 77"/>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186" name="弧形 78"/>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187" name="弧形 79"/>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4164" name="椭圆 56"/>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65" name="椭圆 57"/>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66" name="椭圆 58"/>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67" name="椭圆 59"/>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68" name="椭圆 60"/>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69" name="椭圆 61"/>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70" name="椭圆 62"/>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71" name="椭圆 63"/>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72" name="椭圆 64"/>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73" name="椭圆 65"/>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74" name="椭圆 66"/>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75" name="椭圆 67"/>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76" name="椭圆 68"/>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77" name="椭圆 69"/>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78" name="椭圆 70"/>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79" name="椭圆 71"/>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80" name="椭圆 72"/>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81" name="椭圆 73"/>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82" name="椭圆 74"/>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83" name="椭圆 75"/>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4111" name="组合 3"/>
            <p:cNvGrpSpPr>
              <a:grpSpLocks/>
            </p:cNvGrpSpPr>
            <p:nvPr/>
          </p:nvGrpSpPr>
          <p:grpSpPr bwMode="auto">
            <a:xfrm>
              <a:off x="215900" y="0"/>
              <a:ext cx="432385" cy="432385"/>
              <a:chOff x="0" y="0"/>
              <a:chExt cx="4004677" cy="4004677"/>
            </a:xfrm>
          </p:grpSpPr>
          <p:grpSp>
            <p:nvGrpSpPr>
              <p:cNvPr id="4138" name="组合 30"/>
              <p:cNvGrpSpPr>
                <a:grpSpLocks/>
              </p:cNvGrpSpPr>
              <p:nvPr/>
            </p:nvGrpSpPr>
            <p:grpSpPr bwMode="auto">
              <a:xfrm>
                <a:off x="190939" y="246027"/>
                <a:ext cx="3606099" cy="3570272"/>
                <a:chOff x="0" y="0"/>
                <a:chExt cx="3606099" cy="3570272"/>
              </a:xfrm>
            </p:grpSpPr>
            <p:sp>
              <p:nvSpPr>
                <p:cNvPr id="4159" name="弧形 51"/>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160" name="弧形 52"/>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161" name="弧形 53"/>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162" name="弧形 54"/>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4139" name="椭圆 31"/>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40" name="椭圆 32"/>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41" name="椭圆 33"/>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42" name="椭圆 34"/>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43" name="椭圆 35"/>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44" name="椭圆 36"/>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45" name="椭圆 37"/>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46" name="椭圆 38"/>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47" name="椭圆 39"/>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48" name="椭圆 40"/>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49" name="椭圆 41"/>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50" name="椭圆 42"/>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51" name="椭圆 43"/>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52" name="椭圆 44"/>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53" name="椭圆 45"/>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54" name="椭圆 46"/>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55" name="椭圆 47"/>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56" name="椭圆 48"/>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57" name="椭圆 49"/>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58" name="椭圆 50"/>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4112" name="组合 4"/>
            <p:cNvGrpSpPr>
              <a:grpSpLocks/>
            </p:cNvGrpSpPr>
            <p:nvPr/>
          </p:nvGrpSpPr>
          <p:grpSpPr bwMode="auto">
            <a:xfrm>
              <a:off x="115763" y="177328"/>
              <a:ext cx="432385" cy="432385"/>
              <a:chOff x="0" y="0"/>
              <a:chExt cx="4004677" cy="4004677"/>
            </a:xfrm>
          </p:grpSpPr>
          <p:grpSp>
            <p:nvGrpSpPr>
              <p:cNvPr id="4113" name="组合 5"/>
              <p:cNvGrpSpPr>
                <a:grpSpLocks/>
              </p:cNvGrpSpPr>
              <p:nvPr/>
            </p:nvGrpSpPr>
            <p:grpSpPr bwMode="auto">
              <a:xfrm>
                <a:off x="190939" y="246027"/>
                <a:ext cx="3606099" cy="3570272"/>
                <a:chOff x="0" y="0"/>
                <a:chExt cx="3606099" cy="3570272"/>
              </a:xfrm>
            </p:grpSpPr>
            <p:sp>
              <p:nvSpPr>
                <p:cNvPr id="4134" name="弧形 26"/>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135" name="弧形 27"/>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136" name="弧形 28"/>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137" name="弧形 29"/>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4114" name="椭圆 6"/>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15" name="椭圆 7"/>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16" name="椭圆 8"/>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17" name="椭圆 9"/>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18" name="椭圆 10"/>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19" name="椭圆 11"/>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20" name="椭圆 12"/>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21" name="椭圆 13"/>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22" name="椭圆 14"/>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23" name="椭圆 15"/>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24" name="椭圆 16"/>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25" name="椭圆 17"/>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26" name="椭圆 18"/>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27" name="椭圆 19"/>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28" name="椭圆 20"/>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29" name="椭圆 21"/>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30" name="椭圆 22"/>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31" name="椭圆 23"/>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32" name="椭圆 24"/>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33" name="椭圆 25"/>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sp>
        <p:nvSpPr>
          <p:cNvPr id="4099" name="矩形 80"/>
          <p:cNvSpPr>
            <a:spLocks noChangeArrowheads="1"/>
          </p:cNvSpPr>
          <p:nvPr/>
        </p:nvSpPr>
        <p:spPr bwMode="auto">
          <a:xfrm>
            <a:off x="1225550" y="411163"/>
            <a:ext cx="30575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800">
                <a:solidFill>
                  <a:schemeClr val="bg1"/>
                </a:solidFill>
                <a:latin typeface="微软雅黑" pitchFamily="34" charset="-122"/>
                <a:ea typeface="微软雅黑" pitchFamily="34" charset="-122"/>
              </a:rPr>
              <a:t>单击此处添加标题</a:t>
            </a:r>
          </a:p>
        </p:txBody>
      </p:sp>
      <p:sp>
        <p:nvSpPr>
          <p:cNvPr id="4100" name="椭圆 81"/>
          <p:cNvSpPr>
            <a:spLocks noChangeArrowheads="1"/>
          </p:cNvSpPr>
          <p:nvPr/>
        </p:nvSpPr>
        <p:spPr bwMode="auto">
          <a:xfrm>
            <a:off x="6164263" y="2152650"/>
            <a:ext cx="2139950" cy="2141538"/>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latin typeface="Arial" pitchFamily="34" charset="0"/>
              <a:ea typeface="微软雅黑" pitchFamily="34" charset="-122"/>
            </a:endParaRPr>
          </a:p>
        </p:txBody>
      </p:sp>
      <p:pic>
        <p:nvPicPr>
          <p:cNvPr id="4101" name="图片 8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9988" y="2238375"/>
            <a:ext cx="1968500"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2" name="椭圆 83"/>
          <p:cNvSpPr>
            <a:spLocks noChangeArrowheads="1"/>
          </p:cNvSpPr>
          <p:nvPr/>
        </p:nvSpPr>
        <p:spPr bwMode="auto">
          <a:xfrm>
            <a:off x="8624888" y="2152650"/>
            <a:ext cx="2141537" cy="2141538"/>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latin typeface="Arial" pitchFamily="34" charset="0"/>
              <a:ea typeface="微软雅黑" pitchFamily="34" charset="-122"/>
            </a:endParaRPr>
          </a:p>
        </p:txBody>
      </p:sp>
      <p:pic>
        <p:nvPicPr>
          <p:cNvPr id="4103" name="图片 8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12200" y="2238375"/>
            <a:ext cx="1966913"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椭圆 85"/>
          <p:cNvSpPr>
            <a:spLocks noChangeArrowheads="1"/>
          </p:cNvSpPr>
          <p:nvPr/>
        </p:nvSpPr>
        <p:spPr bwMode="auto">
          <a:xfrm>
            <a:off x="3702050" y="2152650"/>
            <a:ext cx="2141538" cy="2141538"/>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latin typeface="Arial" pitchFamily="34" charset="0"/>
              <a:ea typeface="微软雅黑" pitchFamily="34" charset="-122"/>
            </a:endParaRPr>
          </a:p>
        </p:txBody>
      </p:sp>
      <p:pic>
        <p:nvPicPr>
          <p:cNvPr id="4105" name="图片 8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89363" y="2238375"/>
            <a:ext cx="1968500"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6" name="椭圆 87"/>
          <p:cNvSpPr>
            <a:spLocks noChangeArrowheads="1"/>
          </p:cNvSpPr>
          <p:nvPr/>
        </p:nvSpPr>
        <p:spPr bwMode="auto">
          <a:xfrm>
            <a:off x="1241425" y="2152650"/>
            <a:ext cx="2141538" cy="2141538"/>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latin typeface="Arial" pitchFamily="34" charset="0"/>
              <a:ea typeface="微软雅黑" pitchFamily="34" charset="-122"/>
            </a:endParaRPr>
          </a:p>
        </p:txBody>
      </p:sp>
      <p:pic>
        <p:nvPicPr>
          <p:cNvPr id="4107" name="图片 8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27150" y="2238375"/>
            <a:ext cx="1968500"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8" name="矩形 89"/>
          <p:cNvSpPr>
            <a:spLocks noChangeArrowheads="1"/>
          </p:cNvSpPr>
          <p:nvPr/>
        </p:nvSpPr>
        <p:spPr bwMode="auto">
          <a:xfrm>
            <a:off x="1241425" y="5224463"/>
            <a:ext cx="9525000"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6025" eaLnBrk="1" hangingPunct="1">
              <a:lnSpc>
                <a:spcPct val="120000"/>
              </a:lnSpc>
              <a:spcBef>
                <a:spcPct val="20000"/>
              </a:spcBef>
            </a:pPr>
            <a:r>
              <a:rPr lang="zh-CN" altLang="en-US" sz="1400">
                <a:solidFill>
                  <a:srgbClr val="FDFDFD"/>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endParaRPr lang="en-US" sz="1400">
              <a:solidFill>
                <a:srgbClr val="FDFDFD"/>
              </a:solidFill>
              <a:latin typeface="微软雅黑" pitchFamily="34" charset="-122"/>
              <a:ea typeface="微软雅黑" pitchFamily="34" charset="-122"/>
              <a:sym typeface="Arial" pitchFamily="34" charset="0"/>
            </a:endParaRPr>
          </a:p>
        </p:txBody>
      </p:sp>
      <p:sp>
        <p:nvSpPr>
          <p:cNvPr id="4109" name="TextBox 13"/>
          <p:cNvSpPr txBox="1">
            <a:spLocks noChangeArrowheads="1"/>
          </p:cNvSpPr>
          <p:nvPr/>
        </p:nvSpPr>
        <p:spPr bwMode="auto">
          <a:xfrm>
            <a:off x="1241425" y="4902200"/>
            <a:ext cx="27527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a:solidFill>
                  <a:srgbClr val="FDFDFD"/>
                </a:solidFill>
                <a:latin typeface="Arial" pitchFamily="34" charset="0"/>
                <a:ea typeface="微软雅黑" pitchFamily="34" charset="-122"/>
                <a:sym typeface="Arial" pitchFamily="34" charset="0"/>
              </a:rPr>
              <a:t>单击编辑标题</a:t>
            </a:r>
            <a:endParaRPr lang="en-US" sz="1600" b="1">
              <a:solidFill>
                <a:srgbClr val="FDFDFD"/>
              </a:solidFill>
              <a:latin typeface="Arial" pitchFamily="34" charset="0"/>
              <a:ea typeface="微软雅黑" pitchFamily="34" charset="-122"/>
              <a:sym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1"/>
          <p:cNvGrpSpPr>
            <a:grpSpLocks/>
          </p:cNvGrpSpPr>
          <p:nvPr/>
        </p:nvGrpSpPr>
        <p:grpSpPr bwMode="auto">
          <a:xfrm>
            <a:off x="546100" y="393700"/>
            <a:ext cx="584200" cy="549275"/>
            <a:chOff x="0" y="0"/>
            <a:chExt cx="648285" cy="609713"/>
          </a:xfrm>
        </p:grpSpPr>
        <p:grpSp>
          <p:nvGrpSpPr>
            <p:cNvPr id="5152" name="组合 2"/>
            <p:cNvGrpSpPr>
              <a:grpSpLocks/>
            </p:cNvGrpSpPr>
            <p:nvPr/>
          </p:nvGrpSpPr>
          <p:grpSpPr bwMode="auto">
            <a:xfrm>
              <a:off x="0" y="0"/>
              <a:ext cx="432385" cy="432385"/>
              <a:chOff x="0" y="0"/>
              <a:chExt cx="4004677" cy="4004677"/>
            </a:xfrm>
          </p:grpSpPr>
          <p:grpSp>
            <p:nvGrpSpPr>
              <p:cNvPr id="5205" name="组合 55"/>
              <p:cNvGrpSpPr>
                <a:grpSpLocks/>
              </p:cNvGrpSpPr>
              <p:nvPr/>
            </p:nvGrpSpPr>
            <p:grpSpPr bwMode="auto">
              <a:xfrm>
                <a:off x="190939" y="246027"/>
                <a:ext cx="3606099" cy="3570272"/>
                <a:chOff x="0" y="0"/>
                <a:chExt cx="3606099" cy="3570272"/>
              </a:xfrm>
            </p:grpSpPr>
            <p:sp>
              <p:nvSpPr>
                <p:cNvPr id="5226" name="弧形 76"/>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5227" name="弧形 77"/>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5228" name="弧形 78"/>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5229" name="弧形 79"/>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5206" name="椭圆 56"/>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207" name="椭圆 57"/>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208" name="椭圆 58"/>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209" name="椭圆 59"/>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210" name="椭圆 60"/>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211" name="椭圆 61"/>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212" name="椭圆 62"/>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213" name="椭圆 63"/>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214" name="椭圆 64"/>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215" name="椭圆 65"/>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216" name="椭圆 66"/>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217" name="椭圆 67"/>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218" name="椭圆 68"/>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219" name="椭圆 69"/>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220" name="椭圆 70"/>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221" name="椭圆 71"/>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222" name="椭圆 72"/>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223" name="椭圆 73"/>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224" name="椭圆 74"/>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225" name="椭圆 75"/>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5153" name="组合 3"/>
            <p:cNvGrpSpPr>
              <a:grpSpLocks/>
            </p:cNvGrpSpPr>
            <p:nvPr/>
          </p:nvGrpSpPr>
          <p:grpSpPr bwMode="auto">
            <a:xfrm>
              <a:off x="215900" y="0"/>
              <a:ext cx="432385" cy="432385"/>
              <a:chOff x="0" y="0"/>
              <a:chExt cx="4004677" cy="4004677"/>
            </a:xfrm>
          </p:grpSpPr>
          <p:grpSp>
            <p:nvGrpSpPr>
              <p:cNvPr id="5180" name="组合 30"/>
              <p:cNvGrpSpPr>
                <a:grpSpLocks/>
              </p:cNvGrpSpPr>
              <p:nvPr/>
            </p:nvGrpSpPr>
            <p:grpSpPr bwMode="auto">
              <a:xfrm>
                <a:off x="190939" y="246027"/>
                <a:ext cx="3606099" cy="3570272"/>
                <a:chOff x="0" y="0"/>
                <a:chExt cx="3606099" cy="3570272"/>
              </a:xfrm>
            </p:grpSpPr>
            <p:sp>
              <p:nvSpPr>
                <p:cNvPr id="5201" name="弧形 51"/>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5202" name="弧形 52"/>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5203" name="弧形 53"/>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5204" name="弧形 54"/>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5181" name="椭圆 31"/>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82" name="椭圆 32"/>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83" name="椭圆 33"/>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84" name="椭圆 34"/>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85" name="椭圆 35"/>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86" name="椭圆 36"/>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87" name="椭圆 37"/>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88" name="椭圆 38"/>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89" name="椭圆 39"/>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90" name="椭圆 40"/>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91" name="椭圆 41"/>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92" name="椭圆 42"/>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93" name="椭圆 43"/>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94" name="椭圆 44"/>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95" name="椭圆 45"/>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96" name="椭圆 46"/>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97" name="椭圆 47"/>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98" name="椭圆 48"/>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99" name="椭圆 49"/>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200" name="椭圆 50"/>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5154" name="组合 4"/>
            <p:cNvGrpSpPr>
              <a:grpSpLocks/>
            </p:cNvGrpSpPr>
            <p:nvPr/>
          </p:nvGrpSpPr>
          <p:grpSpPr bwMode="auto">
            <a:xfrm>
              <a:off x="115763" y="177328"/>
              <a:ext cx="432385" cy="432385"/>
              <a:chOff x="0" y="0"/>
              <a:chExt cx="4004677" cy="4004677"/>
            </a:xfrm>
          </p:grpSpPr>
          <p:grpSp>
            <p:nvGrpSpPr>
              <p:cNvPr id="5155" name="组合 5"/>
              <p:cNvGrpSpPr>
                <a:grpSpLocks/>
              </p:cNvGrpSpPr>
              <p:nvPr/>
            </p:nvGrpSpPr>
            <p:grpSpPr bwMode="auto">
              <a:xfrm>
                <a:off x="190939" y="246027"/>
                <a:ext cx="3606099" cy="3570272"/>
                <a:chOff x="0" y="0"/>
                <a:chExt cx="3606099" cy="3570272"/>
              </a:xfrm>
            </p:grpSpPr>
            <p:sp>
              <p:nvSpPr>
                <p:cNvPr id="5176" name="弧形 26"/>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5177" name="弧形 27"/>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5178" name="弧形 28"/>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5179" name="弧形 29"/>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5156" name="椭圆 6"/>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57" name="椭圆 7"/>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58" name="椭圆 8"/>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59" name="椭圆 9"/>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60" name="椭圆 10"/>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61" name="椭圆 11"/>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62" name="椭圆 12"/>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63" name="椭圆 13"/>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64" name="椭圆 14"/>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65" name="椭圆 15"/>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66" name="椭圆 16"/>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67" name="椭圆 17"/>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68" name="椭圆 18"/>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69" name="椭圆 19"/>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70" name="椭圆 20"/>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71" name="椭圆 21"/>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72" name="椭圆 22"/>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73" name="椭圆 23"/>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74" name="椭圆 24"/>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75" name="椭圆 25"/>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sp>
        <p:nvSpPr>
          <p:cNvPr id="5123" name="矩形 80"/>
          <p:cNvSpPr>
            <a:spLocks noChangeArrowheads="1"/>
          </p:cNvSpPr>
          <p:nvPr/>
        </p:nvSpPr>
        <p:spPr bwMode="auto">
          <a:xfrm>
            <a:off x="1225550" y="411163"/>
            <a:ext cx="30575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800">
                <a:solidFill>
                  <a:schemeClr val="bg1"/>
                </a:solidFill>
                <a:latin typeface="微软雅黑" pitchFamily="34" charset="-122"/>
                <a:ea typeface="微软雅黑" pitchFamily="34" charset="-122"/>
              </a:rPr>
              <a:t>单击此处添加标题</a:t>
            </a:r>
          </a:p>
        </p:txBody>
      </p:sp>
      <p:sp>
        <p:nvSpPr>
          <p:cNvPr id="5124" name="Line 29"/>
          <p:cNvSpPr>
            <a:spLocks noChangeShapeType="1"/>
          </p:cNvSpPr>
          <p:nvPr/>
        </p:nvSpPr>
        <p:spPr bwMode="auto">
          <a:xfrm flipH="1">
            <a:off x="-4763" y="6456363"/>
            <a:ext cx="2479676" cy="200025"/>
          </a:xfrm>
          <a:prstGeom prst="line">
            <a:avLst/>
          </a:prstGeom>
          <a:noFill/>
          <a:ln w="12700">
            <a:solidFill>
              <a:srgbClr val="ADBAC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25" name="Line 30"/>
          <p:cNvSpPr>
            <a:spLocks noChangeShapeType="1"/>
          </p:cNvSpPr>
          <p:nvPr/>
        </p:nvSpPr>
        <p:spPr bwMode="auto">
          <a:xfrm flipH="1">
            <a:off x="-4763" y="4311650"/>
            <a:ext cx="536576" cy="2344738"/>
          </a:xfrm>
          <a:prstGeom prst="line">
            <a:avLst/>
          </a:prstGeom>
          <a:noFill/>
          <a:ln w="12700">
            <a:solidFill>
              <a:srgbClr val="ADBAC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26" name="AutoShape 31"/>
          <p:cNvSpPr>
            <a:spLocks/>
          </p:cNvSpPr>
          <p:nvPr/>
        </p:nvSpPr>
        <p:spPr bwMode="auto">
          <a:xfrm>
            <a:off x="1414463" y="3943350"/>
            <a:ext cx="201612" cy="201613"/>
          </a:xfrm>
          <a:custGeom>
            <a:avLst/>
            <a:gdLst>
              <a:gd name="T0" fmla="*/ 0 w 21600"/>
              <a:gd name="T1" fmla="*/ 940926 h 21600"/>
              <a:gd name="T2" fmla="*/ 940912 w 21600"/>
              <a:gd name="T3" fmla="*/ 0 h 21600"/>
              <a:gd name="T4" fmla="*/ 1881824 w 21600"/>
              <a:gd name="T5" fmla="*/ 940926 h 21600"/>
              <a:gd name="T6" fmla="*/ 940912 w 21600"/>
              <a:gd name="T7" fmla="*/ 1881843 h 21600"/>
              <a:gd name="T8" fmla="*/ 0 w 21600"/>
              <a:gd name="T9" fmla="*/ 940926 h 21600"/>
              <a:gd name="T10" fmla="*/ 470456 w 21600"/>
              <a:gd name="T11" fmla="*/ 940926 h 21600"/>
              <a:gd name="T12" fmla="*/ 940912 w 21600"/>
              <a:gd name="T13" fmla="*/ 1411384 h 21600"/>
              <a:gd name="T14" fmla="*/ 1411368 w 21600"/>
              <a:gd name="T15" fmla="*/ 940926 h 21600"/>
              <a:gd name="T16" fmla="*/ 940912 w 21600"/>
              <a:gd name="T17" fmla="*/ 470458 h 21600"/>
              <a:gd name="T18" fmla="*/ 470456 w 21600"/>
              <a:gd name="T19" fmla="*/ 940926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3 w 21600"/>
              <a:gd name="T31" fmla="*/ 3163 h 21600"/>
              <a:gd name="T32" fmla="*/ 18437 w 21600"/>
              <a:gd name="T33" fmla="*/ 1843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127" name="AutoShape 32"/>
          <p:cNvSpPr>
            <a:spLocks/>
          </p:cNvSpPr>
          <p:nvPr/>
        </p:nvSpPr>
        <p:spPr bwMode="auto">
          <a:xfrm>
            <a:off x="2139950" y="4579938"/>
            <a:ext cx="200025" cy="201612"/>
          </a:xfrm>
          <a:custGeom>
            <a:avLst/>
            <a:gdLst>
              <a:gd name="T0" fmla="*/ 0 w 21600"/>
              <a:gd name="T1" fmla="*/ 940912 h 21600"/>
              <a:gd name="T2" fmla="*/ 926162 w 21600"/>
              <a:gd name="T3" fmla="*/ 0 h 21600"/>
              <a:gd name="T4" fmla="*/ 1852315 w 21600"/>
              <a:gd name="T5" fmla="*/ 940912 h 21600"/>
              <a:gd name="T6" fmla="*/ 926162 w 21600"/>
              <a:gd name="T7" fmla="*/ 1881824 h 21600"/>
              <a:gd name="T8" fmla="*/ 0 w 21600"/>
              <a:gd name="T9" fmla="*/ 940912 h 21600"/>
              <a:gd name="T10" fmla="*/ 463076 w 21600"/>
              <a:gd name="T11" fmla="*/ 940912 h 21600"/>
              <a:gd name="T12" fmla="*/ 926162 w 21600"/>
              <a:gd name="T13" fmla="*/ 1411368 h 21600"/>
              <a:gd name="T14" fmla="*/ 1389238 w 21600"/>
              <a:gd name="T15" fmla="*/ 940912 h 21600"/>
              <a:gd name="T16" fmla="*/ 926162 w 21600"/>
              <a:gd name="T17" fmla="*/ 470456 h 21600"/>
              <a:gd name="T18" fmla="*/ 463076 w 21600"/>
              <a:gd name="T19" fmla="*/ 940912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3 w 21600"/>
              <a:gd name="T31" fmla="*/ 3163 h 21600"/>
              <a:gd name="T32" fmla="*/ 18437 w 21600"/>
              <a:gd name="T33" fmla="*/ 1843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128" name="AutoShape 33"/>
          <p:cNvSpPr>
            <a:spLocks/>
          </p:cNvSpPr>
          <p:nvPr/>
        </p:nvSpPr>
        <p:spPr bwMode="auto">
          <a:xfrm>
            <a:off x="2552700" y="5514975"/>
            <a:ext cx="201613" cy="201613"/>
          </a:xfrm>
          <a:custGeom>
            <a:avLst/>
            <a:gdLst>
              <a:gd name="T0" fmla="*/ 0 w 21600"/>
              <a:gd name="T1" fmla="*/ 940926 h 21600"/>
              <a:gd name="T2" fmla="*/ 940926 w 21600"/>
              <a:gd name="T3" fmla="*/ 0 h 21600"/>
              <a:gd name="T4" fmla="*/ 1881843 w 21600"/>
              <a:gd name="T5" fmla="*/ 940926 h 21600"/>
              <a:gd name="T6" fmla="*/ 940926 w 21600"/>
              <a:gd name="T7" fmla="*/ 1881843 h 21600"/>
              <a:gd name="T8" fmla="*/ 0 w 21600"/>
              <a:gd name="T9" fmla="*/ 940926 h 21600"/>
              <a:gd name="T10" fmla="*/ 470458 w 21600"/>
              <a:gd name="T11" fmla="*/ 940926 h 21600"/>
              <a:gd name="T12" fmla="*/ 940926 w 21600"/>
              <a:gd name="T13" fmla="*/ 1411384 h 21600"/>
              <a:gd name="T14" fmla="*/ 1411384 w 21600"/>
              <a:gd name="T15" fmla="*/ 940926 h 21600"/>
              <a:gd name="T16" fmla="*/ 940926 w 21600"/>
              <a:gd name="T17" fmla="*/ 470458 h 21600"/>
              <a:gd name="T18" fmla="*/ 470458 w 21600"/>
              <a:gd name="T19" fmla="*/ 940926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3 w 21600"/>
              <a:gd name="T31" fmla="*/ 3163 h 21600"/>
              <a:gd name="T32" fmla="*/ 18437 w 21600"/>
              <a:gd name="T33" fmla="*/ 1843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129" name="Line 34"/>
          <p:cNvSpPr>
            <a:spLocks noChangeShapeType="1"/>
          </p:cNvSpPr>
          <p:nvPr/>
        </p:nvSpPr>
        <p:spPr bwMode="auto">
          <a:xfrm flipH="1">
            <a:off x="-4763" y="4125913"/>
            <a:ext cx="1465263" cy="2530475"/>
          </a:xfrm>
          <a:prstGeom prst="line">
            <a:avLst/>
          </a:prstGeom>
          <a:noFill/>
          <a:ln w="12700">
            <a:solidFill>
              <a:srgbClr val="ADBAC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30" name="Line 35"/>
          <p:cNvSpPr>
            <a:spLocks noChangeShapeType="1"/>
          </p:cNvSpPr>
          <p:nvPr/>
        </p:nvSpPr>
        <p:spPr bwMode="auto">
          <a:xfrm flipH="1">
            <a:off x="-4763" y="5648325"/>
            <a:ext cx="2546351" cy="1008063"/>
          </a:xfrm>
          <a:prstGeom prst="line">
            <a:avLst/>
          </a:prstGeom>
          <a:noFill/>
          <a:ln w="12700">
            <a:solidFill>
              <a:srgbClr val="ADBAC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31" name="Line 36"/>
          <p:cNvSpPr>
            <a:spLocks noChangeShapeType="1"/>
          </p:cNvSpPr>
          <p:nvPr/>
        </p:nvSpPr>
        <p:spPr bwMode="auto">
          <a:xfrm flipH="1">
            <a:off x="-4763" y="2800350"/>
            <a:ext cx="1641476" cy="3856038"/>
          </a:xfrm>
          <a:prstGeom prst="line">
            <a:avLst/>
          </a:prstGeom>
          <a:noFill/>
          <a:ln w="12700">
            <a:solidFill>
              <a:srgbClr val="ADBAC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32" name="Line 37"/>
          <p:cNvSpPr>
            <a:spLocks noChangeShapeType="1"/>
          </p:cNvSpPr>
          <p:nvPr/>
        </p:nvSpPr>
        <p:spPr bwMode="auto">
          <a:xfrm flipH="1">
            <a:off x="-4763" y="3967163"/>
            <a:ext cx="2030413" cy="2689225"/>
          </a:xfrm>
          <a:prstGeom prst="line">
            <a:avLst/>
          </a:prstGeom>
          <a:noFill/>
          <a:ln w="12700">
            <a:solidFill>
              <a:srgbClr val="ADBAC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33" name="Line 38"/>
          <p:cNvSpPr>
            <a:spLocks noChangeShapeType="1"/>
          </p:cNvSpPr>
          <p:nvPr/>
        </p:nvSpPr>
        <p:spPr bwMode="auto">
          <a:xfrm flipH="1">
            <a:off x="-4763" y="5081588"/>
            <a:ext cx="2503488" cy="1574800"/>
          </a:xfrm>
          <a:prstGeom prst="line">
            <a:avLst/>
          </a:prstGeom>
          <a:noFill/>
          <a:ln w="12700">
            <a:solidFill>
              <a:srgbClr val="ADBAC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34" name="Line 39"/>
          <p:cNvSpPr>
            <a:spLocks noChangeShapeType="1"/>
          </p:cNvSpPr>
          <p:nvPr/>
        </p:nvSpPr>
        <p:spPr bwMode="auto">
          <a:xfrm flipH="1">
            <a:off x="-4763" y="6000750"/>
            <a:ext cx="3400426" cy="655638"/>
          </a:xfrm>
          <a:prstGeom prst="line">
            <a:avLst/>
          </a:prstGeom>
          <a:noFill/>
          <a:ln w="12700">
            <a:solidFill>
              <a:srgbClr val="ADBAC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35" name="Arc 41@|5FFC:10921638|FBC:16777215|LFC:6902852|LBC:16777215"/>
          <p:cNvSpPr>
            <a:spLocks/>
          </p:cNvSpPr>
          <p:nvPr/>
        </p:nvSpPr>
        <p:spPr bwMode="auto">
          <a:xfrm>
            <a:off x="0" y="4884738"/>
            <a:ext cx="2000250" cy="1968500"/>
          </a:xfrm>
          <a:custGeom>
            <a:avLst/>
            <a:gdLst>
              <a:gd name="T0" fmla="*/ -8612 w 21600"/>
              <a:gd name="T1" fmla="*/ 0 h 21600"/>
              <a:gd name="T2" fmla="*/ 185231484 w 21600"/>
              <a:gd name="T3" fmla="*/ 179397789 h 21600"/>
              <a:gd name="T4" fmla="*/ -8612 w 21600"/>
              <a:gd name="T5" fmla="*/ 0 h 21600"/>
              <a:gd name="T6" fmla="*/ 185231484 w 21600"/>
              <a:gd name="T7" fmla="*/ 179397789 h 21600"/>
              <a:gd name="T8" fmla="*/ 0 w 21600"/>
              <a:gd name="T9" fmla="*/ 179397789 h 21600"/>
              <a:gd name="T10" fmla="*/ -8612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136" name="Line 42@|9FFC:0|FBC:0|LFC:10921638|LBC:16777215"/>
          <p:cNvSpPr>
            <a:spLocks noChangeShapeType="1"/>
          </p:cNvSpPr>
          <p:nvPr/>
        </p:nvSpPr>
        <p:spPr bwMode="auto">
          <a:xfrm flipH="1">
            <a:off x="-31750" y="4724400"/>
            <a:ext cx="2211388" cy="2076450"/>
          </a:xfrm>
          <a:prstGeom prst="line">
            <a:avLst/>
          </a:prstGeom>
          <a:noFill/>
          <a:ln w="12700">
            <a:solidFill>
              <a:srgbClr val="ADBAC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37" name="Arc 44@|5FFC:14657585|FBC:16777215|LFC:6902852|LBC:16777215"/>
          <p:cNvSpPr>
            <a:spLocks/>
          </p:cNvSpPr>
          <p:nvPr/>
        </p:nvSpPr>
        <p:spPr bwMode="auto">
          <a:xfrm>
            <a:off x="0" y="5018088"/>
            <a:ext cx="1870075" cy="1835150"/>
          </a:xfrm>
          <a:custGeom>
            <a:avLst/>
            <a:gdLst>
              <a:gd name="T0" fmla="*/ -7532 w 21600"/>
              <a:gd name="T1" fmla="*/ 0 h 21600"/>
              <a:gd name="T2" fmla="*/ 161906505 w 21600"/>
              <a:gd name="T3" fmla="*/ 155915533 h 21600"/>
              <a:gd name="T4" fmla="*/ -7532 w 21600"/>
              <a:gd name="T5" fmla="*/ 0 h 21600"/>
              <a:gd name="T6" fmla="*/ 161906505 w 21600"/>
              <a:gd name="T7" fmla="*/ 155915533 h 21600"/>
              <a:gd name="T8" fmla="*/ 0 w 21600"/>
              <a:gd name="T9" fmla="*/ 155915533 h 21600"/>
              <a:gd name="T10" fmla="*/ -7532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138" name="Text Box 45@|17FFC:3940327|FBC:16777215|LFC:6902852|LBC:16777215"/>
          <p:cNvSpPr txBox="1">
            <a:spLocks noChangeArrowheads="1"/>
          </p:cNvSpPr>
          <p:nvPr/>
        </p:nvSpPr>
        <p:spPr bwMode="auto">
          <a:xfrm>
            <a:off x="82550" y="5864225"/>
            <a:ext cx="1147763"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50000"/>
              </a:spcBef>
            </a:pPr>
            <a:r>
              <a:rPr lang="zh-CN" altLang="en-US" sz="2000" b="1">
                <a:solidFill>
                  <a:srgbClr val="FDFDFD"/>
                </a:solidFill>
                <a:latin typeface="Arial" pitchFamily="34" charset="0"/>
                <a:ea typeface="微软雅黑" pitchFamily="34" charset="-122"/>
                <a:sym typeface="Arial" pitchFamily="34" charset="0"/>
              </a:rPr>
              <a:t>标题</a:t>
            </a:r>
            <a:endParaRPr lang="en-US" sz="2000" b="1">
              <a:solidFill>
                <a:srgbClr val="FDFDFD"/>
              </a:solidFill>
              <a:latin typeface="Arial" pitchFamily="34" charset="0"/>
              <a:ea typeface="微软雅黑" pitchFamily="34" charset="-122"/>
              <a:sym typeface="Arial" pitchFamily="34" charset="0"/>
            </a:endParaRPr>
          </a:p>
        </p:txBody>
      </p:sp>
      <p:sp>
        <p:nvSpPr>
          <p:cNvPr id="5139" name="AutoShape 50"/>
          <p:cNvSpPr>
            <a:spLocks/>
          </p:cNvSpPr>
          <p:nvPr/>
        </p:nvSpPr>
        <p:spPr bwMode="auto">
          <a:xfrm>
            <a:off x="3359150" y="5657850"/>
            <a:ext cx="577850" cy="577850"/>
          </a:xfrm>
          <a:custGeom>
            <a:avLst/>
            <a:gdLst>
              <a:gd name="T0" fmla="*/ 0 w 21600"/>
              <a:gd name="T1" fmla="*/ 7729413 h 21600"/>
              <a:gd name="T2" fmla="*/ 7729413 w 21600"/>
              <a:gd name="T3" fmla="*/ 0 h 21600"/>
              <a:gd name="T4" fmla="*/ 15458825 w 21600"/>
              <a:gd name="T5" fmla="*/ 7729413 h 21600"/>
              <a:gd name="T6" fmla="*/ 7729413 w 21600"/>
              <a:gd name="T7" fmla="*/ 15458825 h 21600"/>
              <a:gd name="T8" fmla="*/ 0 w 21600"/>
              <a:gd name="T9" fmla="*/ 7729413 h 21600"/>
              <a:gd name="T10" fmla="*/ 3864720 w 21600"/>
              <a:gd name="T11" fmla="*/ 7729413 h 21600"/>
              <a:gd name="T12" fmla="*/ 7729413 w 21600"/>
              <a:gd name="T13" fmla="*/ 11594132 h 21600"/>
              <a:gd name="T14" fmla="*/ 11594132 w 21600"/>
              <a:gd name="T15" fmla="*/ 7729413 h 21600"/>
              <a:gd name="T16" fmla="*/ 7729413 w 21600"/>
              <a:gd name="T17" fmla="*/ 3864720 h 21600"/>
              <a:gd name="T18" fmla="*/ 3864720 w 21600"/>
              <a:gd name="T19" fmla="*/ 772941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3 w 21600"/>
              <a:gd name="T31" fmla="*/ 3163 h 21600"/>
              <a:gd name="T32" fmla="*/ 18437 w 21600"/>
              <a:gd name="T33" fmla="*/ 1843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140" name="AutoShape 55"/>
          <p:cNvSpPr>
            <a:spLocks/>
          </p:cNvSpPr>
          <p:nvPr/>
        </p:nvSpPr>
        <p:spPr bwMode="auto">
          <a:xfrm>
            <a:off x="1485900" y="2317750"/>
            <a:ext cx="577850" cy="577850"/>
          </a:xfrm>
          <a:custGeom>
            <a:avLst/>
            <a:gdLst>
              <a:gd name="T0" fmla="*/ 0 w 21600"/>
              <a:gd name="T1" fmla="*/ 7729413 h 21600"/>
              <a:gd name="T2" fmla="*/ 7729413 w 21600"/>
              <a:gd name="T3" fmla="*/ 0 h 21600"/>
              <a:gd name="T4" fmla="*/ 15458825 w 21600"/>
              <a:gd name="T5" fmla="*/ 7729413 h 21600"/>
              <a:gd name="T6" fmla="*/ 7729413 w 21600"/>
              <a:gd name="T7" fmla="*/ 15458825 h 21600"/>
              <a:gd name="T8" fmla="*/ 0 w 21600"/>
              <a:gd name="T9" fmla="*/ 7729413 h 21600"/>
              <a:gd name="T10" fmla="*/ 3864720 w 21600"/>
              <a:gd name="T11" fmla="*/ 7729413 h 21600"/>
              <a:gd name="T12" fmla="*/ 7729413 w 21600"/>
              <a:gd name="T13" fmla="*/ 11594132 h 21600"/>
              <a:gd name="T14" fmla="*/ 11594132 w 21600"/>
              <a:gd name="T15" fmla="*/ 7729413 h 21600"/>
              <a:gd name="T16" fmla="*/ 7729413 w 21600"/>
              <a:gd name="T17" fmla="*/ 3864720 h 21600"/>
              <a:gd name="T18" fmla="*/ 3864720 w 21600"/>
              <a:gd name="T19" fmla="*/ 772941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3 w 21600"/>
              <a:gd name="T31" fmla="*/ 3163 h 21600"/>
              <a:gd name="T32" fmla="*/ 18437 w 21600"/>
              <a:gd name="T33" fmla="*/ 1843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141" name="AutoShape 56"/>
          <p:cNvSpPr>
            <a:spLocks/>
          </p:cNvSpPr>
          <p:nvPr/>
        </p:nvSpPr>
        <p:spPr bwMode="auto">
          <a:xfrm>
            <a:off x="1912938" y="3529013"/>
            <a:ext cx="577850" cy="577850"/>
          </a:xfrm>
          <a:custGeom>
            <a:avLst/>
            <a:gdLst>
              <a:gd name="T0" fmla="*/ 0 w 21600"/>
              <a:gd name="T1" fmla="*/ 7729413 h 21600"/>
              <a:gd name="T2" fmla="*/ 7729413 w 21600"/>
              <a:gd name="T3" fmla="*/ 0 h 21600"/>
              <a:gd name="T4" fmla="*/ 15458825 w 21600"/>
              <a:gd name="T5" fmla="*/ 7729413 h 21600"/>
              <a:gd name="T6" fmla="*/ 7729413 w 21600"/>
              <a:gd name="T7" fmla="*/ 15458825 h 21600"/>
              <a:gd name="T8" fmla="*/ 0 w 21600"/>
              <a:gd name="T9" fmla="*/ 7729413 h 21600"/>
              <a:gd name="T10" fmla="*/ 3864720 w 21600"/>
              <a:gd name="T11" fmla="*/ 7729413 h 21600"/>
              <a:gd name="T12" fmla="*/ 7729413 w 21600"/>
              <a:gd name="T13" fmla="*/ 11594132 h 21600"/>
              <a:gd name="T14" fmla="*/ 11594132 w 21600"/>
              <a:gd name="T15" fmla="*/ 7729413 h 21600"/>
              <a:gd name="T16" fmla="*/ 7729413 w 21600"/>
              <a:gd name="T17" fmla="*/ 3864720 h 21600"/>
              <a:gd name="T18" fmla="*/ 3864720 w 21600"/>
              <a:gd name="T19" fmla="*/ 772941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3 w 21600"/>
              <a:gd name="T31" fmla="*/ 3163 h 21600"/>
              <a:gd name="T32" fmla="*/ 18437 w 21600"/>
              <a:gd name="T33" fmla="*/ 1843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142" name="AutoShape 57"/>
          <p:cNvSpPr>
            <a:spLocks/>
          </p:cNvSpPr>
          <p:nvPr/>
        </p:nvSpPr>
        <p:spPr bwMode="auto">
          <a:xfrm>
            <a:off x="2436813" y="4681538"/>
            <a:ext cx="577850" cy="577850"/>
          </a:xfrm>
          <a:custGeom>
            <a:avLst/>
            <a:gdLst>
              <a:gd name="T0" fmla="*/ 0 w 21600"/>
              <a:gd name="T1" fmla="*/ 7729413 h 21600"/>
              <a:gd name="T2" fmla="*/ 7729413 w 21600"/>
              <a:gd name="T3" fmla="*/ 0 h 21600"/>
              <a:gd name="T4" fmla="*/ 15458825 w 21600"/>
              <a:gd name="T5" fmla="*/ 7729413 h 21600"/>
              <a:gd name="T6" fmla="*/ 7729413 w 21600"/>
              <a:gd name="T7" fmla="*/ 15458825 h 21600"/>
              <a:gd name="T8" fmla="*/ 0 w 21600"/>
              <a:gd name="T9" fmla="*/ 7729413 h 21600"/>
              <a:gd name="T10" fmla="*/ 3864720 w 21600"/>
              <a:gd name="T11" fmla="*/ 7729413 h 21600"/>
              <a:gd name="T12" fmla="*/ 7729413 w 21600"/>
              <a:gd name="T13" fmla="*/ 11594132 h 21600"/>
              <a:gd name="T14" fmla="*/ 11594132 w 21600"/>
              <a:gd name="T15" fmla="*/ 7729413 h 21600"/>
              <a:gd name="T16" fmla="*/ 7729413 w 21600"/>
              <a:gd name="T17" fmla="*/ 3864720 h 21600"/>
              <a:gd name="T18" fmla="*/ 3864720 w 21600"/>
              <a:gd name="T19" fmla="*/ 772941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3 w 21600"/>
              <a:gd name="T31" fmla="*/ 3163 h 21600"/>
              <a:gd name="T32" fmla="*/ 18437 w 21600"/>
              <a:gd name="T33" fmla="*/ 1843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143" name="AutoShape 58"/>
          <p:cNvSpPr>
            <a:spLocks/>
          </p:cNvSpPr>
          <p:nvPr/>
        </p:nvSpPr>
        <p:spPr bwMode="auto">
          <a:xfrm>
            <a:off x="454025" y="4110038"/>
            <a:ext cx="200025" cy="200025"/>
          </a:xfrm>
          <a:custGeom>
            <a:avLst/>
            <a:gdLst>
              <a:gd name="T0" fmla="*/ 0 w 21600"/>
              <a:gd name="T1" fmla="*/ 926162 h 21600"/>
              <a:gd name="T2" fmla="*/ 926162 w 21600"/>
              <a:gd name="T3" fmla="*/ 0 h 21600"/>
              <a:gd name="T4" fmla="*/ 1852315 w 21600"/>
              <a:gd name="T5" fmla="*/ 926162 h 21600"/>
              <a:gd name="T6" fmla="*/ 926162 w 21600"/>
              <a:gd name="T7" fmla="*/ 1852315 h 21600"/>
              <a:gd name="T8" fmla="*/ 0 w 21600"/>
              <a:gd name="T9" fmla="*/ 926162 h 21600"/>
              <a:gd name="T10" fmla="*/ 463076 w 21600"/>
              <a:gd name="T11" fmla="*/ 926162 h 21600"/>
              <a:gd name="T12" fmla="*/ 926162 w 21600"/>
              <a:gd name="T13" fmla="*/ 1389238 h 21600"/>
              <a:gd name="T14" fmla="*/ 1389238 w 21600"/>
              <a:gd name="T15" fmla="*/ 926162 h 21600"/>
              <a:gd name="T16" fmla="*/ 926162 w 21600"/>
              <a:gd name="T17" fmla="*/ 463076 h 21600"/>
              <a:gd name="T18" fmla="*/ 463076 w 21600"/>
              <a:gd name="T19" fmla="*/ 926162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3 w 21600"/>
              <a:gd name="T31" fmla="*/ 3163 h 21600"/>
              <a:gd name="T32" fmla="*/ 18437 w 21600"/>
              <a:gd name="T33" fmla="*/ 1843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144" name="AutoShape 59"/>
          <p:cNvSpPr>
            <a:spLocks/>
          </p:cNvSpPr>
          <p:nvPr/>
        </p:nvSpPr>
        <p:spPr bwMode="auto">
          <a:xfrm>
            <a:off x="2495550" y="6367463"/>
            <a:ext cx="201613" cy="200025"/>
          </a:xfrm>
          <a:custGeom>
            <a:avLst/>
            <a:gdLst>
              <a:gd name="T0" fmla="*/ 0 w 21600"/>
              <a:gd name="T1" fmla="*/ 926162 h 21600"/>
              <a:gd name="T2" fmla="*/ 940926 w 21600"/>
              <a:gd name="T3" fmla="*/ 0 h 21600"/>
              <a:gd name="T4" fmla="*/ 1881843 w 21600"/>
              <a:gd name="T5" fmla="*/ 926162 h 21600"/>
              <a:gd name="T6" fmla="*/ 940926 w 21600"/>
              <a:gd name="T7" fmla="*/ 1852315 h 21600"/>
              <a:gd name="T8" fmla="*/ 0 w 21600"/>
              <a:gd name="T9" fmla="*/ 926162 h 21600"/>
              <a:gd name="T10" fmla="*/ 470458 w 21600"/>
              <a:gd name="T11" fmla="*/ 926162 h 21600"/>
              <a:gd name="T12" fmla="*/ 940926 w 21600"/>
              <a:gd name="T13" fmla="*/ 1389238 h 21600"/>
              <a:gd name="T14" fmla="*/ 1411384 w 21600"/>
              <a:gd name="T15" fmla="*/ 926162 h 21600"/>
              <a:gd name="T16" fmla="*/ 940926 w 21600"/>
              <a:gd name="T17" fmla="*/ 463076 h 21600"/>
              <a:gd name="T18" fmla="*/ 470458 w 21600"/>
              <a:gd name="T19" fmla="*/ 926162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3 w 21600"/>
              <a:gd name="T31" fmla="*/ 3163 h 21600"/>
              <a:gd name="T32" fmla="*/ 18437 w 21600"/>
              <a:gd name="T33" fmla="*/ 1843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145" name="TextBox 13@|17FFC:16777215|FBC:16777215|LFC:16777215|LBC:16777215"/>
          <p:cNvSpPr txBox="1">
            <a:spLocks noChangeArrowheads="1"/>
          </p:cNvSpPr>
          <p:nvPr/>
        </p:nvSpPr>
        <p:spPr bwMode="auto">
          <a:xfrm>
            <a:off x="2200275" y="2359025"/>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a:solidFill>
                  <a:srgbClr val="FDFDFD"/>
                </a:solidFill>
                <a:latin typeface="Arial" pitchFamily="34" charset="0"/>
                <a:ea typeface="微软雅黑" pitchFamily="34" charset="-122"/>
                <a:sym typeface="Arial" pitchFamily="34" charset="0"/>
              </a:rPr>
              <a:t>单击编辑标题</a:t>
            </a:r>
            <a:endParaRPr lang="en-US" sz="1600" b="1">
              <a:solidFill>
                <a:srgbClr val="FDFDFD"/>
              </a:solidFill>
              <a:latin typeface="Arial" pitchFamily="34" charset="0"/>
              <a:ea typeface="微软雅黑" pitchFamily="34" charset="-122"/>
              <a:sym typeface="Arial" pitchFamily="34" charset="0"/>
            </a:endParaRPr>
          </a:p>
        </p:txBody>
      </p:sp>
      <p:sp>
        <p:nvSpPr>
          <p:cNvPr id="5146" name="TextBox 13@|17FFC:16777215|FBC:16777215|LFC:16777215|LBC:16777215"/>
          <p:cNvSpPr txBox="1">
            <a:spLocks noChangeArrowheads="1"/>
          </p:cNvSpPr>
          <p:nvPr/>
        </p:nvSpPr>
        <p:spPr bwMode="auto">
          <a:xfrm>
            <a:off x="2203450" y="2644775"/>
            <a:ext cx="54022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a:solidFill>
                  <a:srgbClr val="FDFDFD"/>
                </a:solidFill>
                <a:latin typeface="Arial" pitchFamily="34" charset="0"/>
                <a:ea typeface="微软雅黑" pitchFamily="34" charset="-122"/>
                <a:sym typeface="Arial" pitchFamily="34" charset="0"/>
              </a:rPr>
              <a:t>单击此处可编辑内容，根据您的需要自由拉伸文本框大小</a:t>
            </a:r>
            <a:endParaRPr lang="en-US" sz="1200">
              <a:solidFill>
                <a:srgbClr val="FDFDFD"/>
              </a:solidFill>
              <a:latin typeface="Arial" pitchFamily="34" charset="0"/>
              <a:ea typeface="微软雅黑" pitchFamily="34" charset="-122"/>
              <a:sym typeface="Arial" pitchFamily="34" charset="0"/>
            </a:endParaRPr>
          </a:p>
        </p:txBody>
      </p:sp>
      <p:sp>
        <p:nvSpPr>
          <p:cNvPr id="5147" name="TextBox 13@|17FFC:16777215|FBC:16777215|LFC:16777215|LBC:16777215"/>
          <p:cNvSpPr txBox="1">
            <a:spLocks noChangeArrowheads="1"/>
          </p:cNvSpPr>
          <p:nvPr/>
        </p:nvSpPr>
        <p:spPr bwMode="auto">
          <a:xfrm>
            <a:off x="2697163" y="3570288"/>
            <a:ext cx="19526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a:solidFill>
                  <a:srgbClr val="FDFDFD"/>
                </a:solidFill>
                <a:latin typeface="Arial" pitchFamily="34" charset="0"/>
                <a:ea typeface="微软雅黑" pitchFamily="34" charset="-122"/>
                <a:sym typeface="Arial" pitchFamily="34" charset="0"/>
              </a:rPr>
              <a:t>单击编辑标题</a:t>
            </a:r>
            <a:endParaRPr lang="en-US" sz="1600" b="1">
              <a:solidFill>
                <a:srgbClr val="FDFDFD"/>
              </a:solidFill>
              <a:latin typeface="Arial" pitchFamily="34" charset="0"/>
              <a:ea typeface="微软雅黑" pitchFamily="34" charset="-122"/>
              <a:sym typeface="Arial" pitchFamily="34" charset="0"/>
            </a:endParaRPr>
          </a:p>
        </p:txBody>
      </p:sp>
      <p:sp>
        <p:nvSpPr>
          <p:cNvPr id="5148" name="TextBox 13@|17FFC:16777215|FBC:16777215|LFC:16777215|LBC:16777215"/>
          <p:cNvSpPr txBox="1">
            <a:spLocks noChangeArrowheads="1"/>
          </p:cNvSpPr>
          <p:nvPr/>
        </p:nvSpPr>
        <p:spPr bwMode="auto">
          <a:xfrm>
            <a:off x="2700338" y="3856038"/>
            <a:ext cx="5402262"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a:solidFill>
                  <a:srgbClr val="FDFDFD"/>
                </a:solidFill>
                <a:latin typeface="Arial" pitchFamily="34" charset="0"/>
                <a:ea typeface="微软雅黑" pitchFamily="34" charset="-122"/>
                <a:sym typeface="Arial" pitchFamily="34" charset="0"/>
              </a:rPr>
              <a:t>单击此处可编辑内容，根据您的需要自由拉伸文本框大小</a:t>
            </a:r>
            <a:endParaRPr lang="en-US" sz="1200">
              <a:solidFill>
                <a:srgbClr val="FDFDFD"/>
              </a:solidFill>
              <a:latin typeface="Arial" pitchFamily="34" charset="0"/>
              <a:ea typeface="微软雅黑" pitchFamily="34" charset="-122"/>
              <a:sym typeface="Arial" pitchFamily="34" charset="0"/>
            </a:endParaRPr>
          </a:p>
        </p:txBody>
      </p:sp>
      <p:sp>
        <p:nvSpPr>
          <p:cNvPr id="5149" name="TextBox 13@|17FFC:16777215|FBC:16777215|LFC:16777215|LBC:16777215"/>
          <p:cNvSpPr txBox="1">
            <a:spLocks noChangeArrowheads="1"/>
          </p:cNvSpPr>
          <p:nvPr/>
        </p:nvSpPr>
        <p:spPr bwMode="auto">
          <a:xfrm>
            <a:off x="3176588" y="4727575"/>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a:solidFill>
                  <a:srgbClr val="FDFDFD"/>
                </a:solidFill>
                <a:latin typeface="Arial" pitchFamily="34" charset="0"/>
                <a:ea typeface="微软雅黑" pitchFamily="34" charset="-122"/>
                <a:sym typeface="Arial" pitchFamily="34" charset="0"/>
              </a:rPr>
              <a:t>单击编辑标题</a:t>
            </a:r>
            <a:endParaRPr lang="en-US" sz="1600" b="1">
              <a:solidFill>
                <a:srgbClr val="FDFDFD"/>
              </a:solidFill>
              <a:latin typeface="Arial" pitchFamily="34" charset="0"/>
              <a:ea typeface="微软雅黑" pitchFamily="34" charset="-122"/>
              <a:sym typeface="Arial" pitchFamily="34" charset="0"/>
            </a:endParaRPr>
          </a:p>
        </p:txBody>
      </p:sp>
      <p:sp>
        <p:nvSpPr>
          <p:cNvPr id="5150" name="TextBox 13@|17FFC:16777215|FBC:16777215|LFC:16777215|LBC:16777215"/>
          <p:cNvSpPr txBox="1">
            <a:spLocks noChangeArrowheads="1"/>
          </p:cNvSpPr>
          <p:nvPr/>
        </p:nvSpPr>
        <p:spPr bwMode="auto">
          <a:xfrm>
            <a:off x="3179763" y="5013325"/>
            <a:ext cx="540226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a:solidFill>
                  <a:srgbClr val="FDFDFD"/>
                </a:solidFill>
                <a:latin typeface="Arial" pitchFamily="34" charset="0"/>
                <a:ea typeface="微软雅黑" pitchFamily="34" charset="-122"/>
                <a:sym typeface="Arial" pitchFamily="34" charset="0"/>
              </a:rPr>
              <a:t>单击此处可编辑内容，根据您的需要自由拉伸文本框大小</a:t>
            </a:r>
            <a:endParaRPr lang="en-US" sz="1200">
              <a:solidFill>
                <a:srgbClr val="FDFDFD"/>
              </a:solidFill>
              <a:latin typeface="Arial" pitchFamily="34" charset="0"/>
              <a:ea typeface="微软雅黑" pitchFamily="34" charset="-122"/>
              <a:sym typeface="Arial" pitchFamily="34" charset="0"/>
            </a:endParaRPr>
          </a:p>
        </p:txBody>
      </p:sp>
      <p:sp>
        <p:nvSpPr>
          <p:cNvPr id="5151" name="TextBox 13@|17FFC:16777215|FBC:16777215|LFC:16777215|LBC:16777215"/>
          <p:cNvSpPr txBox="1">
            <a:spLocks noChangeArrowheads="1"/>
          </p:cNvSpPr>
          <p:nvPr/>
        </p:nvSpPr>
        <p:spPr bwMode="auto">
          <a:xfrm>
            <a:off x="4152900" y="5688013"/>
            <a:ext cx="19526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a:solidFill>
                  <a:srgbClr val="FDFDFD"/>
                </a:solidFill>
                <a:latin typeface="Arial" pitchFamily="34" charset="0"/>
                <a:ea typeface="微软雅黑" pitchFamily="34" charset="-122"/>
                <a:sym typeface="Arial" pitchFamily="34" charset="0"/>
              </a:rPr>
              <a:t>单击编辑标题</a:t>
            </a:r>
            <a:endParaRPr lang="en-US" sz="1600" b="1">
              <a:solidFill>
                <a:srgbClr val="FDFDFD"/>
              </a:solidFill>
              <a:latin typeface="Arial" pitchFamily="34" charset="0"/>
              <a:ea typeface="微软雅黑" pitchFamily="34" charset="-122"/>
              <a:sym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6" name="组合 1"/>
          <p:cNvGrpSpPr>
            <a:grpSpLocks/>
          </p:cNvGrpSpPr>
          <p:nvPr/>
        </p:nvGrpSpPr>
        <p:grpSpPr bwMode="auto">
          <a:xfrm>
            <a:off x="546100" y="393700"/>
            <a:ext cx="584200" cy="549275"/>
            <a:chOff x="0" y="0"/>
            <a:chExt cx="648285" cy="609713"/>
          </a:xfrm>
        </p:grpSpPr>
        <p:grpSp>
          <p:nvGrpSpPr>
            <p:cNvPr id="6156" name="组合 2"/>
            <p:cNvGrpSpPr>
              <a:grpSpLocks/>
            </p:cNvGrpSpPr>
            <p:nvPr/>
          </p:nvGrpSpPr>
          <p:grpSpPr bwMode="auto">
            <a:xfrm>
              <a:off x="0" y="0"/>
              <a:ext cx="432385" cy="432385"/>
              <a:chOff x="0" y="0"/>
              <a:chExt cx="4004677" cy="4004677"/>
            </a:xfrm>
          </p:grpSpPr>
          <p:grpSp>
            <p:nvGrpSpPr>
              <p:cNvPr id="6209" name="组合 55"/>
              <p:cNvGrpSpPr>
                <a:grpSpLocks/>
              </p:cNvGrpSpPr>
              <p:nvPr/>
            </p:nvGrpSpPr>
            <p:grpSpPr bwMode="auto">
              <a:xfrm>
                <a:off x="190939" y="246027"/>
                <a:ext cx="3606099" cy="3570272"/>
                <a:chOff x="0" y="0"/>
                <a:chExt cx="3606099" cy="3570272"/>
              </a:xfrm>
            </p:grpSpPr>
            <p:sp>
              <p:nvSpPr>
                <p:cNvPr id="6230" name="弧形 76"/>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6231" name="弧形 77"/>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6232" name="弧形 78"/>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6233" name="弧形 79"/>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6210" name="椭圆 56"/>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211" name="椭圆 57"/>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212" name="椭圆 58"/>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213" name="椭圆 59"/>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214" name="椭圆 60"/>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215" name="椭圆 61"/>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216" name="椭圆 62"/>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217" name="椭圆 63"/>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218" name="椭圆 64"/>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219" name="椭圆 65"/>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220" name="椭圆 66"/>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221" name="椭圆 67"/>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222" name="椭圆 68"/>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223" name="椭圆 69"/>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224" name="椭圆 70"/>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225" name="椭圆 71"/>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226" name="椭圆 72"/>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227" name="椭圆 73"/>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228" name="椭圆 74"/>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229" name="椭圆 75"/>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6157" name="组合 3"/>
            <p:cNvGrpSpPr>
              <a:grpSpLocks/>
            </p:cNvGrpSpPr>
            <p:nvPr/>
          </p:nvGrpSpPr>
          <p:grpSpPr bwMode="auto">
            <a:xfrm>
              <a:off x="215900" y="0"/>
              <a:ext cx="432385" cy="432385"/>
              <a:chOff x="0" y="0"/>
              <a:chExt cx="4004677" cy="4004677"/>
            </a:xfrm>
          </p:grpSpPr>
          <p:grpSp>
            <p:nvGrpSpPr>
              <p:cNvPr id="6184" name="组合 30"/>
              <p:cNvGrpSpPr>
                <a:grpSpLocks/>
              </p:cNvGrpSpPr>
              <p:nvPr/>
            </p:nvGrpSpPr>
            <p:grpSpPr bwMode="auto">
              <a:xfrm>
                <a:off x="190939" y="246027"/>
                <a:ext cx="3606099" cy="3570272"/>
                <a:chOff x="0" y="0"/>
                <a:chExt cx="3606099" cy="3570272"/>
              </a:xfrm>
            </p:grpSpPr>
            <p:sp>
              <p:nvSpPr>
                <p:cNvPr id="6205" name="弧形 51"/>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6206" name="弧形 52"/>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6207" name="弧形 53"/>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6208" name="弧形 54"/>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6185" name="椭圆 31"/>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86" name="椭圆 32"/>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87" name="椭圆 33"/>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88" name="椭圆 34"/>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89" name="椭圆 35"/>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90" name="椭圆 36"/>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91" name="椭圆 37"/>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92" name="椭圆 38"/>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93" name="椭圆 39"/>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94" name="椭圆 40"/>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95" name="椭圆 41"/>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96" name="椭圆 42"/>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97" name="椭圆 43"/>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98" name="椭圆 44"/>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99" name="椭圆 45"/>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200" name="椭圆 46"/>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201" name="椭圆 47"/>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202" name="椭圆 48"/>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203" name="椭圆 49"/>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204" name="椭圆 50"/>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6158" name="组合 4"/>
            <p:cNvGrpSpPr>
              <a:grpSpLocks/>
            </p:cNvGrpSpPr>
            <p:nvPr/>
          </p:nvGrpSpPr>
          <p:grpSpPr bwMode="auto">
            <a:xfrm>
              <a:off x="115763" y="177328"/>
              <a:ext cx="432385" cy="432385"/>
              <a:chOff x="0" y="0"/>
              <a:chExt cx="4004677" cy="4004677"/>
            </a:xfrm>
          </p:grpSpPr>
          <p:grpSp>
            <p:nvGrpSpPr>
              <p:cNvPr id="6159" name="组合 5"/>
              <p:cNvGrpSpPr>
                <a:grpSpLocks/>
              </p:cNvGrpSpPr>
              <p:nvPr/>
            </p:nvGrpSpPr>
            <p:grpSpPr bwMode="auto">
              <a:xfrm>
                <a:off x="190939" y="246027"/>
                <a:ext cx="3606099" cy="3570272"/>
                <a:chOff x="0" y="0"/>
                <a:chExt cx="3606099" cy="3570272"/>
              </a:xfrm>
            </p:grpSpPr>
            <p:sp>
              <p:nvSpPr>
                <p:cNvPr id="6180" name="弧形 26"/>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6181" name="弧形 27"/>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6182" name="弧形 28"/>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6183" name="弧形 29"/>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6160" name="椭圆 6"/>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61" name="椭圆 7"/>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62" name="椭圆 8"/>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63" name="椭圆 9"/>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64" name="椭圆 10"/>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65" name="椭圆 11"/>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66" name="椭圆 12"/>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67" name="椭圆 13"/>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68" name="椭圆 14"/>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69" name="椭圆 15"/>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70" name="椭圆 16"/>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71" name="椭圆 17"/>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72" name="椭圆 18"/>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73" name="椭圆 19"/>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74" name="椭圆 20"/>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75" name="椭圆 21"/>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76" name="椭圆 22"/>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77" name="椭圆 23"/>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78" name="椭圆 24"/>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79" name="椭圆 25"/>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sp>
        <p:nvSpPr>
          <p:cNvPr id="6147" name="矩形 80"/>
          <p:cNvSpPr>
            <a:spLocks noChangeArrowheads="1"/>
          </p:cNvSpPr>
          <p:nvPr/>
        </p:nvSpPr>
        <p:spPr bwMode="auto">
          <a:xfrm>
            <a:off x="1225550" y="411163"/>
            <a:ext cx="30575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800">
                <a:solidFill>
                  <a:schemeClr val="bg1"/>
                </a:solidFill>
                <a:latin typeface="微软雅黑" pitchFamily="34" charset="-122"/>
                <a:ea typeface="微软雅黑" pitchFamily="34" charset="-122"/>
              </a:rPr>
              <a:t>单击此处添加标题</a:t>
            </a:r>
          </a:p>
        </p:txBody>
      </p:sp>
      <p:sp>
        <p:nvSpPr>
          <p:cNvPr id="6148" name="Teardrop 3"/>
          <p:cNvSpPr>
            <a:spLocks/>
          </p:cNvSpPr>
          <p:nvPr/>
        </p:nvSpPr>
        <p:spPr bwMode="auto">
          <a:xfrm rot="-5400000">
            <a:off x="887413" y="2047875"/>
            <a:ext cx="3841750" cy="3841750"/>
          </a:xfrm>
          <a:custGeom>
            <a:avLst/>
            <a:gdLst>
              <a:gd name="T0" fmla="*/ 0 w 3841429"/>
              <a:gd name="T1" fmla="*/ 1921037 h 3841429"/>
              <a:gd name="T2" fmla="*/ 1921037 w 3841429"/>
              <a:gd name="T3" fmla="*/ 0 h 3841429"/>
              <a:gd name="T4" fmla="*/ 3842071 w 3841429"/>
              <a:gd name="T5" fmla="*/ 0 h 3841429"/>
              <a:gd name="T6" fmla="*/ 3842071 w 3841429"/>
              <a:gd name="T7" fmla="*/ 1921037 h 3841429"/>
              <a:gd name="T8" fmla="*/ 1921035 w 3841429"/>
              <a:gd name="T9" fmla="*/ 3842072 h 3841429"/>
              <a:gd name="T10" fmla="*/ -1 w 3841429"/>
              <a:gd name="T11" fmla="*/ 1921037 h 3841429"/>
              <a:gd name="T12" fmla="*/ 0 w 3841429"/>
              <a:gd name="T13" fmla="*/ 1921037 h 38414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841429" h="3841429">
                <a:moveTo>
                  <a:pt x="0" y="1920715"/>
                </a:moveTo>
                <a:cubicBezTo>
                  <a:pt x="0" y="859933"/>
                  <a:pt x="859933" y="0"/>
                  <a:pt x="1920715" y="0"/>
                </a:cubicBezTo>
                <a:lnTo>
                  <a:pt x="3841429" y="0"/>
                </a:lnTo>
                <a:lnTo>
                  <a:pt x="3841429" y="1920715"/>
                </a:lnTo>
                <a:cubicBezTo>
                  <a:pt x="3841429" y="2981497"/>
                  <a:pt x="2981496" y="3841430"/>
                  <a:pt x="1920714" y="3841430"/>
                </a:cubicBezTo>
                <a:cubicBezTo>
                  <a:pt x="859932" y="3841430"/>
                  <a:pt x="-1" y="2981497"/>
                  <a:pt x="-1" y="1920715"/>
                </a:cubicBezTo>
                <a:lnTo>
                  <a:pt x="0" y="1920715"/>
                </a:ln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6149" name="组合 82"/>
          <p:cNvGrpSpPr>
            <a:grpSpLocks/>
          </p:cNvGrpSpPr>
          <p:nvPr/>
        </p:nvGrpSpPr>
        <p:grpSpPr bwMode="auto">
          <a:xfrm>
            <a:off x="1366838" y="2527300"/>
            <a:ext cx="2882900" cy="2882900"/>
            <a:chOff x="0" y="0"/>
            <a:chExt cx="3708400" cy="3708400"/>
          </a:xfrm>
        </p:grpSpPr>
        <p:sp>
          <p:nvSpPr>
            <p:cNvPr id="6154" name="椭圆 83"/>
            <p:cNvSpPr>
              <a:spLocks noChangeArrowheads="1"/>
            </p:cNvSpPr>
            <p:nvPr/>
          </p:nvSpPr>
          <p:spPr bwMode="auto">
            <a:xfrm>
              <a:off x="0" y="0"/>
              <a:ext cx="3708400" cy="37084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6155" name="图片 8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653" y="197653"/>
              <a:ext cx="3313093" cy="3313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150" name="椭圆 85"/>
          <p:cNvSpPr>
            <a:spLocks noChangeArrowheads="1"/>
          </p:cNvSpPr>
          <p:nvPr/>
        </p:nvSpPr>
        <p:spPr bwMode="auto">
          <a:xfrm>
            <a:off x="5464175" y="2233613"/>
            <a:ext cx="1470025" cy="1470025"/>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latin typeface="Arial" pitchFamily="34" charset="0"/>
              <a:ea typeface="微软雅黑" pitchFamily="34" charset="-122"/>
            </a:endParaRPr>
          </a:p>
        </p:txBody>
      </p:sp>
      <p:pic>
        <p:nvPicPr>
          <p:cNvPr id="6151" name="组合 8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83275" y="2670175"/>
            <a:ext cx="798513"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矩形 90"/>
          <p:cNvSpPr>
            <a:spLocks noChangeArrowheads="1"/>
          </p:cNvSpPr>
          <p:nvPr/>
        </p:nvSpPr>
        <p:spPr bwMode="auto">
          <a:xfrm>
            <a:off x="5643563" y="4360863"/>
            <a:ext cx="5891212"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6025" eaLnBrk="1" hangingPunct="1">
              <a:lnSpc>
                <a:spcPct val="120000"/>
              </a:lnSpc>
              <a:spcBef>
                <a:spcPct val="20000"/>
              </a:spcBef>
            </a:pPr>
            <a:r>
              <a:rPr lang="zh-CN" altLang="en-US" sz="1400">
                <a:solidFill>
                  <a:srgbClr val="FDFDFD"/>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endParaRPr lang="en-US" sz="1400">
              <a:solidFill>
                <a:srgbClr val="FDFDFD"/>
              </a:solidFill>
              <a:latin typeface="微软雅黑" pitchFamily="34" charset="-122"/>
              <a:ea typeface="微软雅黑" pitchFamily="34" charset="-122"/>
              <a:sym typeface="Arial" pitchFamily="34" charset="0"/>
            </a:endParaRPr>
          </a:p>
        </p:txBody>
      </p:sp>
      <p:sp>
        <p:nvSpPr>
          <p:cNvPr id="6153" name="TextBox 13"/>
          <p:cNvSpPr txBox="1">
            <a:spLocks noChangeArrowheads="1"/>
          </p:cNvSpPr>
          <p:nvPr/>
        </p:nvSpPr>
        <p:spPr bwMode="auto">
          <a:xfrm>
            <a:off x="5643563" y="4038600"/>
            <a:ext cx="27527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a:solidFill>
                  <a:srgbClr val="FDFDFD"/>
                </a:solidFill>
                <a:latin typeface="Arial" pitchFamily="34" charset="0"/>
                <a:ea typeface="微软雅黑" pitchFamily="34" charset="-122"/>
                <a:sym typeface="Arial" pitchFamily="34" charset="0"/>
              </a:rPr>
              <a:t>单击编辑标题</a:t>
            </a:r>
            <a:endParaRPr lang="en-US" sz="1600" b="1">
              <a:solidFill>
                <a:srgbClr val="FDFDFD"/>
              </a:solidFill>
              <a:latin typeface="Arial" pitchFamily="34" charset="0"/>
              <a:ea typeface="微软雅黑" pitchFamily="34" charset="-122"/>
              <a:sym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组合 1"/>
          <p:cNvGrpSpPr>
            <a:grpSpLocks/>
          </p:cNvGrpSpPr>
          <p:nvPr/>
        </p:nvGrpSpPr>
        <p:grpSpPr bwMode="auto">
          <a:xfrm>
            <a:off x="546100" y="393700"/>
            <a:ext cx="584200" cy="549275"/>
            <a:chOff x="0" y="0"/>
            <a:chExt cx="648285" cy="609713"/>
          </a:xfrm>
        </p:grpSpPr>
        <p:grpSp>
          <p:nvGrpSpPr>
            <p:cNvPr id="7193" name="组合 2"/>
            <p:cNvGrpSpPr>
              <a:grpSpLocks/>
            </p:cNvGrpSpPr>
            <p:nvPr/>
          </p:nvGrpSpPr>
          <p:grpSpPr bwMode="auto">
            <a:xfrm>
              <a:off x="0" y="0"/>
              <a:ext cx="432385" cy="432385"/>
              <a:chOff x="0" y="0"/>
              <a:chExt cx="4004677" cy="4004677"/>
            </a:xfrm>
          </p:grpSpPr>
          <p:grpSp>
            <p:nvGrpSpPr>
              <p:cNvPr id="7246" name="组合 55"/>
              <p:cNvGrpSpPr>
                <a:grpSpLocks/>
              </p:cNvGrpSpPr>
              <p:nvPr/>
            </p:nvGrpSpPr>
            <p:grpSpPr bwMode="auto">
              <a:xfrm>
                <a:off x="190939" y="246027"/>
                <a:ext cx="3606099" cy="3570272"/>
                <a:chOff x="0" y="0"/>
                <a:chExt cx="3606099" cy="3570272"/>
              </a:xfrm>
            </p:grpSpPr>
            <p:sp>
              <p:nvSpPr>
                <p:cNvPr id="7267" name="弧形 76"/>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7268" name="弧形 77"/>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7269" name="弧形 78"/>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7270" name="弧形 79"/>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7247" name="椭圆 56"/>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48" name="椭圆 57"/>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49" name="椭圆 58"/>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50" name="椭圆 59"/>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51" name="椭圆 60"/>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52" name="椭圆 61"/>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53" name="椭圆 62"/>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54" name="椭圆 63"/>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55" name="椭圆 64"/>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56" name="椭圆 65"/>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57" name="椭圆 66"/>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58" name="椭圆 67"/>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59" name="椭圆 68"/>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60" name="椭圆 69"/>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61" name="椭圆 70"/>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62" name="椭圆 71"/>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63" name="椭圆 72"/>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64" name="椭圆 73"/>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65" name="椭圆 74"/>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66" name="椭圆 75"/>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7194" name="组合 3"/>
            <p:cNvGrpSpPr>
              <a:grpSpLocks/>
            </p:cNvGrpSpPr>
            <p:nvPr/>
          </p:nvGrpSpPr>
          <p:grpSpPr bwMode="auto">
            <a:xfrm>
              <a:off x="215900" y="0"/>
              <a:ext cx="432385" cy="432385"/>
              <a:chOff x="0" y="0"/>
              <a:chExt cx="4004677" cy="4004677"/>
            </a:xfrm>
          </p:grpSpPr>
          <p:grpSp>
            <p:nvGrpSpPr>
              <p:cNvPr id="7221" name="组合 30"/>
              <p:cNvGrpSpPr>
                <a:grpSpLocks/>
              </p:cNvGrpSpPr>
              <p:nvPr/>
            </p:nvGrpSpPr>
            <p:grpSpPr bwMode="auto">
              <a:xfrm>
                <a:off x="190939" y="246027"/>
                <a:ext cx="3606099" cy="3570272"/>
                <a:chOff x="0" y="0"/>
                <a:chExt cx="3606099" cy="3570272"/>
              </a:xfrm>
            </p:grpSpPr>
            <p:sp>
              <p:nvSpPr>
                <p:cNvPr id="7242" name="弧形 51"/>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7243" name="弧形 52"/>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7244" name="弧形 53"/>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7245" name="弧形 54"/>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7222" name="椭圆 31"/>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23" name="椭圆 32"/>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24" name="椭圆 33"/>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25" name="椭圆 34"/>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26" name="椭圆 35"/>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27" name="椭圆 36"/>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28" name="椭圆 37"/>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29" name="椭圆 38"/>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30" name="椭圆 39"/>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31" name="椭圆 40"/>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32" name="椭圆 41"/>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33" name="椭圆 42"/>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34" name="椭圆 43"/>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35" name="椭圆 44"/>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36" name="椭圆 45"/>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37" name="椭圆 46"/>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38" name="椭圆 47"/>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39" name="椭圆 48"/>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40" name="椭圆 49"/>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41" name="椭圆 50"/>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7195" name="组合 4"/>
            <p:cNvGrpSpPr>
              <a:grpSpLocks/>
            </p:cNvGrpSpPr>
            <p:nvPr/>
          </p:nvGrpSpPr>
          <p:grpSpPr bwMode="auto">
            <a:xfrm>
              <a:off x="115763" y="177328"/>
              <a:ext cx="432385" cy="432385"/>
              <a:chOff x="0" y="0"/>
              <a:chExt cx="4004677" cy="4004677"/>
            </a:xfrm>
          </p:grpSpPr>
          <p:grpSp>
            <p:nvGrpSpPr>
              <p:cNvPr id="7196" name="组合 5"/>
              <p:cNvGrpSpPr>
                <a:grpSpLocks/>
              </p:cNvGrpSpPr>
              <p:nvPr/>
            </p:nvGrpSpPr>
            <p:grpSpPr bwMode="auto">
              <a:xfrm>
                <a:off x="190939" y="246027"/>
                <a:ext cx="3606099" cy="3570272"/>
                <a:chOff x="0" y="0"/>
                <a:chExt cx="3606099" cy="3570272"/>
              </a:xfrm>
            </p:grpSpPr>
            <p:sp>
              <p:nvSpPr>
                <p:cNvPr id="7217" name="弧形 26"/>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7218" name="弧形 27"/>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7219" name="弧形 28"/>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7220" name="弧形 29"/>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7197" name="椭圆 6"/>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198" name="椭圆 7"/>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199" name="椭圆 8"/>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00" name="椭圆 9"/>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01" name="椭圆 10"/>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02" name="椭圆 11"/>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03" name="椭圆 12"/>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04" name="椭圆 13"/>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05" name="椭圆 14"/>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06" name="椭圆 15"/>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07" name="椭圆 16"/>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08" name="椭圆 17"/>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09" name="椭圆 18"/>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10" name="椭圆 19"/>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11" name="椭圆 20"/>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12" name="椭圆 21"/>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13" name="椭圆 22"/>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14" name="椭圆 23"/>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15" name="椭圆 24"/>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7216" name="椭圆 25"/>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sp>
        <p:nvSpPr>
          <p:cNvPr id="7171" name="矩形 80"/>
          <p:cNvSpPr>
            <a:spLocks noChangeArrowheads="1"/>
          </p:cNvSpPr>
          <p:nvPr/>
        </p:nvSpPr>
        <p:spPr bwMode="auto">
          <a:xfrm>
            <a:off x="1225550" y="411163"/>
            <a:ext cx="30575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800">
                <a:solidFill>
                  <a:schemeClr val="bg1"/>
                </a:solidFill>
                <a:latin typeface="微软雅黑" pitchFamily="34" charset="-122"/>
                <a:ea typeface="微软雅黑" pitchFamily="34" charset="-122"/>
              </a:rPr>
              <a:t>单击此处添加标题</a:t>
            </a:r>
          </a:p>
        </p:txBody>
      </p:sp>
      <p:sp>
        <p:nvSpPr>
          <p:cNvPr id="7172" name="타원 14@|1FFC:16777215|FBC:16777215|LFC:16777215|LBC:16777215"/>
          <p:cNvSpPr>
            <a:spLocks noChangeArrowheads="1"/>
          </p:cNvSpPr>
          <p:nvPr/>
        </p:nvSpPr>
        <p:spPr bwMode="auto">
          <a:xfrm>
            <a:off x="4462463" y="2357438"/>
            <a:ext cx="3225800" cy="3225800"/>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ko-KR" altLang="en-US" sz="2400" b="1">
              <a:solidFill>
                <a:srgbClr val="FFFFFF"/>
              </a:solidFill>
              <a:latin typeface="Arial" pitchFamily="34" charset="0"/>
              <a:ea typeface="微软雅黑" pitchFamily="34" charset="-122"/>
              <a:sym typeface="Arial" pitchFamily="34" charset="0"/>
            </a:endParaRPr>
          </a:p>
        </p:txBody>
      </p:sp>
      <p:sp>
        <p:nvSpPr>
          <p:cNvPr id="7173" name="원형 18@|1FFC:14657585|FBC:16777215|LFC:16777215|LBC:16777215"/>
          <p:cNvSpPr>
            <a:spLocks/>
          </p:cNvSpPr>
          <p:nvPr/>
        </p:nvSpPr>
        <p:spPr bwMode="auto">
          <a:xfrm>
            <a:off x="4625975" y="2497138"/>
            <a:ext cx="2900363" cy="2900362"/>
          </a:xfrm>
          <a:custGeom>
            <a:avLst/>
            <a:gdLst>
              <a:gd name="T0" fmla="*/ 5 w 2900443"/>
              <a:gd name="T1" fmla="*/ 1453904 h 2900442"/>
              <a:gd name="T2" fmla="*/ 423407 w 2900443"/>
              <a:gd name="T3" fmla="*/ 426066 h 2900442"/>
              <a:gd name="T4" fmla="*/ 1450142 w 2900443"/>
              <a:gd name="T5" fmla="*/ -1 h 2900442"/>
              <a:gd name="T6" fmla="*/ 1450142 w 2900443"/>
              <a:gd name="T7" fmla="*/ 1450141 h 2900442"/>
              <a:gd name="T8" fmla="*/ 5 w 2900443"/>
              <a:gd name="T9" fmla="*/ 1453904 h 29004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00443" h="2900442">
                <a:moveTo>
                  <a:pt x="5" y="1453984"/>
                </a:moveTo>
                <a:cubicBezTo>
                  <a:pt x="-995" y="1068710"/>
                  <a:pt x="151354" y="698874"/>
                  <a:pt x="423431" y="426090"/>
                </a:cubicBezTo>
                <a:cubicBezTo>
                  <a:pt x="695508" y="153307"/>
                  <a:pt x="1064948" y="-1"/>
                  <a:pt x="1450222" y="-1"/>
                </a:cubicBezTo>
                <a:lnTo>
                  <a:pt x="1450222" y="1450221"/>
                </a:lnTo>
                <a:lnTo>
                  <a:pt x="5" y="1453984"/>
                </a:ln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174" name="원형 19@|1FFC:1554685|FBC:16777215|LFC:16777215|LBC:16777215"/>
          <p:cNvSpPr>
            <a:spLocks/>
          </p:cNvSpPr>
          <p:nvPr/>
        </p:nvSpPr>
        <p:spPr bwMode="auto">
          <a:xfrm>
            <a:off x="4622800" y="2497138"/>
            <a:ext cx="2900363" cy="2900362"/>
          </a:xfrm>
          <a:custGeom>
            <a:avLst/>
            <a:gdLst>
              <a:gd name="T0" fmla="*/ 1449964 w 2900443"/>
              <a:gd name="T1" fmla="*/ 0 h 2900442"/>
              <a:gd name="T2" fmla="*/ 2900283 w 2900443"/>
              <a:gd name="T3" fmla="*/ 1449516 h 2900442"/>
              <a:gd name="T4" fmla="*/ 1450142 w 2900443"/>
              <a:gd name="T5" fmla="*/ 1450141 h 2900442"/>
              <a:gd name="T6" fmla="*/ 1449964 w 2900443"/>
              <a:gd name="T7" fmla="*/ 0 h 290044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900443" h="2900442">
                <a:moveTo>
                  <a:pt x="1450044" y="0"/>
                </a:moveTo>
                <a:cubicBezTo>
                  <a:pt x="2250805" y="-98"/>
                  <a:pt x="2900098" y="648836"/>
                  <a:pt x="2900443" y="1449596"/>
                </a:cubicBezTo>
                <a:lnTo>
                  <a:pt x="1450222" y="1450221"/>
                </a:lnTo>
                <a:cubicBezTo>
                  <a:pt x="1450163" y="966814"/>
                  <a:pt x="1450103" y="483407"/>
                  <a:pt x="1450044" y="0"/>
                </a:cubicBez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175" name="원형 20@|1FFC:4308095|FBC:16777215|LFC:16777215|LBC:16777215"/>
          <p:cNvSpPr>
            <a:spLocks/>
          </p:cNvSpPr>
          <p:nvPr/>
        </p:nvSpPr>
        <p:spPr bwMode="auto">
          <a:xfrm flipV="1">
            <a:off x="4625975" y="2487613"/>
            <a:ext cx="2900363" cy="2909887"/>
          </a:xfrm>
          <a:custGeom>
            <a:avLst/>
            <a:gdLst>
              <a:gd name="T0" fmla="*/ 2 w 2900443"/>
              <a:gd name="T1" fmla="*/ 1457468 h 2909669"/>
              <a:gd name="T2" fmla="*/ 424432 w 2900443"/>
              <a:gd name="T3" fmla="*/ 426479 h 2909669"/>
              <a:gd name="T4" fmla="*/ 1456323 w 2900443"/>
              <a:gd name="T5" fmla="*/ 12 h 2909669"/>
              <a:gd name="T6" fmla="*/ 1450142 w 2900443"/>
              <a:gd name="T7" fmla="*/ 1455053 h 2909669"/>
              <a:gd name="T8" fmla="*/ 2 w 2900443"/>
              <a:gd name="T9" fmla="*/ 1457468 h 29096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00443" h="2909669">
                <a:moveTo>
                  <a:pt x="2" y="1457250"/>
                </a:moveTo>
                <a:cubicBezTo>
                  <a:pt x="-638" y="1070716"/>
                  <a:pt x="152083" y="699817"/>
                  <a:pt x="424456" y="426415"/>
                </a:cubicBezTo>
                <a:cubicBezTo>
                  <a:pt x="697965" y="151874"/>
                  <a:pt x="1069492" y="-1642"/>
                  <a:pt x="1456403" y="12"/>
                </a:cubicBezTo>
                <a:cubicBezTo>
                  <a:pt x="1454343" y="484953"/>
                  <a:pt x="1452282" y="969894"/>
                  <a:pt x="1450222" y="1454835"/>
                </a:cubicBezTo>
                <a:lnTo>
                  <a:pt x="2" y="1457250"/>
                </a:ln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176" name="원형 21@|1FFC:2381804|FBC:16777215|LFC:16777215|LBC:16777215"/>
          <p:cNvSpPr>
            <a:spLocks/>
          </p:cNvSpPr>
          <p:nvPr/>
        </p:nvSpPr>
        <p:spPr bwMode="auto">
          <a:xfrm flipV="1">
            <a:off x="4622800" y="2489200"/>
            <a:ext cx="2900363" cy="2909888"/>
          </a:xfrm>
          <a:custGeom>
            <a:avLst/>
            <a:gdLst>
              <a:gd name="T0" fmla="*/ 1456137 w 2900443"/>
              <a:gd name="T1" fmla="*/ 12 h 2909669"/>
              <a:gd name="T2" fmla="*/ 2900282 w 2900443"/>
              <a:gd name="T3" fmla="*/ 1456698 h 2909669"/>
              <a:gd name="T4" fmla="*/ 1450142 w 2900443"/>
              <a:gd name="T5" fmla="*/ 1455055 h 2909669"/>
              <a:gd name="T6" fmla="*/ 1456137 w 2900443"/>
              <a:gd name="T7" fmla="*/ 12 h 290966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900443" h="2909669">
                <a:moveTo>
                  <a:pt x="1456217" y="12"/>
                </a:moveTo>
                <a:cubicBezTo>
                  <a:pt x="2255444" y="3327"/>
                  <a:pt x="2901345" y="654702"/>
                  <a:pt x="2900442" y="1456478"/>
                </a:cubicBezTo>
                <a:lnTo>
                  <a:pt x="1450222" y="1454835"/>
                </a:lnTo>
                <a:cubicBezTo>
                  <a:pt x="1452220" y="969894"/>
                  <a:pt x="1454219" y="484953"/>
                  <a:pt x="1456217" y="12"/>
                </a:cubicBez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7177" name="직선 연결선 22@|9FFC:0|FBC:0|LFC:16777215|LBC:16777215"/>
          <p:cNvCxnSpPr>
            <a:cxnSpLocks noChangeShapeType="1"/>
          </p:cNvCxnSpPr>
          <p:nvPr/>
        </p:nvCxnSpPr>
        <p:spPr bwMode="auto">
          <a:xfrm rot="5400000">
            <a:off x="4603750" y="3971925"/>
            <a:ext cx="2959100" cy="0"/>
          </a:xfrm>
          <a:prstGeom prst="line">
            <a:avLst/>
          </a:prstGeom>
          <a:noFill/>
          <a:ln w="25400">
            <a:solidFill>
              <a:srgbClr val="FFFFFF"/>
            </a:solidFill>
            <a:round/>
            <a:headEnd/>
            <a:tailEnd/>
          </a:ln>
          <a:extLst>
            <a:ext uri="{909E8E84-426E-40DD-AFC4-6F175D3DCCD1}">
              <a14:hiddenFill xmlns:a14="http://schemas.microsoft.com/office/drawing/2010/main">
                <a:noFill/>
              </a14:hiddenFill>
            </a:ext>
          </a:extLst>
        </p:spPr>
      </p:cxnSp>
      <p:cxnSp>
        <p:nvCxnSpPr>
          <p:cNvPr id="7178" name="직선 연결선 23@|9FFC:0|FBC:0|LFC:16777215|LBC:16777215"/>
          <p:cNvCxnSpPr>
            <a:cxnSpLocks noChangeShapeType="1"/>
            <a:stCxn id="7176" idx="0"/>
          </p:cNvCxnSpPr>
          <p:nvPr/>
        </p:nvCxnSpPr>
        <p:spPr bwMode="auto">
          <a:xfrm flipH="1" flipV="1">
            <a:off x="4625975" y="3935413"/>
            <a:ext cx="2897188" cy="9525"/>
          </a:xfrm>
          <a:prstGeom prst="line">
            <a:avLst/>
          </a:prstGeom>
          <a:noFill/>
          <a:ln w="25400">
            <a:solidFill>
              <a:srgbClr val="FFFFFF"/>
            </a:solidFill>
            <a:round/>
            <a:headEnd/>
            <a:tailEnd/>
          </a:ln>
          <a:extLst>
            <a:ext uri="{909E8E84-426E-40DD-AFC4-6F175D3DCCD1}">
              <a14:hiddenFill xmlns:a14="http://schemas.microsoft.com/office/drawing/2010/main">
                <a:noFill/>
              </a14:hiddenFill>
            </a:ext>
          </a:extLst>
        </p:spPr>
      </p:cxnSp>
      <p:cxnSp>
        <p:nvCxnSpPr>
          <p:cNvPr id="7179" name="直接连接符 88"/>
          <p:cNvCxnSpPr>
            <a:cxnSpLocks noChangeShapeType="1"/>
          </p:cNvCxnSpPr>
          <p:nvPr/>
        </p:nvCxnSpPr>
        <p:spPr bwMode="auto">
          <a:xfrm>
            <a:off x="1335088" y="3944938"/>
            <a:ext cx="2865437" cy="0"/>
          </a:xfrm>
          <a:prstGeom prst="line">
            <a:avLst/>
          </a:prstGeom>
          <a:noFill/>
          <a:ln w="6350">
            <a:solidFill>
              <a:srgbClr val="ADBACA"/>
            </a:solidFill>
            <a:round/>
            <a:headEnd/>
            <a:tailEnd/>
          </a:ln>
          <a:extLst>
            <a:ext uri="{909E8E84-426E-40DD-AFC4-6F175D3DCCD1}">
              <a14:hiddenFill xmlns:a14="http://schemas.microsoft.com/office/drawing/2010/main">
                <a:noFill/>
              </a14:hiddenFill>
            </a:ext>
          </a:extLst>
        </p:spPr>
      </p:cxnSp>
      <p:cxnSp>
        <p:nvCxnSpPr>
          <p:cNvPr id="7180" name="直接连接符 89"/>
          <p:cNvCxnSpPr>
            <a:cxnSpLocks noChangeShapeType="1"/>
          </p:cNvCxnSpPr>
          <p:nvPr/>
        </p:nvCxnSpPr>
        <p:spPr bwMode="auto">
          <a:xfrm>
            <a:off x="8010525" y="3944938"/>
            <a:ext cx="2863850" cy="0"/>
          </a:xfrm>
          <a:prstGeom prst="line">
            <a:avLst/>
          </a:prstGeom>
          <a:noFill/>
          <a:ln w="6350">
            <a:solidFill>
              <a:srgbClr val="ADBACA"/>
            </a:solidFill>
            <a:round/>
            <a:headEnd/>
            <a:tailEnd/>
          </a:ln>
          <a:extLst>
            <a:ext uri="{909E8E84-426E-40DD-AFC4-6F175D3DCCD1}">
              <a14:hiddenFill xmlns:a14="http://schemas.microsoft.com/office/drawing/2010/main">
                <a:noFill/>
              </a14:hiddenFill>
            </a:ext>
          </a:extLst>
        </p:spPr>
      </p:cxnSp>
      <p:sp>
        <p:nvSpPr>
          <p:cNvPr id="7181" name="文本框 90"/>
          <p:cNvSpPr txBox="1">
            <a:spLocks noChangeArrowheads="1"/>
          </p:cNvSpPr>
          <p:nvPr/>
        </p:nvSpPr>
        <p:spPr bwMode="auto">
          <a:xfrm>
            <a:off x="5283200" y="2919413"/>
            <a:ext cx="7080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4800" b="1">
                <a:solidFill>
                  <a:srgbClr val="FDFDFD"/>
                </a:solidFill>
                <a:latin typeface="Arial" pitchFamily="34" charset="0"/>
                <a:ea typeface="微软雅黑" pitchFamily="34" charset="-122"/>
                <a:sym typeface="Arial" pitchFamily="34" charset="0"/>
              </a:rPr>
              <a:t>S</a:t>
            </a:r>
            <a:endParaRPr lang="zh-CN" altLang="en-US" sz="4800" b="1">
              <a:solidFill>
                <a:srgbClr val="FDFDFD"/>
              </a:solidFill>
              <a:latin typeface="Arial" pitchFamily="34" charset="0"/>
              <a:ea typeface="微软雅黑" pitchFamily="34" charset="-122"/>
              <a:sym typeface="Arial" pitchFamily="34" charset="0"/>
            </a:endParaRPr>
          </a:p>
        </p:txBody>
      </p:sp>
      <p:sp>
        <p:nvSpPr>
          <p:cNvPr id="7182" name="文本框 91"/>
          <p:cNvSpPr txBox="1">
            <a:spLocks noChangeArrowheads="1"/>
          </p:cNvSpPr>
          <p:nvPr/>
        </p:nvSpPr>
        <p:spPr bwMode="auto">
          <a:xfrm>
            <a:off x="5289550" y="4151313"/>
            <a:ext cx="630238"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4800" b="1">
                <a:solidFill>
                  <a:srgbClr val="FDFDFD"/>
                </a:solidFill>
                <a:latin typeface="Arial" pitchFamily="34" charset="0"/>
                <a:ea typeface="微软雅黑" pitchFamily="34" charset="-122"/>
                <a:sym typeface="Arial" pitchFamily="34" charset="0"/>
              </a:rPr>
              <a:t>O</a:t>
            </a:r>
            <a:endParaRPr lang="zh-CN" altLang="en-US" sz="4800" b="1">
              <a:solidFill>
                <a:srgbClr val="FDFDFD"/>
              </a:solidFill>
              <a:latin typeface="Arial" pitchFamily="34" charset="0"/>
              <a:ea typeface="微软雅黑" pitchFamily="34" charset="-122"/>
              <a:sym typeface="Arial" pitchFamily="34" charset="0"/>
            </a:endParaRPr>
          </a:p>
        </p:txBody>
      </p:sp>
      <p:sp>
        <p:nvSpPr>
          <p:cNvPr id="7183" name="文本框 92"/>
          <p:cNvSpPr txBox="1">
            <a:spLocks noChangeArrowheads="1"/>
          </p:cNvSpPr>
          <p:nvPr/>
        </p:nvSpPr>
        <p:spPr bwMode="auto">
          <a:xfrm>
            <a:off x="6324600" y="2919413"/>
            <a:ext cx="6477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4800" b="1">
                <a:solidFill>
                  <a:srgbClr val="FDFDFD"/>
                </a:solidFill>
                <a:latin typeface="Arial" pitchFamily="34" charset="0"/>
                <a:ea typeface="微软雅黑" pitchFamily="34" charset="-122"/>
                <a:sym typeface="Arial" pitchFamily="34" charset="0"/>
              </a:rPr>
              <a:t>W</a:t>
            </a:r>
            <a:endParaRPr lang="zh-CN" altLang="en-US" sz="4800" b="1">
              <a:solidFill>
                <a:srgbClr val="FDFDFD"/>
              </a:solidFill>
              <a:latin typeface="Arial" pitchFamily="34" charset="0"/>
              <a:ea typeface="微软雅黑" pitchFamily="34" charset="-122"/>
              <a:sym typeface="Arial" pitchFamily="34" charset="0"/>
            </a:endParaRPr>
          </a:p>
        </p:txBody>
      </p:sp>
      <p:sp>
        <p:nvSpPr>
          <p:cNvPr id="7184" name="文本框 93"/>
          <p:cNvSpPr txBox="1">
            <a:spLocks noChangeArrowheads="1"/>
          </p:cNvSpPr>
          <p:nvPr/>
        </p:nvSpPr>
        <p:spPr bwMode="auto">
          <a:xfrm>
            <a:off x="6330950" y="4151313"/>
            <a:ext cx="64135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4800" b="1">
                <a:solidFill>
                  <a:srgbClr val="FDFDFD"/>
                </a:solidFill>
                <a:latin typeface="Arial" pitchFamily="34" charset="0"/>
                <a:ea typeface="微软雅黑" pitchFamily="34" charset="-122"/>
                <a:sym typeface="Arial" pitchFamily="34" charset="0"/>
              </a:rPr>
              <a:t>T</a:t>
            </a:r>
            <a:endParaRPr lang="zh-CN" altLang="en-US" sz="4800" b="1">
              <a:solidFill>
                <a:srgbClr val="FDFDFD"/>
              </a:solidFill>
              <a:latin typeface="Arial" pitchFamily="34" charset="0"/>
              <a:ea typeface="微软雅黑" pitchFamily="34" charset="-122"/>
              <a:sym typeface="Arial" pitchFamily="34" charset="0"/>
            </a:endParaRPr>
          </a:p>
        </p:txBody>
      </p:sp>
      <p:sp>
        <p:nvSpPr>
          <p:cNvPr id="7185" name="矩形 94"/>
          <p:cNvSpPr>
            <a:spLocks noChangeArrowheads="1"/>
          </p:cNvSpPr>
          <p:nvPr/>
        </p:nvSpPr>
        <p:spPr bwMode="auto">
          <a:xfrm>
            <a:off x="1360488" y="2497138"/>
            <a:ext cx="3009900" cy="1293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6025" eaLnBrk="1" hangingPunct="1">
              <a:lnSpc>
                <a:spcPct val="120000"/>
              </a:lnSpc>
              <a:spcBef>
                <a:spcPct val="20000"/>
              </a:spcBef>
            </a:pPr>
            <a:r>
              <a:rPr lang="zh-CN" altLang="en-US" sz="1400">
                <a:solidFill>
                  <a:srgbClr val="FDFDFD"/>
                </a:solidFill>
                <a:latin typeface="Arial" pitchFamily="34" charset="0"/>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endParaRPr lang="en-US" sz="1400">
              <a:solidFill>
                <a:srgbClr val="FDFDFD"/>
              </a:solidFill>
              <a:latin typeface="Arial" pitchFamily="34" charset="0"/>
              <a:ea typeface="微软雅黑" pitchFamily="34" charset="-122"/>
              <a:sym typeface="Arial" pitchFamily="34" charset="0"/>
            </a:endParaRPr>
          </a:p>
        </p:txBody>
      </p:sp>
      <p:sp>
        <p:nvSpPr>
          <p:cNvPr id="7186" name="矩形 95"/>
          <p:cNvSpPr>
            <a:spLocks noChangeArrowheads="1"/>
          </p:cNvSpPr>
          <p:nvPr/>
        </p:nvSpPr>
        <p:spPr bwMode="auto">
          <a:xfrm>
            <a:off x="7991475" y="2497138"/>
            <a:ext cx="3008313" cy="1293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6025" eaLnBrk="1" hangingPunct="1">
              <a:lnSpc>
                <a:spcPct val="120000"/>
              </a:lnSpc>
              <a:spcBef>
                <a:spcPct val="20000"/>
              </a:spcBef>
            </a:pPr>
            <a:r>
              <a:rPr lang="zh-CN" altLang="en-US" sz="1400">
                <a:solidFill>
                  <a:srgbClr val="FDFDFD"/>
                </a:solidFill>
                <a:latin typeface="Arial" pitchFamily="34" charset="0"/>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endParaRPr lang="en-US" sz="1400">
              <a:solidFill>
                <a:srgbClr val="FDFDFD"/>
              </a:solidFill>
              <a:latin typeface="Arial" pitchFamily="34" charset="0"/>
              <a:ea typeface="微软雅黑" pitchFamily="34" charset="-122"/>
              <a:sym typeface="Arial" pitchFamily="34" charset="0"/>
            </a:endParaRPr>
          </a:p>
        </p:txBody>
      </p:sp>
      <p:sp>
        <p:nvSpPr>
          <p:cNvPr id="7187" name="矩形 96"/>
          <p:cNvSpPr>
            <a:spLocks noChangeArrowheads="1"/>
          </p:cNvSpPr>
          <p:nvPr/>
        </p:nvSpPr>
        <p:spPr bwMode="auto">
          <a:xfrm>
            <a:off x="1360488" y="4581525"/>
            <a:ext cx="3009900" cy="129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6025" eaLnBrk="1" hangingPunct="1">
              <a:lnSpc>
                <a:spcPct val="120000"/>
              </a:lnSpc>
              <a:spcBef>
                <a:spcPct val="20000"/>
              </a:spcBef>
            </a:pPr>
            <a:r>
              <a:rPr lang="zh-CN" altLang="en-US" sz="1400">
                <a:solidFill>
                  <a:srgbClr val="FDFDFD"/>
                </a:solidFill>
                <a:latin typeface="Arial" pitchFamily="34" charset="0"/>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endParaRPr lang="en-US" sz="1400">
              <a:solidFill>
                <a:srgbClr val="FDFDFD"/>
              </a:solidFill>
              <a:latin typeface="Arial" pitchFamily="34" charset="0"/>
              <a:ea typeface="微软雅黑" pitchFamily="34" charset="-122"/>
              <a:sym typeface="Arial" pitchFamily="34" charset="0"/>
            </a:endParaRPr>
          </a:p>
        </p:txBody>
      </p:sp>
      <p:sp>
        <p:nvSpPr>
          <p:cNvPr id="7188" name="矩形 97"/>
          <p:cNvSpPr>
            <a:spLocks noChangeArrowheads="1"/>
          </p:cNvSpPr>
          <p:nvPr/>
        </p:nvSpPr>
        <p:spPr bwMode="auto">
          <a:xfrm>
            <a:off x="7991475" y="4581525"/>
            <a:ext cx="3008313" cy="129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6025" eaLnBrk="1" hangingPunct="1">
              <a:lnSpc>
                <a:spcPct val="120000"/>
              </a:lnSpc>
              <a:spcBef>
                <a:spcPct val="20000"/>
              </a:spcBef>
            </a:pPr>
            <a:r>
              <a:rPr lang="zh-CN" altLang="en-US" sz="1400">
                <a:solidFill>
                  <a:srgbClr val="FDFDFD"/>
                </a:solidFill>
                <a:latin typeface="Arial" pitchFamily="34" charset="0"/>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endParaRPr lang="en-US" sz="1400">
              <a:solidFill>
                <a:srgbClr val="FDFDFD"/>
              </a:solidFill>
              <a:latin typeface="Arial" pitchFamily="34" charset="0"/>
              <a:ea typeface="微软雅黑" pitchFamily="34" charset="-122"/>
              <a:sym typeface="Arial" pitchFamily="34" charset="0"/>
            </a:endParaRPr>
          </a:p>
        </p:txBody>
      </p:sp>
      <p:sp>
        <p:nvSpPr>
          <p:cNvPr id="7189" name="TextBox 13"/>
          <p:cNvSpPr txBox="1">
            <a:spLocks noChangeArrowheads="1"/>
          </p:cNvSpPr>
          <p:nvPr/>
        </p:nvSpPr>
        <p:spPr bwMode="auto">
          <a:xfrm>
            <a:off x="7991475" y="2173288"/>
            <a:ext cx="195262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a:solidFill>
                  <a:srgbClr val="FDFDFD"/>
                </a:solidFill>
                <a:latin typeface="Arial" pitchFamily="34" charset="0"/>
                <a:ea typeface="微软雅黑" pitchFamily="34" charset="-122"/>
                <a:sym typeface="Arial" pitchFamily="34" charset="0"/>
              </a:rPr>
              <a:t>单击编辑标题</a:t>
            </a:r>
            <a:endParaRPr lang="en-US" sz="1600" b="1">
              <a:solidFill>
                <a:srgbClr val="FDFDFD"/>
              </a:solidFill>
              <a:latin typeface="Arial" pitchFamily="34" charset="0"/>
              <a:ea typeface="微软雅黑" pitchFamily="34" charset="-122"/>
              <a:sym typeface="Arial" pitchFamily="34" charset="0"/>
            </a:endParaRPr>
          </a:p>
        </p:txBody>
      </p:sp>
      <p:sp>
        <p:nvSpPr>
          <p:cNvPr id="7190" name="TextBox 13"/>
          <p:cNvSpPr txBox="1">
            <a:spLocks noChangeArrowheads="1"/>
          </p:cNvSpPr>
          <p:nvPr/>
        </p:nvSpPr>
        <p:spPr bwMode="auto">
          <a:xfrm>
            <a:off x="7991475" y="4303713"/>
            <a:ext cx="19526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a:solidFill>
                  <a:srgbClr val="FDFDFD"/>
                </a:solidFill>
                <a:latin typeface="Arial" pitchFamily="34" charset="0"/>
                <a:ea typeface="微软雅黑" pitchFamily="34" charset="-122"/>
                <a:sym typeface="Arial" pitchFamily="34" charset="0"/>
              </a:rPr>
              <a:t>单击编辑标题</a:t>
            </a:r>
            <a:endParaRPr lang="en-US" sz="1600" b="1">
              <a:solidFill>
                <a:srgbClr val="FDFDFD"/>
              </a:solidFill>
              <a:latin typeface="Arial" pitchFamily="34" charset="0"/>
              <a:ea typeface="微软雅黑" pitchFamily="34" charset="-122"/>
              <a:sym typeface="Arial" pitchFamily="34" charset="0"/>
            </a:endParaRPr>
          </a:p>
        </p:txBody>
      </p:sp>
      <p:sp>
        <p:nvSpPr>
          <p:cNvPr id="7191" name="TextBox 13"/>
          <p:cNvSpPr txBox="1">
            <a:spLocks noChangeArrowheads="1"/>
          </p:cNvSpPr>
          <p:nvPr/>
        </p:nvSpPr>
        <p:spPr bwMode="auto">
          <a:xfrm>
            <a:off x="1360488" y="2173288"/>
            <a:ext cx="195421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a:solidFill>
                  <a:srgbClr val="FDFDFD"/>
                </a:solidFill>
                <a:latin typeface="Arial" pitchFamily="34" charset="0"/>
                <a:ea typeface="微软雅黑" pitchFamily="34" charset="-122"/>
                <a:sym typeface="Arial" pitchFamily="34" charset="0"/>
              </a:rPr>
              <a:t>单击编辑标题</a:t>
            </a:r>
            <a:endParaRPr lang="en-US" sz="1600" b="1">
              <a:solidFill>
                <a:srgbClr val="FDFDFD"/>
              </a:solidFill>
              <a:latin typeface="Arial" pitchFamily="34" charset="0"/>
              <a:ea typeface="微软雅黑" pitchFamily="34" charset="-122"/>
              <a:sym typeface="Arial" pitchFamily="34" charset="0"/>
            </a:endParaRPr>
          </a:p>
        </p:txBody>
      </p:sp>
      <p:sp>
        <p:nvSpPr>
          <p:cNvPr id="7192" name="TextBox 13"/>
          <p:cNvSpPr txBox="1">
            <a:spLocks noChangeArrowheads="1"/>
          </p:cNvSpPr>
          <p:nvPr/>
        </p:nvSpPr>
        <p:spPr bwMode="auto">
          <a:xfrm>
            <a:off x="1360488" y="4303713"/>
            <a:ext cx="195421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a:solidFill>
                  <a:srgbClr val="FDFDFD"/>
                </a:solidFill>
                <a:latin typeface="Arial" pitchFamily="34" charset="0"/>
                <a:ea typeface="微软雅黑" pitchFamily="34" charset="-122"/>
                <a:sym typeface="Arial" pitchFamily="34" charset="0"/>
              </a:rPr>
              <a:t>单击编辑标题</a:t>
            </a:r>
            <a:endParaRPr lang="en-US" sz="1600" b="1">
              <a:solidFill>
                <a:srgbClr val="FDFDFD"/>
              </a:solidFill>
              <a:latin typeface="Arial" pitchFamily="34" charset="0"/>
              <a:ea typeface="微软雅黑" pitchFamily="34" charset="-122"/>
              <a:sym typeface="Arial"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4" name="组合 1"/>
          <p:cNvGrpSpPr>
            <a:grpSpLocks/>
          </p:cNvGrpSpPr>
          <p:nvPr/>
        </p:nvGrpSpPr>
        <p:grpSpPr bwMode="auto">
          <a:xfrm>
            <a:off x="546100" y="393700"/>
            <a:ext cx="584200" cy="549275"/>
            <a:chOff x="0" y="0"/>
            <a:chExt cx="648285" cy="609713"/>
          </a:xfrm>
        </p:grpSpPr>
        <p:grpSp>
          <p:nvGrpSpPr>
            <p:cNvPr id="8222" name="组合 2"/>
            <p:cNvGrpSpPr>
              <a:grpSpLocks/>
            </p:cNvGrpSpPr>
            <p:nvPr/>
          </p:nvGrpSpPr>
          <p:grpSpPr bwMode="auto">
            <a:xfrm>
              <a:off x="0" y="0"/>
              <a:ext cx="432385" cy="432385"/>
              <a:chOff x="0" y="0"/>
              <a:chExt cx="4004677" cy="4004677"/>
            </a:xfrm>
          </p:grpSpPr>
          <p:grpSp>
            <p:nvGrpSpPr>
              <p:cNvPr id="8275" name="组合 55"/>
              <p:cNvGrpSpPr>
                <a:grpSpLocks/>
              </p:cNvGrpSpPr>
              <p:nvPr/>
            </p:nvGrpSpPr>
            <p:grpSpPr bwMode="auto">
              <a:xfrm>
                <a:off x="190939" y="246027"/>
                <a:ext cx="3606099" cy="3570272"/>
                <a:chOff x="0" y="0"/>
                <a:chExt cx="3606099" cy="3570272"/>
              </a:xfrm>
            </p:grpSpPr>
            <p:sp>
              <p:nvSpPr>
                <p:cNvPr id="8296" name="弧形 76"/>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8297" name="弧形 77"/>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8298" name="弧形 78"/>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8299" name="弧形 79"/>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8276" name="椭圆 56"/>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77" name="椭圆 57"/>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78" name="椭圆 58"/>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79" name="椭圆 59"/>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80" name="椭圆 60"/>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81" name="椭圆 61"/>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82" name="椭圆 62"/>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83" name="椭圆 63"/>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84" name="椭圆 64"/>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85" name="椭圆 65"/>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86" name="椭圆 66"/>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87" name="椭圆 67"/>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88" name="椭圆 68"/>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89" name="椭圆 69"/>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90" name="椭圆 70"/>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91" name="椭圆 71"/>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92" name="椭圆 72"/>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93" name="椭圆 73"/>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94" name="椭圆 74"/>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95" name="椭圆 75"/>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8223" name="组合 3"/>
            <p:cNvGrpSpPr>
              <a:grpSpLocks/>
            </p:cNvGrpSpPr>
            <p:nvPr/>
          </p:nvGrpSpPr>
          <p:grpSpPr bwMode="auto">
            <a:xfrm>
              <a:off x="215900" y="0"/>
              <a:ext cx="432385" cy="432385"/>
              <a:chOff x="0" y="0"/>
              <a:chExt cx="4004677" cy="4004677"/>
            </a:xfrm>
          </p:grpSpPr>
          <p:grpSp>
            <p:nvGrpSpPr>
              <p:cNvPr id="8250" name="组合 30"/>
              <p:cNvGrpSpPr>
                <a:grpSpLocks/>
              </p:cNvGrpSpPr>
              <p:nvPr/>
            </p:nvGrpSpPr>
            <p:grpSpPr bwMode="auto">
              <a:xfrm>
                <a:off x="190939" y="246027"/>
                <a:ext cx="3606099" cy="3570272"/>
                <a:chOff x="0" y="0"/>
                <a:chExt cx="3606099" cy="3570272"/>
              </a:xfrm>
            </p:grpSpPr>
            <p:sp>
              <p:nvSpPr>
                <p:cNvPr id="8271" name="弧形 51"/>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8272" name="弧形 52"/>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8273" name="弧形 53"/>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8274" name="弧形 54"/>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8251" name="椭圆 31"/>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52" name="椭圆 32"/>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53" name="椭圆 33"/>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54" name="椭圆 34"/>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55" name="椭圆 35"/>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56" name="椭圆 36"/>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57" name="椭圆 37"/>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58" name="椭圆 38"/>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59" name="椭圆 39"/>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60" name="椭圆 40"/>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61" name="椭圆 41"/>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62" name="椭圆 42"/>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63" name="椭圆 43"/>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64" name="椭圆 44"/>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65" name="椭圆 45"/>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66" name="椭圆 46"/>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67" name="椭圆 47"/>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68" name="椭圆 48"/>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69" name="椭圆 49"/>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70" name="椭圆 50"/>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8224" name="组合 4"/>
            <p:cNvGrpSpPr>
              <a:grpSpLocks/>
            </p:cNvGrpSpPr>
            <p:nvPr/>
          </p:nvGrpSpPr>
          <p:grpSpPr bwMode="auto">
            <a:xfrm>
              <a:off x="115763" y="177328"/>
              <a:ext cx="432385" cy="432385"/>
              <a:chOff x="0" y="0"/>
              <a:chExt cx="4004677" cy="4004677"/>
            </a:xfrm>
          </p:grpSpPr>
          <p:grpSp>
            <p:nvGrpSpPr>
              <p:cNvPr id="8225" name="组合 5"/>
              <p:cNvGrpSpPr>
                <a:grpSpLocks/>
              </p:cNvGrpSpPr>
              <p:nvPr/>
            </p:nvGrpSpPr>
            <p:grpSpPr bwMode="auto">
              <a:xfrm>
                <a:off x="190939" y="246027"/>
                <a:ext cx="3606099" cy="3570272"/>
                <a:chOff x="0" y="0"/>
                <a:chExt cx="3606099" cy="3570272"/>
              </a:xfrm>
            </p:grpSpPr>
            <p:sp>
              <p:nvSpPr>
                <p:cNvPr id="8246" name="弧形 26"/>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8247" name="弧形 27"/>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8248" name="弧形 28"/>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8249" name="弧形 29"/>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8226" name="椭圆 6"/>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27" name="椭圆 7"/>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28" name="椭圆 8"/>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29" name="椭圆 9"/>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30" name="椭圆 10"/>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31" name="椭圆 11"/>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32" name="椭圆 12"/>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33" name="椭圆 13"/>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34" name="椭圆 14"/>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35" name="椭圆 15"/>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36" name="椭圆 16"/>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37" name="椭圆 17"/>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38" name="椭圆 18"/>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39" name="椭圆 19"/>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40" name="椭圆 20"/>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41" name="椭圆 21"/>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42" name="椭圆 22"/>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43" name="椭圆 23"/>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44" name="椭圆 24"/>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45" name="椭圆 25"/>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sp>
        <p:nvSpPr>
          <p:cNvPr id="8195" name="矩形 80"/>
          <p:cNvSpPr>
            <a:spLocks noChangeArrowheads="1"/>
          </p:cNvSpPr>
          <p:nvPr/>
        </p:nvSpPr>
        <p:spPr bwMode="auto">
          <a:xfrm>
            <a:off x="1225550" y="411163"/>
            <a:ext cx="30575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800">
                <a:solidFill>
                  <a:schemeClr val="bg1"/>
                </a:solidFill>
                <a:latin typeface="微软雅黑" pitchFamily="34" charset="-122"/>
                <a:ea typeface="微软雅黑" pitchFamily="34" charset="-122"/>
              </a:rPr>
              <a:t>单击此处添加标题</a:t>
            </a:r>
          </a:p>
        </p:txBody>
      </p:sp>
      <p:sp>
        <p:nvSpPr>
          <p:cNvPr id="8196" name="任意多边形 81"/>
          <p:cNvSpPr>
            <a:spLocks/>
          </p:cNvSpPr>
          <p:nvPr/>
        </p:nvSpPr>
        <p:spPr bwMode="auto">
          <a:xfrm>
            <a:off x="4149725" y="1676400"/>
            <a:ext cx="1792288" cy="1681163"/>
          </a:xfrm>
          <a:custGeom>
            <a:avLst/>
            <a:gdLst>
              <a:gd name="T0" fmla="*/ 1792688 w 1791888"/>
              <a:gd name="T1" fmla="*/ 0 h 1681251"/>
              <a:gd name="T2" fmla="*/ 1792688 w 1791888"/>
              <a:gd name="T3" fmla="*/ 1242836 h 1681251"/>
              <a:gd name="T4" fmla="*/ 1792688 w 1791888"/>
              <a:gd name="T5" fmla="*/ 1288898 h 1681251"/>
              <a:gd name="T6" fmla="*/ 1145411 w 1791888"/>
              <a:gd name="T7" fmla="*/ 1632864 h 1681251"/>
              <a:gd name="T8" fmla="*/ 1119227 w 1791888"/>
              <a:gd name="T9" fmla="*/ 1681075 h 1681251"/>
              <a:gd name="T10" fmla="*/ 1036398 w 1791888"/>
              <a:gd name="T11" fmla="*/ 1633357 h 1681251"/>
              <a:gd name="T12" fmla="*/ 0 w 1791888"/>
              <a:gd name="T13" fmla="*/ 1036286 h 1681251"/>
              <a:gd name="T14" fmla="*/ 1792688 w 1791888"/>
              <a:gd name="T15" fmla="*/ 0 h 168125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791888" h="1681251">
                <a:moveTo>
                  <a:pt x="1791888" y="0"/>
                </a:moveTo>
                <a:cubicBezTo>
                  <a:pt x="1791888" y="0"/>
                  <a:pt x="1791888" y="0"/>
                  <a:pt x="1791888" y="1242966"/>
                </a:cubicBezTo>
                <a:lnTo>
                  <a:pt x="1791888" y="1289032"/>
                </a:lnTo>
                <a:cubicBezTo>
                  <a:pt x="1522566" y="1289032"/>
                  <a:pt x="1285114" y="1425488"/>
                  <a:pt x="1144899" y="1633034"/>
                </a:cubicBezTo>
                <a:lnTo>
                  <a:pt x="1118727" y="1681251"/>
                </a:lnTo>
                <a:lnTo>
                  <a:pt x="1035936" y="1633528"/>
                </a:lnTo>
                <a:cubicBezTo>
                  <a:pt x="783951" y="1488279"/>
                  <a:pt x="447972" y="1294614"/>
                  <a:pt x="0" y="1036394"/>
                </a:cubicBezTo>
                <a:cubicBezTo>
                  <a:pt x="358378" y="418071"/>
                  <a:pt x="1025944" y="0"/>
                  <a:pt x="1791888" y="0"/>
                </a:cubicBezTo>
                <a:close/>
              </a:path>
            </a:pathLst>
          </a:custGeom>
          <a:solidFill>
            <a:srgbClr val="FCFCFC">
              <a:alpha val="25098"/>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8197" name="TextBox 68"/>
          <p:cNvSpPr txBox="1">
            <a:spLocks noChangeArrowheads="1"/>
          </p:cNvSpPr>
          <p:nvPr/>
        </p:nvSpPr>
        <p:spPr bwMode="auto">
          <a:xfrm>
            <a:off x="5110163" y="2257425"/>
            <a:ext cx="2286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3200" b="1">
                <a:solidFill>
                  <a:srgbClr val="FFFFFF"/>
                </a:solidFill>
                <a:latin typeface="Arial" pitchFamily="34" charset="0"/>
                <a:ea typeface="微软雅黑" pitchFamily="34" charset="-122"/>
                <a:sym typeface="Arial" pitchFamily="34" charset="0"/>
              </a:rPr>
              <a:t>1</a:t>
            </a:r>
            <a:endParaRPr lang="en-AU" altLang="en-US" sz="3200" b="1">
              <a:solidFill>
                <a:srgbClr val="FFFFFF"/>
              </a:solidFill>
              <a:latin typeface="Arial" pitchFamily="34" charset="0"/>
              <a:ea typeface="微软雅黑" pitchFamily="34" charset="-122"/>
              <a:sym typeface="Arial" pitchFamily="34" charset="0"/>
            </a:endParaRPr>
          </a:p>
        </p:txBody>
      </p:sp>
      <p:sp>
        <p:nvSpPr>
          <p:cNvPr id="8198" name="Rectangle 8"/>
          <p:cNvSpPr>
            <a:spLocks noChangeArrowheads="1"/>
          </p:cNvSpPr>
          <p:nvPr/>
        </p:nvSpPr>
        <p:spPr bwMode="auto">
          <a:xfrm>
            <a:off x="5942013" y="3744913"/>
            <a:ext cx="1587" cy="1587"/>
          </a:xfrm>
          <a:prstGeom prst="rect">
            <a:avLst/>
          </a:prstGeom>
          <a:solidFill>
            <a:srgbClr val="F78E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zh-CN" sz="2000" b="1">
              <a:solidFill>
                <a:srgbClr val="000000"/>
              </a:solidFill>
              <a:latin typeface="Arial" pitchFamily="34" charset="0"/>
              <a:ea typeface="微软雅黑" pitchFamily="34" charset="-122"/>
              <a:sym typeface="Arial" pitchFamily="34" charset="0"/>
            </a:endParaRPr>
          </a:p>
        </p:txBody>
      </p:sp>
      <p:sp>
        <p:nvSpPr>
          <p:cNvPr id="8199" name="任意多边形 84"/>
          <p:cNvSpPr>
            <a:spLocks/>
          </p:cNvSpPr>
          <p:nvPr/>
        </p:nvSpPr>
        <p:spPr bwMode="auto">
          <a:xfrm>
            <a:off x="5942013" y="1676400"/>
            <a:ext cx="1792287" cy="1681163"/>
          </a:xfrm>
          <a:custGeom>
            <a:avLst/>
            <a:gdLst>
              <a:gd name="T0" fmla="*/ 0 w 1791888"/>
              <a:gd name="T1" fmla="*/ 0 h 1681251"/>
              <a:gd name="T2" fmla="*/ 1792686 w 1791888"/>
              <a:gd name="T3" fmla="*/ 1036286 h 1681251"/>
              <a:gd name="T4" fmla="*/ 673461 w 1791888"/>
              <a:gd name="T5" fmla="*/ 1681075 h 1681251"/>
              <a:gd name="T6" fmla="*/ 647278 w 1791888"/>
              <a:gd name="T7" fmla="*/ 1632864 h 1681251"/>
              <a:gd name="T8" fmla="*/ 0 w 1791888"/>
              <a:gd name="T9" fmla="*/ 1288898 h 1681251"/>
              <a:gd name="T10" fmla="*/ 0 w 1791888"/>
              <a:gd name="T11" fmla="*/ 1196173 h 1681251"/>
              <a:gd name="T12" fmla="*/ 0 w 1791888"/>
              <a:gd name="T13" fmla="*/ 0 h 168125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91888" h="1681251">
                <a:moveTo>
                  <a:pt x="0" y="0"/>
                </a:moveTo>
                <a:cubicBezTo>
                  <a:pt x="765945" y="0"/>
                  <a:pt x="1433511" y="418071"/>
                  <a:pt x="1791888" y="1036394"/>
                </a:cubicBezTo>
                <a:lnTo>
                  <a:pt x="673161" y="1681251"/>
                </a:lnTo>
                <a:lnTo>
                  <a:pt x="646990" y="1633034"/>
                </a:lnTo>
                <a:cubicBezTo>
                  <a:pt x="506775" y="1425488"/>
                  <a:pt x="269323" y="1289032"/>
                  <a:pt x="0" y="1289032"/>
                </a:cubicBezTo>
                <a:lnTo>
                  <a:pt x="0" y="1196299"/>
                </a:lnTo>
                <a:cubicBezTo>
                  <a:pt x="0" y="905308"/>
                  <a:pt x="0" y="517319"/>
                  <a:pt x="0" y="0"/>
                </a:cubicBezTo>
                <a:close/>
              </a:path>
            </a:pathLst>
          </a:custGeom>
          <a:solidFill>
            <a:srgbClr val="FCFCFC">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8200" name="TextBox 69"/>
          <p:cNvSpPr txBox="1">
            <a:spLocks noChangeArrowheads="1"/>
          </p:cNvSpPr>
          <p:nvPr/>
        </p:nvSpPr>
        <p:spPr bwMode="auto">
          <a:xfrm>
            <a:off x="6573838" y="2257425"/>
            <a:ext cx="2286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3200" b="1">
                <a:solidFill>
                  <a:srgbClr val="FFFFFF"/>
                </a:solidFill>
                <a:latin typeface="Arial" pitchFamily="34" charset="0"/>
                <a:ea typeface="微软雅黑" pitchFamily="34" charset="-122"/>
                <a:sym typeface="Arial" pitchFamily="34" charset="0"/>
              </a:rPr>
              <a:t>6</a:t>
            </a:r>
            <a:endParaRPr lang="en-AU" altLang="en-US" sz="3200" b="1">
              <a:solidFill>
                <a:srgbClr val="FFFFFF"/>
              </a:solidFill>
              <a:latin typeface="Arial" pitchFamily="34" charset="0"/>
              <a:ea typeface="微软雅黑" pitchFamily="34" charset="-122"/>
              <a:sym typeface="Arial" pitchFamily="34" charset="0"/>
            </a:endParaRPr>
          </a:p>
        </p:txBody>
      </p:sp>
      <p:sp>
        <p:nvSpPr>
          <p:cNvPr id="8201" name="任意多边形 86"/>
          <p:cNvSpPr>
            <a:spLocks/>
          </p:cNvSpPr>
          <p:nvPr/>
        </p:nvSpPr>
        <p:spPr bwMode="auto">
          <a:xfrm>
            <a:off x="6613525" y="2713038"/>
            <a:ext cx="1397000" cy="2068512"/>
          </a:xfrm>
          <a:custGeom>
            <a:avLst/>
            <a:gdLst>
              <a:gd name="T0" fmla="*/ 1119537 w 1396866"/>
              <a:gd name="T1" fmla="*/ 0 h 2069274"/>
              <a:gd name="T2" fmla="*/ 1397134 w 1396866"/>
              <a:gd name="T3" fmla="*/ 1032121 h 2069274"/>
              <a:gd name="T4" fmla="*/ 1119537 w 1396866"/>
              <a:gd name="T5" fmla="*/ 2067750 h 2069274"/>
              <a:gd name="T6" fmla="*/ 158309 w 1396866"/>
              <a:gd name="T7" fmla="*/ 1512263 h 2069274"/>
              <a:gd name="T8" fmla="*/ 0 w 1396866"/>
              <a:gd name="T9" fmla="*/ 1420776 h 2069274"/>
              <a:gd name="T10" fmla="*/ 46527 w 1396866"/>
              <a:gd name="T11" fmla="*/ 1335135 h 2069274"/>
              <a:gd name="T12" fmla="*/ 107854 w 1396866"/>
              <a:gd name="T13" fmla="*/ 1031653 h 2069274"/>
              <a:gd name="T14" fmla="*/ 46527 w 1396866"/>
              <a:gd name="T15" fmla="*/ 728171 h 2069274"/>
              <a:gd name="T16" fmla="*/ 932 w 1396866"/>
              <a:gd name="T17" fmla="*/ 644246 h 2069274"/>
              <a:gd name="T18" fmla="*/ 83494 w 1396866"/>
              <a:gd name="T19" fmla="*/ 596694 h 2069274"/>
              <a:gd name="T20" fmla="*/ 1119537 w 1396866"/>
              <a:gd name="T21" fmla="*/ 0 h 20692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396866" h="2069274">
                <a:moveTo>
                  <a:pt x="1119323" y="0"/>
                </a:moveTo>
                <a:cubicBezTo>
                  <a:pt x="1294983" y="302135"/>
                  <a:pt x="1396866" y="656968"/>
                  <a:pt x="1396866" y="1032881"/>
                </a:cubicBezTo>
                <a:cubicBezTo>
                  <a:pt x="1396866" y="1412306"/>
                  <a:pt x="1294983" y="1763626"/>
                  <a:pt x="1119323" y="2069274"/>
                </a:cubicBezTo>
                <a:cubicBezTo>
                  <a:pt x="1119323" y="2069274"/>
                  <a:pt x="1119323" y="2069274"/>
                  <a:pt x="158279" y="1513377"/>
                </a:cubicBezTo>
                <a:lnTo>
                  <a:pt x="0" y="1421823"/>
                </a:lnTo>
                <a:lnTo>
                  <a:pt x="46519" y="1336119"/>
                </a:lnTo>
                <a:cubicBezTo>
                  <a:pt x="86001" y="1242772"/>
                  <a:pt x="107834" y="1140142"/>
                  <a:pt x="107834" y="1032413"/>
                </a:cubicBezTo>
                <a:cubicBezTo>
                  <a:pt x="107834" y="924684"/>
                  <a:pt x="86001" y="822054"/>
                  <a:pt x="46519" y="728707"/>
                </a:cubicBezTo>
                <a:lnTo>
                  <a:pt x="932" y="644720"/>
                </a:lnTo>
                <a:lnTo>
                  <a:pt x="83478" y="597134"/>
                </a:lnTo>
                <a:cubicBezTo>
                  <a:pt x="335441" y="451885"/>
                  <a:pt x="671390" y="258220"/>
                  <a:pt x="1119323" y="0"/>
                </a:cubicBezTo>
                <a:close/>
              </a:path>
            </a:pathLst>
          </a:custGeom>
          <a:solidFill>
            <a:srgbClr val="FCFCFC">
              <a:alpha val="25098"/>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8202" name="任意多边形 87"/>
          <p:cNvSpPr>
            <a:spLocks/>
          </p:cNvSpPr>
          <p:nvPr/>
        </p:nvSpPr>
        <p:spPr bwMode="auto">
          <a:xfrm>
            <a:off x="5942013" y="4133850"/>
            <a:ext cx="1792287" cy="1679575"/>
          </a:xfrm>
          <a:custGeom>
            <a:avLst/>
            <a:gdLst>
              <a:gd name="T0" fmla="*/ 672917 w 1791888"/>
              <a:gd name="T1" fmla="*/ 0 h 1680245"/>
              <a:gd name="T2" fmla="*/ 1792686 w 1791888"/>
              <a:gd name="T3" fmla="*/ 646849 h 1680245"/>
              <a:gd name="T4" fmla="*/ 0 w 1791888"/>
              <a:gd name="T5" fmla="*/ 1678905 h 1680245"/>
              <a:gd name="T6" fmla="*/ 0 w 1791888"/>
              <a:gd name="T7" fmla="*/ 436931 h 1680245"/>
              <a:gd name="T8" fmla="*/ 0 w 1791888"/>
              <a:gd name="T9" fmla="*/ 390903 h 1680245"/>
              <a:gd name="T10" fmla="*/ 647278 w 1791888"/>
              <a:gd name="T11" fmla="*/ 47175 h 1680245"/>
              <a:gd name="T12" fmla="*/ 672917 w 1791888"/>
              <a:gd name="T13" fmla="*/ 0 h 168024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91888" h="1680245">
                <a:moveTo>
                  <a:pt x="672617" y="0"/>
                </a:moveTo>
                <a:lnTo>
                  <a:pt x="1791888" y="647365"/>
                </a:lnTo>
                <a:cubicBezTo>
                  <a:pt x="1433511" y="1265688"/>
                  <a:pt x="765945" y="1680245"/>
                  <a:pt x="0" y="1680245"/>
                </a:cubicBezTo>
                <a:cubicBezTo>
                  <a:pt x="0" y="1680245"/>
                  <a:pt x="0" y="1680245"/>
                  <a:pt x="0" y="437279"/>
                </a:cubicBezTo>
                <a:lnTo>
                  <a:pt x="0" y="391215"/>
                </a:lnTo>
                <a:cubicBezTo>
                  <a:pt x="269323" y="391215"/>
                  <a:pt x="506775" y="254759"/>
                  <a:pt x="646990" y="47213"/>
                </a:cubicBezTo>
                <a:lnTo>
                  <a:pt x="672617" y="0"/>
                </a:lnTo>
                <a:close/>
              </a:path>
            </a:pathLst>
          </a:custGeom>
          <a:solidFill>
            <a:srgbClr val="FCFCFC">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8203" name="TextBox 71"/>
          <p:cNvSpPr txBox="1">
            <a:spLocks noChangeArrowheads="1"/>
          </p:cNvSpPr>
          <p:nvPr/>
        </p:nvSpPr>
        <p:spPr bwMode="auto">
          <a:xfrm>
            <a:off x="6624638" y="4903788"/>
            <a:ext cx="2286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200" b="1">
                <a:solidFill>
                  <a:srgbClr val="FFFFFF"/>
                </a:solidFill>
                <a:latin typeface="Arial" pitchFamily="34" charset="0"/>
                <a:ea typeface="微软雅黑" pitchFamily="34" charset="-122"/>
                <a:sym typeface="Arial" pitchFamily="34" charset="0"/>
              </a:rPr>
              <a:t>4</a:t>
            </a:r>
            <a:endParaRPr lang="en-AU" altLang="en-US" sz="3200" b="1">
              <a:solidFill>
                <a:srgbClr val="FFFFFF"/>
              </a:solidFill>
              <a:latin typeface="Arial" pitchFamily="34" charset="0"/>
              <a:ea typeface="微软雅黑" pitchFamily="34" charset="-122"/>
              <a:sym typeface="Arial" pitchFamily="34" charset="0"/>
            </a:endParaRPr>
          </a:p>
        </p:txBody>
      </p:sp>
      <p:sp>
        <p:nvSpPr>
          <p:cNvPr id="8204" name="任意多边形 89"/>
          <p:cNvSpPr>
            <a:spLocks/>
          </p:cNvSpPr>
          <p:nvPr/>
        </p:nvSpPr>
        <p:spPr bwMode="auto">
          <a:xfrm>
            <a:off x="4149725" y="4133850"/>
            <a:ext cx="1792288" cy="1679575"/>
          </a:xfrm>
          <a:custGeom>
            <a:avLst/>
            <a:gdLst>
              <a:gd name="T0" fmla="*/ 1119772 w 1791888"/>
              <a:gd name="T1" fmla="*/ 0 h 1680245"/>
              <a:gd name="T2" fmla="*/ 1145411 w 1791888"/>
              <a:gd name="T3" fmla="*/ 47175 h 1680245"/>
              <a:gd name="T4" fmla="*/ 1792688 w 1791888"/>
              <a:gd name="T5" fmla="*/ 390903 h 1680245"/>
              <a:gd name="T6" fmla="*/ 1792688 w 1791888"/>
              <a:gd name="T7" fmla="*/ 483560 h 1680245"/>
              <a:gd name="T8" fmla="*/ 1792688 w 1791888"/>
              <a:gd name="T9" fmla="*/ 1678905 h 1680245"/>
              <a:gd name="T10" fmla="*/ 0 w 1791888"/>
              <a:gd name="T11" fmla="*/ 646849 h 1680245"/>
              <a:gd name="T12" fmla="*/ 1076827 w 1791888"/>
              <a:gd name="T13" fmla="*/ 24806 h 1680245"/>
              <a:gd name="T14" fmla="*/ 1119772 w 1791888"/>
              <a:gd name="T15" fmla="*/ 0 h 168024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791888" h="1680245">
                <a:moveTo>
                  <a:pt x="1119272" y="0"/>
                </a:moveTo>
                <a:lnTo>
                  <a:pt x="1144899" y="47213"/>
                </a:lnTo>
                <a:cubicBezTo>
                  <a:pt x="1285114" y="254759"/>
                  <a:pt x="1522566" y="391215"/>
                  <a:pt x="1791888" y="391215"/>
                </a:cubicBezTo>
                <a:lnTo>
                  <a:pt x="1791888" y="483946"/>
                </a:lnTo>
                <a:cubicBezTo>
                  <a:pt x="1791888" y="774938"/>
                  <a:pt x="1791888" y="1162927"/>
                  <a:pt x="1791888" y="1680245"/>
                </a:cubicBezTo>
                <a:cubicBezTo>
                  <a:pt x="1025944" y="1680245"/>
                  <a:pt x="358378" y="1265688"/>
                  <a:pt x="0" y="647365"/>
                </a:cubicBezTo>
                <a:cubicBezTo>
                  <a:pt x="0" y="647365"/>
                  <a:pt x="0" y="647365"/>
                  <a:pt x="1076347" y="24826"/>
                </a:cubicBezTo>
                <a:lnTo>
                  <a:pt x="1119272" y="0"/>
                </a:lnTo>
                <a:close/>
              </a:path>
            </a:pathLst>
          </a:custGeom>
          <a:solidFill>
            <a:srgbClr val="FCFCFC">
              <a:alpha val="25098"/>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8205" name="TextBox 72"/>
          <p:cNvSpPr txBox="1">
            <a:spLocks noChangeArrowheads="1"/>
          </p:cNvSpPr>
          <p:nvPr/>
        </p:nvSpPr>
        <p:spPr bwMode="auto">
          <a:xfrm>
            <a:off x="5032375" y="4903788"/>
            <a:ext cx="227013"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200" b="1">
                <a:solidFill>
                  <a:srgbClr val="FFFFFF"/>
                </a:solidFill>
                <a:latin typeface="Arial" pitchFamily="34" charset="0"/>
                <a:ea typeface="微软雅黑" pitchFamily="34" charset="-122"/>
                <a:sym typeface="Arial" pitchFamily="34" charset="0"/>
              </a:rPr>
              <a:t>3</a:t>
            </a:r>
            <a:endParaRPr lang="en-AU" altLang="en-US" sz="3200" b="1">
              <a:solidFill>
                <a:srgbClr val="FFFFFF"/>
              </a:solidFill>
              <a:latin typeface="Arial" pitchFamily="34" charset="0"/>
              <a:ea typeface="微软雅黑" pitchFamily="34" charset="-122"/>
              <a:sym typeface="Arial" pitchFamily="34" charset="0"/>
            </a:endParaRPr>
          </a:p>
        </p:txBody>
      </p:sp>
      <p:sp>
        <p:nvSpPr>
          <p:cNvPr id="8206" name="任意多边形 91"/>
          <p:cNvSpPr>
            <a:spLocks/>
          </p:cNvSpPr>
          <p:nvPr/>
        </p:nvSpPr>
        <p:spPr bwMode="auto">
          <a:xfrm>
            <a:off x="3871913" y="2713038"/>
            <a:ext cx="1397000" cy="2068512"/>
          </a:xfrm>
          <a:custGeom>
            <a:avLst/>
            <a:gdLst>
              <a:gd name="T0" fmla="*/ 277597 w 1396866"/>
              <a:gd name="T1" fmla="*/ 0 h 2069274"/>
              <a:gd name="T2" fmla="*/ 1396203 w 1396866"/>
              <a:gd name="T3" fmla="*/ 644246 h 2069274"/>
              <a:gd name="T4" fmla="*/ 1350608 w 1396866"/>
              <a:gd name="T5" fmla="*/ 728171 h 2069274"/>
              <a:gd name="T6" fmla="*/ 1289280 w 1396866"/>
              <a:gd name="T7" fmla="*/ 1031653 h 2069274"/>
              <a:gd name="T8" fmla="*/ 1350608 w 1396866"/>
              <a:gd name="T9" fmla="*/ 1335135 h 2069274"/>
              <a:gd name="T10" fmla="*/ 1397134 w 1396866"/>
              <a:gd name="T11" fmla="*/ 1420776 h 2069274"/>
              <a:gd name="T12" fmla="*/ 1313640 w 1396866"/>
              <a:gd name="T13" fmla="*/ 1469027 h 2069274"/>
              <a:gd name="T14" fmla="*/ 277597 w 1396866"/>
              <a:gd name="T15" fmla="*/ 2067750 h 2069274"/>
              <a:gd name="T16" fmla="*/ 0 w 1396866"/>
              <a:gd name="T17" fmla="*/ 1032121 h 2069274"/>
              <a:gd name="T18" fmla="*/ 277597 w 1396866"/>
              <a:gd name="T19" fmla="*/ 0 h 206927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96866" h="2069274">
                <a:moveTo>
                  <a:pt x="277543" y="0"/>
                </a:moveTo>
                <a:lnTo>
                  <a:pt x="1395935" y="644720"/>
                </a:lnTo>
                <a:lnTo>
                  <a:pt x="1350348" y="728707"/>
                </a:lnTo>
                <a:cubicBezTo>
                  <a:pt x="1310865" y="822054"/>
                  <a:pt x="1289032" y="924684"/>
                  <a:pt x="1289032" y="1032413"/>
                </a:cubicBezTo>
                <a:cubicBezTo>
                  <a:pt x="1289032" y="1140142"/>
                  <a:pt x="1310865" y="1242772"/>
                  <a:pt x="1350348" y="1336119"/>
                </a:cubicBezTo>
                <a:lnTo>
                  <a:pt x="1396866" y="1421823"/>
                </a:lnTo>
                <a:lnTo>
                  <a:pt x="1313388" y="1470109"/>
                </a:lnTo>
                <a:cubicBezTo>
                  <a:pt x="1061426" y="1615852"/>
                  <a:pt x="725476" y="1810176"/>
                  <a:pt x="277543" y="2069274"/>
                </a:cubicBezTo>
                <a:cubicBezTo>
                  <a:pt x="101883" y="1763626"/>
                  <a:pt x="0" y="1412306"/>
                  <a:pt x="0" y="1032881"/>
                </a:cubicBezTo>
                <a:cubicBezTo>
                  <a:pt x="0" y="656968"/>
                  <a:pt x="101883" y="302135"/>
                  <a:pt x="277543" y="0"/>
                </a:cubicBezTo>
                <a:close/>
              </a:path>
            </a:pathLst>
          </a:custGeom>
          <a:solidFill>
            <a:srgbClr val="FCFCFC">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8207" name="TextBox 73"/>
          <p:cNvSpPr txBox="1">
            <a:spLocks noChangeArrowheads="1"/>
          </p:cNvSpPr>
          <p:nvPr/>
        </p:nvSpPr>
        <p:spPr bwMode="auto">
          <a:xfrm>
            <a:off x="4424363" y="3589338"/>
            <a:ext cx="227012"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3200" b="1">
                <a:solidFill>
                  <a:srgbClr val="FFFFFF"/>
                </a:solidFill>
                <a:latin typeface="Arial" pitchFamily="34" charset="0"/>
                <a:ea typeface="微软雅黑" pitchFamily="34" charset="-122"/>
                <a:sym typeface="Arial" pitchFamily="34" charset="0"/>
              </a:rPr>
              <a:t>2</a:t>
            </a:r>
            <a:endParaRPr lang="en-AU" altLang="en-US" sz="3200" b="1">
              <a:solidFill>
                <a:srgbClr val="FFFFFF"/>
              </a:solidFill>
              <a:latin typeface="Arial" pitchFamily="34" charset="0"/>
              <a:ea typeface="微软雅黑" pitchFamily="34" charset="-122"/>
              <a:sym typeface="Arial" pitchFamily="34" charset="0"/>
            </a:endParaRPr>
          </a:p>
        </p:txBody>
      </p:sp>
      <p:sp>
        <p:nvSpPr>
          <p:cNvPr id="8208" name="TextBox 136"/>
          <p:cNvSpPr txBox="1">
            <a:spLocks noChangeArrowheads="1"/>
          </p:cNvSpPr>
          <p:nvPr/>
        </p:nvSpPr>
        <p:spPr bwMode="auto">
          <a:xfrm>
            <a:off x="5394325" y="3530600"/>
            <a:ext cx="10429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2400" b="1">
                <a:solidFill>
                  <a:srgbClr val="FFFFFF"/>
                </a:solidFill>
                <a:latin typeface="Arial" pitchFamily="34" charset="0"/>
                <a:ea typeface="微软雅黑" pitchFamily="34" charset="-122"/>
                <a:sym typeface="Arial" pitchFamily="34" charset="0"/>
              </a:rPr>
              <a:t>关键词</a:t>
            </a:r>
          </a:p>
        </p:txBody>
      </p:sp>
      <p:sp>
        <p:nvSpPr>
          <p:cNvPr id="8209" name="TextBox 13"/>
          <p:cNvSpPr txBox="1">
            <a:spLocks noChangeArrowheads="1"/>
          </p:cNvSpPr>
          <p:nvPr/>
        </p:nvSpPr>
        <p:spPr bwMode="auto">
          <a:xfrm>
            <a:off x="2854325" y="1595438"/>
            <a:ext cx="12954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a:solidFill>
                  <a:srgbClr val="FFFFFF"/>
                </a:solidFill>
                <a:latin typeface="Arial" pitchFamily="34" charset="0"/>
                <a:ea typeface="微软雅黑" pitchFamily="34" charset="-122"/>
                <a:sym typeface="Arial" pitchFamily="34" charset="0"/>
              </a:rPr>
              <a:t>单击编辑标题</a:t>
            </a:r>
            <a:endParaRPr lang="en-US" sz="1600" b="1">
              <a:solidFill>
                <a:srgbClr val="FFFFFF"/>
              </a:solidFill>
              <a:latin typeface="Arial" pitchFamily="34" charset="0"/>
              <a:ea typeface="微软雅黑" pitchFamily="34" charset="-122"/>
              <a:sym typeface="Arial" pitchFamily="34" charset="0"/>
            </a:endParaRPr>
          </a:p>
        </p:txBody>
      </p:sp>
      <p:sp>
        <p:nvSpPr>
          <p:cNvPr id="8210" name="TextBox 13"/>
          <p:cNvSpPr txBox="1">
            <a:spLocks noChangeArrowheads="1"/>
          </p:cNvSpPr>
          <p:nvPr/>
        </p:nvSpPr>
        <p:spPr bwMode="auto">
          <a:xfrm>
            <a:off x="1816100" y="1916113"/>
            <a:ext cx="23336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spcBef>
                <a:spcPct val="20000"/>
              </a:spcBef>
            </a:pPr>
            <a:r>
              <a:rPr lang="zh-CN" altLang="en-US" sz="1200">
                <a:solidFill>
                  <a:srgbClr val="FFFFFF"/>
                </a:solidFill>
                <a:latin typeface="Arial" pitchFamily="34" charset="0"/>
                <a:ea typeface="微软雅黑" pitchFamily="34" charset="-122"/>
                <a:sym typeface="Arial" pitchFamily="34" charset="0"/>
              </a:rPr>
              <a:t>单击此处可编辑内容，根据您的需要自由拉伸文本框大小</a:t>
            </a:r>
            <a:endParaRPr lang="en-US" sz="1200">
              <a:solidFill>
                <a:srgbClr val="FFFFFF"/>
              </a:solidFill>
              <a:latin typeface="Arial" pitchFamily="34" charset="0"/>
              <a:ea typeface="微软雅黑" pitchFamily="34" charset="-122"/>
              <a:sym typeface="Arial" pitchFamily="34" charset="0"/>
            </a:endParaRPr>
          </a:p>
        </p:txBody>
      </p:sp>
      <p:sp>
        <p:nvSpPr>
          <p:cNvPr id="8211" name="TextBox 13"/>
          <p:cNvSpPr txBox="1">
            <a:spLocks noChangeArrowheads="1"/>
          </p:cNvSpPr>
          <p:nvPr/>
        </p:nvSpPr>
        <p:spPr bwMode="auto">
          <a:xfrm>
            <a:off x="7743825" y="1595438"/>
            <a:ext cx="12954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a:solidFill>
                  <a:srgbClr val="FFFFFF"/>
                </a:solidFill>
                <a:latin typeface="Arial" pitchFamily="34" charset="0"/>
                <a:ea typeface="微软雅黑" pitchFamily="34" charset="-122"/>
                <a:sym typeface="Arial" pitchFamily="34" charset="0"/>
              </a:rPr>
              <a:t>单击编辑标题</a:t>
            </a:r>
            <a:endParaRPr lang="en-US" sz="1600" b="1">
              <a:solidFill>
                <a:srgbClr val="FFFFFF"/>
              </a:solidFill>
              <a:latin typeface="Arial" pitchFamily="34" charset="0"/>
              <a:ea typeface="微软雅黑" pitchFamily="34" charset="-122"/>
              <a:sym typeface="Arial" pitchFamily="34" charset="0"/>
            </a:endParaRPr>
          </a:p>
        </p:txBody>
      </p:sp>
      <p:sp>
        <p:nvSpPr>
          <p:cNvPr id="8212" name="TextBox 13"/>
          <p:cNvSpPr txBox="1">
            <a:spLocks noChangeArrowheads="1"/>
          </p:cNvSpPr>
          <p:nvPr/>
        </p:nvSpPr>
        <p:spPr bwMode="auto">
          <a:xfrm>
            <a:off x="7748588" y="1917700"/>
            <a:ext cx="23336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a:solidFill>
                  <a:srgbClr val="FFFFFF"/>
                </a:solidFill>
                <a:latin typeface="Arial" pitchFamily="34" charset="0"/>
                <a:ea typeface="微软雅黑" pitchFamily="34" charset="-122"/>
                <a:sym typeface="Arial" pitchFamily="34" charset="0"/>
              </a:rPr>
              <a:t>单击此处可编辑内容，根据您的需要自由拉伸文本框大小</a:t>
            </a:r>
            <a:endParaRPr lang="en-US" sz="1200">
              <a:solidFill>
                <a:srgbClr val="FFFFFF"/>
              </a:solidFill>
              <a:latin typeface="Arial" pitchFamily="34" charset="0"/>
              <a:ea typeface="微软雅黑" pitchFamily="34" charset="-122"/>
              <a:sym typeface="Arial" pitchFamily="34" charset="0"/>
            </a:endParaRPr>
          </a:p>
        </p:txBody>
      </p:sp>
      <p:sp>
        <p:nvSpPr>
          <p:cNvPr id="8213" name="TextBox 13"/>
          <p:cNvSpPr txBox="1">
            <a:spLocks noChangeArrowheads="1"/>
          </p:cNvSpPr>
          <p:nvPr/>
        </p:nvSpPr>
        <p:spPr bwMode="auto">
          <a:xfrm>
            <a:off x="2171700" y="3398838"/>
            <a:ext cx="12954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a:solidFill>
                  <a:srgbClr val="FFFFFF"/>
                </a:solidFill>
                <a:latin typeface="Arial" pitchFamily="34" charset="0"/>
                <a:ea typeface="微软雅黑" pitchFamily="34" charset="-122"/>
                <a:sym typeface="Arial" pitchFamily="34" charset="0"/>
              </a:rPr>
              <a:t>单击编辑标题</a:t>
            </a:r>
            <a:endParaRPr lang="en-US" sz="1600" b="1">
              <a:solidFill>
                <a:srgbClr val="FFFFFF"/>
              </a:solidFill>
              <a:latin typeface="Arial" pitchFamily="34" charset="0"/>
              <a:ea typeface="微软雅黑" pitchFamily="34" charset="-122"/>
              <a:sym typeface="Arial" pitchFamily="34" charset="0"/>
            </a:endParaRPr>
          </a:p>
        </p:txBody>
      </p:sp>
      <p:sp>
        <p:nvSpPr>
          <p:cNvPr id="8214" name="TextBox 13"/>
          <p:cNvSpPr txBox="1">
            <a:spLocks noChangeArrowheads="1"/>
          </p:cNvSpPr>
          <p:nvPr/>
        </p:nvSpPr>
        <p:spPr bwMode="auto">
          <a:xfrm>
            <a:off x="1133475" y="3721100"/>
            <a:ext cx="23336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spcBef>
                <a:spcPct val="20000"/>
              </a:spcBef>
            </a:pPr>
            <a:r>
              <a:rPr lang="zh-CN" altLang="en-US" sz="1200">
                <a:solidFill>
                  <a:srgbClr val="FFFFFF"/>
                </a:solidFill>
                <a:latin typeface="Arial" pitchFamily="34" charset="0"/>
                <a:ea typeface="微软雅黑" pitchFamily="34" charset="-122"/>
                <a:sym typeface="Arial" pitchFamily="34" charset="0"/>
              </a:rPr>
              <a:t>单击此处可编辑内容，根据您的需要自由拉伸文本框大小</a:t>
            </a:r>
            <a:endParaRPr lang="en-US" sz="1200">
              <a:solidFill>
                <a:srgbClr val="FFFFFF"/>
              </a:solidFill>
              <a:latin typeface="Arial" pitchFamily="34" charset="0"/>
              <a:ea typeface="微软雅黑" pitchFamily="34" charset="-122"/>
              <a:sym typeface="Arial" pitchFamily="34" charset="0"/>
            </a:endParaRPr>
          </a:p>
        </p:txBody>
      </p:sp>
      <p:sp>
        <p:nvSpPr>
          <p:cNvPr id="8215" name="TextBox 13"/>
          <p:cNvSpPr txBox="1">
            <a:spLocks noChangeArrowheads="1"/>
          </p:cNvSpPr>
          <p:nvPr/>
        </p:nvSpPr>
        <p:spPr bwMode="auto">
          <a:xfrm>
            <a:off x="8353425" y="3400425"/>
            <a:ext cx="12954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a:solidFill>
                  <a:srgbClr val="FFFFFF"/>
                </a:solidFill>
                <a:latin typeface="Arial" pitchFamily="34" charset="0"/>
                <a:ea typeface="微软雅黑" pitchFamily="34" charset="-122"/>
                <a:sym typeface="Arial" pitchFamily="34" charset="0"/>
              </a:rPr>
              <a:t>单击编辑标题</a:t>
            </a:r>
            <a:endParaRPr lang="en-US" sz="1600" b="1">
              <a:solidFill>
                <a:srgbClr val="FFFFFF"/>
              </a:solidFill>
              <a:latin typeface="Arial" pitchFamily="34" charset="0"/>
              <a:ea typeface="微软雅黑" pitchFamily="34" charset="-122"/>
              <a:sym typeface="Arial" pitchFamily="34" charset="0"/>
            </a:endParaRPr>
          </a:p>
        </p:txBody>
      </p:sp>
      <p:sp>
        <p:nvSpPr>
          <p:cNvPr id="8216" name="TextBox 13"/>
          <p:cNvSpPr txBox="1">
            <a:spLocks noChangeArrowheads="1"/>
          </p:cNvSpPr>
          <p:nvPr/>
        </p:nvSpPr>
        <p:spPr bwMode="auto">
          <a:xfrm>
            <a:off x="8358188" y="3722688"/>
            <a:ext cx="2333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a:solidFill>
                  <a:srgbClr val="FFFFFF"/>
                </a:solidFill>
                <a:latin typeface="Arial" pitchFamily="34" charset="0"/>
                <a:ea typeface="微软雅黑" pitchFamily="34" charset="-122"/>
                <a:sym typeface="Arial" pitchFamily="34" charset="0"/>
              </a:rPr>
              <a:t>单击此处可编辑内容，根据您的需要自由拉伸文本框大小</a:t>
            </a:r>
            <a:endParaRPr lang="en-US" sz="1200">
              <a:solidFill>
                <a:srgbClr val="FFFFFF"/>
              </a:solidFill>
              <a:latin typeface="Arial" pitchFamily="34" charset="0"/>
              <a:ea typeface="微软雅黑" pitchFamily="34" charset="-122"/>
              <a:sym typeface="Arial" pitchFamily="34" charset="0"/>
            </a:endParaRPr>
          </a:p>
        </p:txBody>
      </p:sp>
      <p:sp>
        <p:nvSpPr>
          <p:cNvPr id="8217" name="TextBox 13"/>
          <p:cNvSpPr txBox="1">
            <a:spLocks noChangeArrowheads="1"/>
          </p:cNvSpPr>
          <p:nvPr/>
        </p:nvSpPr>
        <p:spPr bwMode="auto">
          <a:xfrm>
            <a:off x="2867025" y="5122863"/>
            <a:ext cx="129381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a:solidFill>
                  <a:srgbClr val="FFFFFF"/>
                </a:solidFill>
                <a:latin typeface="Arial" pitchFamily="34" charset="0"/>
                <a:ea typeface="微软雅黑" pitchFamily="34" charset="-122"/>
                <a:sym typeface="Arial" pitchFamily="34" charset="0"/>
              </a:rPr>
              <a:t>单击编辑标题</a:t>
            </a:r>
            <a:endParaRPr lang="en-US" sz="1600" b="1">
              <a:solidFill>
                <a:srgbClr val="FFFFFF"/>
              </a:solidFill>
              <a:latin typeface="Arial" pitchFamily="34" charset="0"/>
              <a:ea typeface="微软雅黑" pitchFamily="34" charset="-122"/>
              <a:sym typeface="Arial" pitchFamily="34" charset="0"/>
            </a:endParaRPr>
          </a:p>
        </p:txBody>
      </p:sp>
      <p:sp>
        <p:nvSpPr>
          <p:cNvPr id="8218" name="TextBox 13"/>
          <p:cNvSpPr txBox="1">
            <a:spLocks noChangeArrowheads="1"/>
          </p:cNvSpPr>
          <p:nvPr/>
        </p:nvSpPr>
        <p:spPr bwMode="auto">
          <a:xfrm>
            <a:off x="1827213" y="5445125"/>
            <a:ext cx="23336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spcBef>
                <a:spcPct val="20000"/>
              </a:spcBef>
            </a:pPr>
            <a:r>
              <a:rPr lang="zh-CN" altLang="en-US" sz="1200">
                <a:solidFill>
                  <a:srgbClr val="FFFFFF"/>
                </a:solidFill>
                <a:latin typeface="Arial" pitchFamily="34" charset="0"/>
                <a:ea typeface="微软雅黑" pitchFamily="34" charset="-122"/>
                <a:sym typeface="Arial" pitchFamily="34" charset="0"/>
              </a:rPr>
              <a:t>单击此处可编辑内容，根据您的需要自由拉伸文本框大小</a:t>
            </a:r>
            <a:endParaRPr lang="en-US" sz="1200">
              <a:solidFill>
                <a:srgbClr val="FFFFFF"/>
              </a:solidFill>
              <a:latin typeface="Arial" pitchFamily="34" charset="0"/>
              <a:ea typeface="微软雅黑" pitchFamily="34" charset="-122"/>
              <a:sym typeface="Arial" pitchFamily="34" charset="0"/>
            </a:endParaRPr>
          </a:p>
        </p:txBody>
      </p:sp>
      <p:sp>
        <p:nvSpPr>
          <p:cNvPr id="8219" name="TextBox 13"/>
          <p:cNvSpPr txBox="1">
            <a:spLocks noChangeArrowheads="1"/>
          </p:cNvSpPr>
          <p:nvPr/>
        </p:nvSpPr>
        <p:spPr bwMode="auto">
          <a:xfrm>
            <a:off x="7754938" y="5124450"/>
            <a:ext cx="12954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a:solidFill>
                  <a:srgbClr val="FFFFFF"/>
                </a:solidFill>
                <a:latin typeface="Arial" pitchFamily="34" charset="0"/>
                <a:ea typeface="微软雅黑" pitchFamily="34" charset="-122"/>
                <a:sym typeface="Arial" pitchFamily="34" charset="0"/>
              </a:rPr>
              <a:t>单击编辑标题</a:t>
            </a:r>
            <a:endParaRPr lang="en-US" sz="1600" b="1">
              <a:solidFill>
                <a:srgbClr val="FFFFFF"/>
              </a:solidFill>
              <a:latin typeface="Arial" pitchFamily="34" charset="0"/>
              <a:ea typeface="微软雅黑" pitchFamily="34" charset="-122"/>
              <a:sym typeface="Arial" pitchFamily="34" charset="0"/>
            </a:endParaRPr>
          </a:p>
        </p:txBody>
      </p:sp>
      <p:sp>
        <p:nvSpPr>
          <p:cNvPr id="8220" name="TextBox 13"/>
          <p:cNvSpPr txBox="1">
            <a:spLocks noChangeArrowheads="1"/>
          </p:cNvSpPr>
          <p:nvPr/>
        </p:nvSpPr>
        <p:spPr bwMode="auto">
          <a:xfrm>
            <a:off x="7759700" y="5446713"/>
            <a:ext cx="2333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a:solidFill>
                  <a:srgbClr val="FFFFFF"/>
                </a:solidFill>
                <a:latin typeface="Arial" pitchFamily="34" charset="0"/>
                <a:ea typeface="微软雅黑" pitchFamily="34" charset="-122"/>
                <a:sym typeface="Arial" pitchFamily="34" charset="0"/>
              </a:rPr>
              <a:t>单击此处可编辑内容，根据您的需要自由拉伸文本框大小</a:t>
            </a:r>
            <a:endParaRPr lang="en-US" sz="1200">
              <a:solidFill>
                <a:srgbClr val="FFFFFF"/>
              </a:solidFill>
              <a:latin typeface="Arial" pitchFamily="34" charset="0"/>
              <a:ea typeface="微软雅黑" pitchFamily="34" charset="-122"/>
              <a:sym typeface="Arial" pitchFamily="34" charset="0"/>
            </a:endParaRPr>
          </a:p>
        </p:txBody>
      </p:sp>
      <p:sp>
        <p:nvSpPr>
          <p:cNvPr id="8221" name="TextBox 73"/>
          <p:cNvSpPr txBox="1">
            <a:spLocks noChangeArrowheads="1"/>
          </p:cNvSpPr>
          <p:nvPr/>
        </p:nvSpPr>
        <p:spPr bwMode="auto">
          <a:xfrm>
            <a:off x="7269163" y="3589338"/>
            <a:ext cx="2286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3200" b="1">
                <a:solidFill>
                  <a:srgbClr val="FFFFFF"/>
                </a:solidFill>
                <a:latin typeface="Arial" pitchFamily="34" charset="0"/>
                <a:ea typeface="微软雅黑" pitchFamily="34" charset="-122"/>
                <a:sym typeface="Arial" pitchFamily="34" charset="0"/>
              </a:rPr>
              <a:t>5</a:t>
            </a:r>
            <a:endParaRPr lang="en-AU" altLang="en-US" sz="3200" b="1">
              <a:solidFill>
                <a:srgbClr val="FFFFFF"/>
              </a:solidFill>
              <a:latin typeface="Arial" pitchFamily="34" charset="0"/>
              <a:ea typeface="微软雅黑" pitchFamily="34" charset="-122"/>
              <a:sym typeface="Arial"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8" name="组合 22"/>
          <p:cNvGrpSpPr>
            <a:grpSpLocks/>
          </p:cNvGrpSpPr>
          <p:nvPr/>
        </p:nvGrpSpPr>
        <p:grpSpPr bwMode="auto">
          <a:xfrm rot="2125929">
            <a:off x="1728788" y="1465263"/>
            <a:ext cx="3744912" cy="3743325"/>
            <a:chOff x="0" y="0"/>
            <a:chExt cx="3606099" cy="3570272"/>
          </a:xfrm>
        </p:grpSpPr>
        <p:sp>
          <p:nvSpPr>
            <p:cNvPr id="9249" name="弧形 23"/>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9250" name="弧形 24"/>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9251" name="弧形 25"/>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9252" name="弧形 26"/>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grpSp>
        <p:nvGrpSpPr>
          <p:cNvPr id="9219" name="组合 176"/>
          <p:cNvGrpSpPr>
            <a:grpSpLocks/>
          </p:cNvGrpSpPr>
          <p:nvPr/>
        </p:nvGrpSpPr>
        <p:grpSpPr bwMode="auto">
          <a:xfrm>
            <a:off x="1604963" y="1314450"/>
            <a:ext cx="4005262" cy="4003675"/>
            <a:chOff x="0" y="0"/>
            <a:chExt cx="4004677" cy="4004677"/>
          </a:xfrm>
        </p:grpSpPr>
        <p:sp>
          <p:nvSpPr>
            <p:cNvPr id="9223" name="椭圆 4"/>
            <p:cNvSpPr>
              <a:spLocks noChangeArrowheads="1"/>
            </p:cNvSpPr>
            <p:nvPr/>
          </p:nvSpPr>
          <p:spPr bwMode="auto">
            <a:xfrm>
              <a:off x="295459" y="327418"/>
              <a:ext cx="3413760" cy="3413760"/>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nvGrpSpPr>
            <p:cNvPr id="9224" name="组合 21"/>
            <p:cNvGrpSpPr>
              <a:grpSpLocks/>
            </p:cNvGrpSpPr>
            <p:nvPr/>
          </p:nvGrpSpPr>
          <p:grpSpPr bwMode="auto">
            <a:xfrm>
              <a:off x="190939" y="246027"/>
              <a:ext cx="3606099" cy="3570272"/>
              <a:chOff x="0" y="0"/>
              <a:chExt cx="3606099" cy="3570272"/>
            </a:xfrm>
          </p:grpSpPr>
          <p:sp>
            <p:nvSpPr>
              <p:cNvPr id="9245" name="弧形 17"/>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9246" name="弧形 18"/>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9247" name="弧形 19"/>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9248" name="弧形 20"/>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9225" name="椭圆 153"/>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9226" name="椭圆 154"/>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9227" name="椭圆 155"/>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9228" name="椭圆 156"/>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9229" name="椭圆 157"/>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9230" name="椭圆 158"/>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9231" name="椭圆 159"/>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9232" name="椭圆 160"/>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9233" name="椭圆 161"/>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9234" name="椭圆 162"/>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9235" name="椭圆 163"/>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9236" name="椭圆 164"/>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9237" name="椭圆 165"/>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9238" name="椭圆 166"/>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9239" name="椭圆 167"/>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9240" name="椭圆 168"/>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9241" name="椭圆 169"/>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9242" name="椭圆 170"/>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9243" name="椭圆 171"/>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9244" name="椭圆 172"/>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sp>
        <p:nvSpPr>
          <p:cNvPr id="9220" name="文本框 173"/>
          <p:cNvSpPr txBox="1">
            <a:spLocks noChangeArrowheads="1"/>
          </p:cNvSpPr>
          <p:nvPr/>
        </p:nvSpPr>
        <p:spPr bwMode="auto">
          <a:xfrm>
            <a:off x="2889250" y="1957388"/>
            <a:ext cx="1370013"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6600" b="1">
                <a:solidFill>
                  <a:srgbClr val="FFFFFF"/>
                </a:solidFill>
                <a:latin typeface="Arial" pitchFamily="34" charset="0"/>
                <a:ea typeface="微软雅黑" pitchFamily="34" charset="-122"/>
              </a:rPr>
              <a:t>2</a:t>
            </a:r>
            <a:endParaRPr lang="zh-CN" altLang="en-US" sz="16600" b="1">
              <a:solidFill>
                <a:srgbClr val="FFFFFF"/>
              </a:solidFill>
              <a:latin typeface="Arial" pitchFamily="34" charset="0"/>
              <a:ea typeface="微软雅黑" pitchFamily="34" charset="-122"/>
            </a:endParaRPr>
          </a:p>
        </p:txBody>
      </p:sp>
      <p:sp>
        <p:nvSpPr>
          <p:cNvPr id="9221" name="文本框 38"/>
          <p:cNvSpPr txBox="1">
            <a:spLocks noChangeArrowheads="1"/>
          </p:cNvSpPr>
          <p:nvPr/>
        </p:nvSpPr>
        <p:spPr bwMode="auto">
          <a:xfrm>
            <a:off x="6421438" y="2709863"/>
            <a:ext cx="295433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5400" b="1">
                <a:solidFill>
                  <a:schemeClr val="bg1"/>
                </a:solidFill>
                <a:latin typeface="微软雅黑" pitchFamily="34" charset="-122"/>
                <a:ea typeface="微软雅黑" pitchFamily="34" charset="-122"/>
              </a:rPr>
              <a:t>业绩汇报</a:t>
            </a:r>
          </a:p>
        </p:txBody>
      </p:sp>
      <p:sp>
        <p:nvSpPr>
          <p:cNvPr id="9222" name="矩形 39"/>
          <p:cNvSpPr>
            <a:spLocks noChangeArrowheads="1"/>
          </p:cNvSpPr>
          <p:nvPr/>
        </p:nvSpPr>
        <p:spPr bwMode="auto">
          <a:xfrm>
            <a:off x="6481763" y="3633788"/>
            <a:ext cx="22733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2400" b="1">
                <a:solidFill>
                  <a:schemeClr val="bg1"/>
                </a:solidFill>
                <a:latin typeface="Arial" pitchFamily="34" charset="0"/>
                <a:ea typeface="微软雅黑" pitchFamily="34" charset="-122"/>
              </a:rPr>
              <a:t>Achievements</a:t>
            </a:r>
            <a:endParaRPr lang="zh-CN" altLang="en-US" sz="2400" b="1">
              <a:solidFill>
                <a:schemeClr val="bg1"/>
              </a:solidFill>
              <a:latin typeface="Arial" pitchFamily="34" charset="0"/>
              <a:ea typeface="微软雅黑"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2" name="组合 1"/>
          <p:cNvGrpSpPr>
            <a:grpSpLocks/>
          </p:cNvGrpSpPr>
          <p:nvPr/>
        </p:nvGrpSpPr>
        <p:grpSpPr bwMode="auto">
          <a:xfrm>
            <a:off x="546100" y="393700"/>
            <a:ext cx="584200" cy="549275"/>
            <a:chOff x="0" y="0"/>
            <a:chExt cx="648285" cy="609713"/>
          </a:xfrm>
        </p:grpSpPr>
        <p:grpSp>
          <p:nvGrpSpPr>
            <p:cNvPr id="10255" name="组合 2"/>
            <p:cNvGrpSpPr>
              <a:grpSpLocks/>
            </p:cNvGrpSpPr>
            <p:nvPr/>
          </p:nvGrpSpPr>
          <p:grpSpPr bwMode="auto">
            <a:xfrm>
              <a:off x="0" y="0"/>
              <a:ext cx="432385" cy="432385"/>
              <a:chOff x="0" y="0"/>
              <a:chExt cx="4004677" cy="4004677"/>
            </a:xfrm>
          </p:grpSpPr>
          <p:grpSp>
            <p:nvGrpSpPr>
              <p:cNvPr id="10308" name="组合 55"/>
              <p:cNvGrpSpPr>
                <a:grpSpLocks/>
              </p:cNvGrpSpPr>
              <p:nvPr/>
            </p:nvGrpSpPr>
            <p:grpSpPr bwMode="auto">
              <a:xfrm>
                <a:off x="190939" y="246027"/>
                <a:ext cx="3606099" cy="3570272"/>
                <a:chOff x="0" y="0"/>
                <a:chExt cx="3606099" cy="3570272"/>
              </a:xfrm>
            </p:grpSpPr>
            <p:sp>
              <p:nvSpPr>
                <p:cNvPr id="10329" name="弧形 76"/>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0330" name="弧形 77"/>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0331" name="弧形 78"/>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0332" name="弧形 79"/>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10309" name="椭圆 56"/>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10" name="椭圆 57"/>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11" name="椭圆 58"/>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12" name="椭圆 59"/>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13" name="椭圆 60"/>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14" name="椭圆 61"/>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15" name="椭圆 62"/>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16" name="椭圆 63"/>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17" name="椭圆 64"/>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18" name="椭圆 65"/>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19" name="椭圆 66"/>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20" name="椭圆 67"/>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21" name="椭圆 68"/>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22" name="椭圆 69"/>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23" name="椭圆 70"/>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24" name="椭圆 71"/>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25" name="椭圆 72"/>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26" name="椭圆 73"/>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27" name="椭圆 74"/>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28" name="椭圆 75"/>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0256" name="组合 3"/>
            <p:cNvGrpSpPr>
              <a:grpSpLocks/>
            </p:cNvGrpSpPr>
            <p:nvPr/>
          </p:nvGrpSpPr>
          <p:grpSpPr bwMode="auto">
            <a:xfrm>
              <a:off x="215900" y="0"/>
              <a:ext cx="432385" cy="432385"/>
              <a:chOff x="0" y="0"/>
              <a:chExt cx="4004677" cy="4004677"/>
            </a:xfrm>
          </p:grpSpPr>
          <p:grpSp>
            <p:nvGrpSpPr>
              <p:cNvPr id="10283" name="组合 30"/>
              <p:cNvGrpSpPr>
                <a:grpSpLocks/>
              </p:cNvGrpSpPr>
              <p:nvPr/>
            </p:nvGrpSpPr>
            <p:grpSpPr bwMode="auto">
              <a:xfrm>
                <a:off x="190939" y="246027"/>
                <a:ext cx="3606099" cy="3570272"/>
                <a:chOff x="0" y="0"/>
                <a:chExt cx="3606099" cy="3570272"/>
              </a:xfrm>
            </p:grpSpPr>
            <p:sp>
              <p:nvSpPr>
                <p:cNvPr id="10304" name="弧形 51"/>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0305" name="弧形 52"/>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0306" name="弧形 53"/>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0307" name="弧形 54"/>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10284" name="椭圆 31"/>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85" name="椭圆 32"/>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86" name="椭圆 33"/>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87" name="椭圆 34"/>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88" name="椭圆 35"/>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89" name="椭圆 36"/>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90" name="椭圆 37"/>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91" name="椭圆 38"/>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92" name="椭圆 39"/>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93" name="椭圆 40"/>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94" name="椭圆 41"/>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95" name="椭圆 42"/>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96" name="椭圆 43"/>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97" name="椭圆 44"/>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98" name="椭圆 45"/>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99" name="椭圆 46"/>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00" name="椭圆 47"/>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01" name="椭圆 48"/>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02" name="椭圆 49"/>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03" name="椭圆 50"/>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0257" name="组合 4"/>
            <p:cNvGrpSpPr>
              <a:grpSpLocks/>
            </p:cNvGrpSpPr>
            <p:nvPr/>
          </p:nvGrpSpPr>
          <p:grpSpPr bwMode="auto">
            <a:xfrm>
              <a:off x="115763" y="177328"/>
              <a:ext cx="432385" cy="432385"/>
              <a:chOff x="0" y="0"/>
              <a:chExt cx="4004677" cy="4004677"/>
            </a:xfrm>
          </p:grpSpPr>
          <p:grpSp>
            <p:nvGrpSpPr>
              <p:cNvPr id="10258" name="组合 5"/>
              <p:cNvGrpSpPr>
                <a:grpSpLocks/>
              </p:cNvGrpSpPr>
              <p:nvPr/>
            </p:nvGrpSpPr>
            <p:grpSpPr bwMode="auto">
              <a:xfrm>
                <a:off x="190939" y="246027"/>
                <a:ext cx="3606099" cy="3570272"/>
                <a:chOff x="0" y="0"/>
                <a:chExt cx="3606099" cy="3570272"/>
              </a:xfrm>
            </p:grpSpPr>
            <p:sp>
              <p:nvSpPr>
                <p:cNvPr id="10279" name="弧形 26"/>
                <p:cNvSpPr>
                  <a:spLocks/>
                </p:cNvSpPr>
                <p:nvPr/>
              </p:nvSpPr>
              <p:spPr bwMode="auto">
                <a:xfrm>
                  <a:off x="0" y="0"/>
                  <a:ext cx="3564000" cy="3564000"/>
                </a:xfrm>
                <a:custGeom>
                  <a:avLst/>
                  <a:gdLst>
                    <a:gd name="T0" fmla="*/ 1782000 w 3564000"/>
                    <a:gd name="T1" fmla="*/ 0 h 3564000"/>
                    <a:gd name="T2" fmla="*/ 3564000 w 3564000"/>
                    <a:gd name="T3" fmla="*/ 1782000 h 3564000"/>
                    <a:gd name="T4" fmla="*/ 1782000 w 3564000"/>
                    <a:gd name="T5" fmla="*/ 1782000 h 3564000"/>
                    <a:gd name="T6" fmla="*/ 1782000 w 3564000"/>
                    <a:gd name="T7" fmla="*/ 0 h 3564000"/>
                    <a:gd name="T8" fmla="*/ 1782000 w 3564000"/>
                    <a:gd name="T9" fmla="*/ 0 h 3564000"/>
                    <a:gd name="T10" fmla="*/ 3564000 w 3564000"/>
                    <a:gd name="T11" fmla="*/ 178200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766171" y="0"/>
                        <a:pt x="3564000" y="797829"/>
                        <a:pt x="3564000" y="1782000"/>
                      </a:cubicBezTo>
                      <a:lnTo>
                        <a:pt x="1782000" y="1782000"/>
                      </a:lnTo>
                      <a:lnTo>
                        <a:pt x="1782000" y="0"/>
                      </a:lnTo>
                      <a:close/>
                    </a:path>
                    <a:path w="3564000" h="3564000" fill="none">
                      <a:moveTo>
                        <a:pt x="1782000" y="0"/>
                      </a:moveTo>
                      <a:cubicBezTo>
                        <a:pt x="2766171" y="0"/>
                        <a:pt x="3564000" y="797829"/>
                        <a:pt x="3564000" y="178200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0280" name="弧形 27"/>
                <p:cNvSpPr>
                  <a:spLocks/>
                </p:cNvSpPr>
                <p:nvPr/>
              </p:nvSpPr>
              <p:spPr bwMode="auto">
                <a:xfrm rot="-7902423">
                  <a:off x="42099" y="0"/>
                  <a:ext cx="3564000" cy="3564000"/>
                </a:xfrm>
                <a:custGeom>
                  <a:avLst/>
                  <a:gdLst>
                    <a:gd name="T0" fmla="*/ 1782000 w 3564000"/>
                    <a:gd name="T1" fmla="*/ 0 h 3564000"/>
                    <a:gd name="T2" fmla="*/ 3318391 w 3564000"/>
                    <a:gd name="T3" fmla="*/ 879212 h 3564000"/>
                    <a:gd name="T4" fmla="*/ 3338717 w 3564000"/>
                    <a:gd name="T5" fmla="*/ 2649268 h 3564000"/>
                    <a:gd name="T6" fmla="*/ 1782000 w 3564000"/>
                    <a:gd name="T7" fmla="*/ 1782000 h 3564000"/>
                    <a:gd name="T8" fmla="*/ 1782000 w 3564000"/>
                    <a:gd name="T9" fmla="*/ 0 h 3564000"/>
                    <a:gd name="T10" fmla="*/ 1782000 w 3564000"/>
                    <a:gd name="T11" fmla="*/ 0 h 3564000"/>
                    <a:gd name="T12" fmla="*/ 3318391 w 3564000"/>
                    <a:gd name="T13" fmla="*/ 879212 h 3564000"/>
                    <a:gd name="T14" fmla="*/ 3338717 w 3564000"/>
                    <a:gd name="T15" fmla="*/ 2649268 h 356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64000" h="3564000" stroke="0">
                      <a:moveTo>
                        <a:pt x="1782000" y="0"/>
                      </a:moveTo>
                      <a:cubicBezTo>
                        <a:pt x="2413776" y="0"/>
                        <a:pt x="2998324" y="334512"/>
                        <a:pt x="3318391" y="879212"/>
                      </a:cubicBezTo>
                      <a:cubicBezTo>
                        <a:pt x="3638458" y="1423912"/>
                        <a:pt x="3646192" y="2097362"/>
                        <a:pt x="3338717" y="2649268"/>
                      </a:cubicBezTo>
                      <a:lnTo>
                        <a:pt x="1782000" y="1782000"/>
                      </a:lnTo>
                      <a:lnTo>
                        <a:pt x="1782000" y="0"/>
                      </a:lnTo>
                      <a:close/>
                    </a:path>
                    <a:path w="3564000" h="3564000" fill="none">
                      <a:moveTo>
                        <a:pt x="1782000" y="0"/>
                      </a:moveTo>
                      <a:cubicBezTo>
                        <a:pt x="2413776" y="0"/>
                        <a:pt x="2998324" y="334512"/>
                        <a:pt x="3318391" y="879212"/>
                      </a:cubicBezTo>
                      <a:cubicBezTo>
                        <a:pt x="3638458" y="1423912"/>
                        <a:pt x="3646192" y="2097362"/>
                        <a:pt x="3338717" y="2649268"/>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0281" name="弧形 28"/>
                <p:cNvSpPr>
                  <a:spLocks/>
                </p:cNvSpPr>
                <p:nvPr/>
              </p:nvSpPr>
              <p:spPr bwMode="auto">
                <a:xfrm rot="5709083">
                  <a:off x="10350" y="6271"/>
                  <a:ext cx="3564000" cy="3564000"/>
                </a:xfrm>
                <a:custGeom>
                  <a:avLst/>
                  <a:gdLst>
                    <a:gd name="T0" fmla="*/ 1782000 w 3564000"/>
                    <a:gd name="T1" fmla="*/ 0 h 3564000"/>
                    <a:gd name="T2" fmla="*/ 3162262 w 3564000"/>
                    <a:gd name="T3" fmla="*/ 654880 h 3564000"/>
                    <a:gd name="T4" fmla="*/ 1782000 w 3564000"/>
                    <a:gd name="T5" fmla="*/ 1782000 h 3564000"/>
                    <a:gd name="T6" fmla="*/ 1782000 w 3564000"/>
                    <a:gd name="T7" fmla="*/ 0 h 3564000"/>
                    <a:gd name="T8" fmla="*/ 1782000 w 3564000"/>
                    <a:gd name="T9" fmla="*/ 0 h 3564000"/>
                    <a:gd name="T10" fmla="*/ 3162262 w 3564000"/>
                    <a:gd name="T11" fmla="*/ 654880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317073" y="0"/>
                        <a:pt x="2823827" y="240435"/>
                        <a:pt x="3162262" y="654880"/>
                      </a:cubicBezTo>
                      <a:lnTo>
                        <a:pt x="1782000" y="1782000"/>
                      </a:lnTo>
                      <a:lnTo>
                        <a:pt x="1782000" y="0"/>
                      </a:lnTo>
                      <a:close/>
                    </a:path>
                    <a:path w="3564000" h="3564000" fill="none">
                      <a:moveTo>
                        <a:pt x="1782000" y="0"/>
                      </a:moveTo>
                      <a:cubicBezTo>
                        <a:pt x="2317073" y="0"/>
                        <a:pt x="2823827" y="240435"/>
                        <a:pt x="3162262" y="654880"/>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0282" name="弧形 29"/>
                <p:cNvSpPr>
                  <a:spLocks/>
                </p:cNvSpPr>
                <p:nvPr/>
              </p:nvSpPr>
              <p:spPr bwMode="auto">
                <a:xfrm rot="9295065">
                  <a:off x="42098" y="6272"/>
                  <a:ext cx="3564000" cy="3564000"/>
                </a:xfrm>
                <a:custGeom>
                  <a:avLst/>
                  <a:gdLst>
                    <a:gd name="T0" fmla="*/ 1782000 w 3564000"/>
                    <a:gd name="T1" fmla="*/ 0 h 3564000"/>
                    <a:gd name="T2" fmla="*/ 3404808 w 3564000"/>
                    <a:gd name="T3" fmla="*/ 1045781 h 3564000"/>
                    <a:gd name="T4" fmla="*/ 1782000 w 3564000"/>
                    <a:gd name="T5" fmla="*/ 1782000 h 3564000"/>
                    <a:gd name="T6" fmla="*/ 1782000 w 3564000"/>
                    <a:gd name="T7" fmla="*/ 0 h 3564000"/>
                    <a:gd name="T8" fmla="*/ 1782000 w 3564000"/>
                    <a:gd name="T9" fmla="*/ 0 h 3564000"/>
                    <a:gd name="T10" fmla="*/ 3404808 w 3564000"/>
                    <a:gd name="T11" fmla="*/ 1045781 h 356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64000" h="3564000" stroke="0">
                      <a:moveTo>
                        <a:pt x="1782000" y="0"/>
                      </a:moveTo>
                      <a:cubicBezTo>
                        <a:pt x="2481268" y="0"/>
                        <a:pt x="3115911" y="408981"/>
                        <a:pt x="3404808" y="1045781"/>
                      </a:cubicBezTo>
                      <a:lnTo>
                        <a:pt x="1782000" y="1782000"/>
                      </a:lnTo>
                      <a:lnTo>
                        <a:pt x="1782000" y="0"/>
                      </a:lnTo>
                      <a:close/>
                    </a:path>
                    <a:path w="3564000" h="3564000" fill="none">
                      <a:moveTo>
                        <a:pt x="1782000" y="0"/>
                      </a:moveTo>
                      <a:cubicBezTo>
                        <a:pt x="2481268" y="0"/>
                        <a:pt x="3115911" y="408981"/>
                        <a:pt x="3404808" y="1045781"/>
                      </a:cubicBezTo>
                    </a:path>
                  </a:pathLst>
                </a:custGeom>
                <a:noFill/>
                <a:ln w="6350" cap="flat" cmpd="sng">
                  <a:solidFill>
                    <a:schemeClr val="bg1">
                      <a:alpha val="52156"/>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10259" name="椭圆 6"/>
              <p:cNvSpPr>
                <a:spLocks noChangeArrowheads="1"/>
              </p:cNvSpPr>
              <p:nvPr/>
            </p:nvSpPr>
            <p:spPr bwMode="auto">
              <a:xfrm>
                <a:off x="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60" name="椭圆 7"/>
              <p:cNvSpPr>
                <a:spLocks noChangeArrowheads="1"/>
              </p:cNvSpPr>
              <p:nvPr/>
            </p:nvSpPr>
            <p:spPr bwMode="auto">
              <a:xfrm>
                <a:off x="95724"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61" name="椭圆 8"/>
              <p:cNvSpPr>
                <a:spLocks noChangeArrowheads="1"/>
              </p:cNvSpPr>
              <p:nvPr/>
            </p:nvSpPr>
            <p:spPr bwMode="auto">
              <a:xfrm>
                <a:off x="373525"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62" name="椭圆 9"/>
              <p:cNvSpPr>
                <a:spLocks noChangeArrowheads="1"/>
              </p:cNvSpPr>
              <p:nvPr/>
            </p:nvSpPr>
            <p:spPr bwMode="auto">
              <a:xfrm>
                <a:off x="806210"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63" name="椭圆 10"/>
              <p:cNvSpPr>
                <a:spLocks noChangeArrowheads="1"/>
              </p:cNvSpPr>
              <p:nvPr/>
            </p:nvSpPr>
            <p:spPr bwMode="auto">
              <a:xfrm>
                <a:off x="1351425"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64" name="椭圆 11"/>
              <p:cNvSpPr>
                <a:spLocks noChangeArrowheads="1"/>
              </p:cNvSpPr>
              <p:nvPr/>
            </p:nvSpPr>
            <p:spPr bwMode="auto">
              <a:xfrm>
                <a:off x="1955800" y="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65" name="椭圆 12"/>
              <p:cNvSpPr>
                <a:spLocks noChangeArrowheads="1"/>
              </p:cNvSpPr>
              <p:nvPr/>
            </p:nvSpPr>
            <p:spPr bwMode="auto">
              <a:xfrm>
                <a:off x="2560176" y="95724"/>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66" name="椭圆 13"/>
              <p:cNvSpPr>
                <a:spLocks noChangeArrowheads="1"/>
              </p:cNvSpPr>
              <p:nvPr/>
            </p:nvSpPr>
            <p:spPr bwMode="auto">
              <a:xfrm>
                <a:off x="3105391" y="3735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67" name="椭圆 14"/>
              <p:cNvSpPr>
                <a:spLocks noChangeArrowheads="1"/>
              </p:cNvSpPr>
              <p:nvPr/>
            </p:nvSpPr>
            <p:spPr bwMode="auto">
              <a:xfrm>
                <a:off x="3538076" y="80621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68" name="椭圆 15"/>
              <p:cNvSpPr>
                <a:spLocks noChangeArrowheads="1"/>
              </p:cNvSpPr>
              <p:nvPr/>
            </p:nvSpPr>
            <p:spPr bwMode="auto">
              <a:xfrm>
                <a:off x="3815876" y="135142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69" name="椭圆 16"/>
              <p:cNvSpPr>
                <a:spLocks noChangeArrowheads="1"/>
              </p:cNvSpPr>
              <p:nvPr/>
            </p:nvSpPr>
            <p:spPr bwMode="auto">
              <a:xfrm>
                <a:off x="3911600" y="19558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70" name="椭圆 17"/>
              <p:cNvSpPr>
                <a:spLocks noChangeArrowheads="1"/>
              </p:cNvSpPr>
              <p:nvPr/>
            </p:nvSpPr>
            <p:spPr bwMode="auto">
              <a:xfrm>
                <a:off x="3815876"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71" name="椭圆 18"/>
              <p:cNvSpPr>
                <a:spLocks noChangeArrowheads="1"/>
              </p:cNvSpPr>
              <p:nvPr/>
            </p:nvSpPr>
            <p:spPr bwMode="auto">
              <a:xfrm>
                <a:off x="3538076"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72" name="椭圆 19"/>
              <p:cNvSpPr>
                <a:spLocks noChangeArrowheads="1"/>
              </p:cNvSpPr>
              <p:nvPr/>
            </p:nvSpPr>
            <p:spPr bwMode="auto">
              <a:xfrm>
                <a:off x="3105391"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73" name="椭圆 20"/>
              <p:cNvSpPr>
                <a:spLocks noChangeArrowheads="1"/>
              </p:cNvSpPr>
              <p:nvPr/>
            </p:nvSpPr>
            <p:spPr bwMode="auto">
              <a:xfrm>
                <a:off x="2560176"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74" name="椭圆 21"/>
              <p:cNvSpPr>
                <a:spLocks noChangeArrowheads="1"/>
              </p:cNvSpPr>
              <p:nvPr/>
            </p:nvSpPr>
            <p:spPr bwMode="auto">
              <a:xfrm>
                <a:off x="1955800" y="3911600"/>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75" name="椭圆 22"/>
              <p:cNvSpPr>
                <a:spLocks noChangeArrowheads="1"/>
              </p:cNvSpPr>
              <p:nvPr/>
            </p:nvSpPr>
            <p:spPr bwMode="auto">
              <a:xfrm>
                <a:off x="1351425" y="3815876"/>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76" name="椭圆 23"/>
              <p:cNvSpPr>
                <a:spLocks noChangeArrowheads="1"/>
              </p:cNvSpPr>
              <p:nvPr/>
            </p:nvSpPr>
            <p:spPr bwMode="auto">
              <a:xfrm>
                <a:off x="806210" y="35380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77" name="椭圆 24"/>
              <p:cNvSpPr>
                <a:spLocks noChangeArrowheads="1"/>
              </p:cNvSpPr>
              <p:nvPr/>
            </p:nvSpPr>
            <p:spPr bwMode="auto">
              <a:xfrm>
                <a:off x="373525" y="3105391"/>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78" name="椭圆 25"/>
              <p:cNvSpPr>
                <a:spLocks noChangeArrowheads="1"/>
              </p:cNvSpPr>
              <p:nvPr/>
            </p:nvSpPr>
            <p:spPr bwMode="auto">
              <a:xfrm>
                <a:off x="95724" y="2560175"/>
                <a:ext cx="93077" cy="9307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sp>
        <p:nvSpPr>
          <p:cNvPr id="10243" name="矩形 80"/>
          <p:cNvSpPr>
            <a:spLocks noChangeArrowheads="1"/>
          </p:cNvSpPr>
          <p:nvPr/>
        </p:nvSpPr>
        <p:spPr bwMode="auto">
          <a:xfrm>
            <a:off x="1225550" y="411163"/>
            <a:ext cx="30575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800">
                <a:solidFill>
                  <a:schemeClr val="bg1"/>
                </a:solidFill>
                <a:latin typeface="微软雅黑" pitchFamily="34" charset="-122"/>
                <a:ea typeface="微软雅黑" pitchFamily="34" charset="-122"/>
              </a:rPr>
              <a:t>单击此处添加标题</a:t>
            </a:r>
          </a:p>
        </p:txBody>
      </p:sp>
      <p:pic>
        <p:nvPicPr>
          <p:cNvPr id="10244" name="图片 81"/>
          <p:cNvPicPr>
            <a:picLocks noChangeAspect="1" noChangeArrowheads="1"/>
          </p:cNvPicPr>
          <p:nvPr/>
        </p:nvPicPr>
        <p:blipFill>
          <a:blip r:embed="rId2">
            <a:extLst>
              <a:ext uri="{28A0092B-C50C-407E-A947-70E740481C1C}">
                <a14:useLocalDpi xmlns:a14="http://schemas.microsoft.com/office/drawing/2010/main" val="0"/>
              </a:ext>
            </a:extLst>
          </a:blip>
          <a:srcRect b="25803"/>
          <a:stretch>
            <a:fillRect/>
          </a:stretch>
        </p:blipFill>
        <p:spPr bwMode="auto">
          <a:xfrm>
            <a:off x="7356475" y="3965575"/>
            <a:ext cx="4059238" cy="214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5" name="图片 82"/>
          <p:cNvPicPr>
            <a:picLocks noChangeAspect="1" noChangeArrowheads="1"/>
          </p:cNvPicPr>
          <p:nvPr/>
        </p:nvPicPr>
        <p:blipFill>
          <a:blip r:embed="rId3">
            <a:extLst>
              <a:ext uri="{28A0092B-C50C-407E-A947-70E740481C1C}">
                <a14:useLocalDpi xmlns:a14="http://schemas.microsoft.com/office/drawing/2010/main" val="0"/>
              </a:ext>
            </a:extLst>
          </a:blip>
          <a:srcRect r="50000"/>
          <a:stretch>
            <a:fillRect/>
          </a:stretch>
        </p:blipFill>
        <p:spPr bwMode="auto">
          <a:xfrm>
            <a:off x="792163" y="3948113"/>
            <a:ext cx="1954212" cy="217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图片 83"/>
          <p:cNvPicPr>
            <a:picLocks noChangeAspect="1" noChangeArrowheads="1"/>
          </p:cNvPicPr>
          <p:nvPr/>
        </p:nvPicPr>
        <p:blipFill>
          <a:blip r:embed="rId4">
            <a:extLst>
              <a:ext uri="{28A0092B-C50C-407E-A947-70E740481C1C}">
                <a14:useLocalDpi xmlns:a14="http://schemas.microsoft.com/office/drawing/2010/main" val="0"/>
              </a:ext>
            </a:extLst>
          </a:blip>
          <a:srcRect r="62782"/>
          <a:stretch>
            <a:fillRect/>
          </a:stretch>
        </p:blipFill>
        <p:spPr bwMode="auto">
          <a:xfrm>
            <a:off x="4876800" y="1736725"/>
            <a:ext cx="2416175" cy="438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7" name="图片 84"/>
          <p:cNvPicPr>
            <a:picLocks noChangeAspect="1" noChangeArrowheads="1"/>
          </p:cNvPicPr>
          <p:nvPr/>
        </p:nvPicPr>
        <p:blipFill>
          <a:blip r:embed="rId5" cstate="print">
            <a:extLst>
              <a:ext uri="{28A0092B-C50C-407E-A947-70E740481C1C}">
                <a14:useLocalDpi xmlns:a14="http://schemas.microsoft.com/office/drawing/2010/main" val="0"/>
              </a:ext>
            </a:extLst>
          </a:blip>
          <a:srcRect b="20322"/>
          <a:stretch>
            <a:fillRect/>
          </a:stretch>
        </p:blipFill>
        <p:spPr bwMode="auto">
          <a:xfrm>
            <a:off x="784225" y="1747838"/>
            <a:ext cx="4030663" cy="213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8" name="图片 8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58063" y="1736725"/>
            <a:ext cx="2000250" cy="214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9" name="Rectangle 47"/>
          <p:cNvSpPr>
            <a:spLocks noChangeArrowheads="1"/>
          </p:cNvSpPr>
          <p:nvPr/>
        </p:nvSpPr>
        <p:spPr bwMode="auto">
          <a:xfrm>
            <a:off x="2820988" y="3965575"/>
            <a:ext cx="1993900" cy="2159000"/>
          </a:xfrm>
          <a:prstGeom prst="rect">
            <a:avLst/>
          </a:prstGeom>
          <a:solidFill>
            <a:srgbClr val="FCFCFC">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en-US" altLang="zh-CN">
              <a:solidFill>
                <a:srgbClr val="FFFFFF"/>
              </a:solidFill>
              <a:latin typeface="Arial" pitchFamily="34" charset="0"/>
              <a:ea typeface="微软雅黑" pitchFamily="34" charset="-122"/>
            </a:endParaRPr>
          </a:p>
        </p:txBody>
      </p:sp>
      <p:sp>
        <p:nvSpPr>
          <p:cNvPr id="10250" name="Rectangle 59"/>
          <p:cNvSpPr>
            <a:spLocks noChangeArrowheads="1"/>
          </p:cNvSpPr>
          <p:nvPr/>
        </p:nvSpPr>
        <p:spPr bwMode="auto">
          <a:xfrm>
            <a:off x="9423400" y="1736725"/>
            <a:ext cx="1992313" cy="2160588"/>
          </a:xfrm>
          <a:prstGeom prst="rect">
            <a:avLst/>
          </a:prstGeom>
          <a:solidFill>
            <a:srgbClr val="FCFCFC">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en-AU" altLang="en-US">
              <a:solidFill>
                <a:srgbClr val="FFFFFF"/>
              </a:solidFill>
              <a:latin typeface="Arial" pitchFamily="34" charset="0"/>
              <a:ea typeface="微软雅黑" pitchFamily="34" charset="-122"/>
            </a:endParaRPr>
          </a:p>
        </p:txBody>
      </p:sp>
      <p:sp>
        <p:nvSpPr>
          <p:cNvPr id="10251" name="TextBox 13"/>
          <p:cNvSpPr txBox="1">
            <a:spLocks noChangeArrowheads="1"/>
          </p:cNvSpPr>
          <p:nvPr/>
        </p:nvSpPr>
        <p:spPr bwMode="auto">
          <a:xfrm>
            <a:off x="2670175" y="4611688"/>
            <a:ext cx="233838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600" b="1">
                <a:solidFill>
                  <a:schemeClr val="bg1"/>
                </a:solidFill>
                <a:latin typeface="Arial" pitchFamily="34" charset="0"/>
                <a:ea typeface="微软雅黑" pitchFamily="34" charset="-122"/>
                <a:sym typeface="Arial" pitchFamily="34" charset="0"/>
              </a:rPr>
              <a:t>单击编辑标题</a:t>
            </a:r>
            <a:endParaRPr lang="en-US" sz="1600" b="1">
              <a:solidFill>
                <a:schemeClr val="bg1"/>
              </a:solidFill>
              <a:latin typeface="Arial" pitchFamily="34" charset="0"/>
              <a:ea typeface="微软雅黑" pitchFamily="34" charset="-122"/>
              <a:sym typeface="Arial" pitchFamily="34" charset="0"/>
            </a:endParaRPr>
          </a:p>
        </p:txBody>
      </p:sp>
      <p:sp>
        <p:nvSpPr>
          <p:cNvPr id="10252" name="TextBox 13"/>
          <p:cNvSpPr txBox="1">
            <a:spLocks noChangeArrowheads="1"/>
          </p:cNvSpPr>
          <p:nvPr/>
        </p:nvSpPr>
        <p:spPr bwMode="auto">
          <a:xfrm>
            <a:off x="3022600" y="4953000"/>
            <a:ext cx="1633538"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200">
                <a:solidFill>
                  <a:schemeClr val="bg1"/>
                </a:solidFill>
                <a:latin typeface="Arial" pitchFamily="34" charset="0"/>
                <a:ea typeface="微软雅黑" pitchFamily="34" charset="-122"/>
                <a:sym typeface="Arial" pitchFamily="34" charset="0"/>
              </a:rPr>
              <a:t>单击此处可编辑内容，根据您的需要自由拉伸文本框大小</a:t>
            </a:r>
            <a:endParaRPr lang="en-US" sz="1200">
              <a:solidFill>
                <a:schemeClr val="bg1"/>
              </a:solidFill>
              <a:latin typeface="Arial" pitchFamily="34" charset="0"/>
              <a:ea typeface="微软雅黑" pitchFamily="34" charset="-122"/>
              <a:sym typeface="Arial" pitchFamily="34" charset="0"/>
            </a:endParaRPr>
          </a:p>
        </p:txBody>
      </p:sp>
      <p:sp>
        <p:nvSpPr>
          <p:cNvPr id="10253" name="TextBox 13"/>
          <p:cNvSpPr txBox="1">
            <a:spLocks noChangeArrowheads="1"/>
          </p:cNvSpPr>
          <p:nvPr/>
        </p:nvSpPr>
        <p:spPr bwMode="auto">
          <a:xfrm>
            <a:off x="9215438" y="2363788"/>
            <a:ext cx="233838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600" b="1">
                <a:solidFill>
                  <a:schemeClr val="bg1"/>
                </a:solidFill>
                <a:latin typeface="Arial" pitchFamily="34" charset="0"/>
                <a:ea typeface="微软雅黑" pitchFamily="34" charset="-122"/>
                <a:sym typeface="Arial" pitchFamily="34" charset="0"/>
              </a:rPr>
              <a:t>单击编辑标题</a:t>
            </a:r>
            <a:endParaRPr lang="en-US" sz="1600" b="1">
              <a:solidFill>
                <a:schemeClr val="bg1"/>
              </a:solidFill>
              <a:latin typeface="Arial" pitchFamily="34" charset="0"/>
              <a:ea typeface="微软雅黑" pitchFamily="34" charset="-122"/>
              <a:sym typeface="Arial" pitchFamily="34" charset="0"/>
            </a:endParaRPr>
          </a:p>
        </p:txBody>
      </p:sp>
      <p:sp>
        <p:nvSpPr>
          <p:cNvPr id="10254" name="TextBox 13"/>
          <p:cNvSpPr txBox="1">
            <a:spLocks noChangeArrowheads="1"/>
          </p:cNvSpPr>
          <p:nvPr/>
        </p:nvSpPr>
        <p:spPr bwMode="auto">
          <a:xfrm>
            <a:off x="9567863" y="2705100"/>
            <a:ext cx="1633537"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200">
                <a:solidFill>
                  <a:schemeClr val="bg1"/>
                </a:solidFill>
                <a:latin typeface="Arial" pitchFamily="34" charset="0"/>
                <a:ea typeface="微软雅黑" pitchFamily="34" charset="-122"/>
                <a:sym typeface="Arial" pitchFamily="34" charset="0"/>
              </a:rPr>
              <a:t>单击此处可编辑内容，根据您的需要自由拉伸文本框大小</a:t>
            </a:r>
            <a:endParaRPr lang="en-US" sz="1200">
              <a:solidFill>
                <a:schemeClr val="bg1"/>
              </a:solidFill>
              <a:latin typeface="Arial" pitchFamily="34" charset="0"/>
              <a:ea typeface="微软雅黑" pitchFamily="34" charset="-122"/>
              <a:sym typeface="Arial" pitchFamily="34" charset="0"/>
            </a:endParaRPr>
          </a:p>
        </p:txBody>
      </p:sp>
    </p:spTree>
  </p:cSld>
  <p:clrMapOvr>
    <a:masterClrMapping/>
  </p:clrMapOvr>
</p:sld>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80</TotalTime>
  <Pages>0</Pages>
  <Words>1973</Words>
  <Characters>0</Characters>
  <Application>Microsoft Office PowerPoint</Application>
  <DocSecurity>0</DocSecurity>
  <PresentationFormat>自定义</PresentationFormat>
  <Lines>0</Lines>
  <Paragraphs>233</Paragraphs>
  <Slides>27</Slides>
  <Notes>0</Notes>
  <HiddenSlides>0</HiddenSlides>
  <MMClips>0</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topppt.cn</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29</cp:revision>
  <dcterms:created xsi:type="dcterms:W3CDTF">2015-06-18T22:57:29Z</dcterms:created>
  <dcterms:modified xsi:type="dcterms:W3CDTF">2016-09-26T02:41:57Z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2052-9.1.0.5184</vt:lpwstr>
  </property>
</Properties>
</file>