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7"/>
  </p:notesMasterIdLst>
  <p:sldIdLst>
    <p:sldId id="258" r:id="rId5"/>
    <p:sldId id="256" r:id="rId6"/>
    <p:sldId id="280" r:id="rId7"/>
    <p:sldId id="270" r:id="rId8"/>
    <p:sldId id="269" r:id="rId9"/>
    <p:sldId id="274" r:id="rId10"/>
    <p:sldId id="275" r:id="rId11"/>
    <p:sldId id="281" r:id="rId12"/>
    <p:sldId id="282" r:id="rId13"/>
    <p:sldId id="271" r:id="rId14"/>
    <p:sldId id="262" r:id="rId15"/>
    <p:sldId id="284" r:id="rId16"/>
    <p:sldId id="285" r:id="rId17"/>
    <p:sldId id="272" r:id="rId18"/>
    <p:sldId id="264" r:id="rId19"/>
    <p:sldId id="286" r:id="rId20"/>
    <p:sldId id="263" r:id="rId21"/>
    <p:sldId id="273" r:id="rId22"/>
    <p:sldId id="278" r:id="rId23"/>
    <p:sldId id="265" r:id="rId24"/>
    <p:sldId id="283" r:id="rId25"/>
    <p:sldId id="279" r:id="rId26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E87"/>
    <a:srgbClr val="E73A1C"/>
    <a:srgbClr val="FFFFFF"/>
    <a:srgbClr val="134F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1" autoAdjust="0"/>
    <p:restoredTop sz="94612"/>
  </p:normalViewPr>
  <p:slideViewPr>
    <p:cSldViewPr snapToGrid="0" snapToObjects="1">
      <p:cViewPr>
        <p:scale>
          <a:sx n="100" d="100"/>
          <a:sy n="100" d="100"/>
        </p:scale>
        <p:origin x="-708" y="-72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6CCC5"/>
            </a:solidFill>
            <a:ln w="25400" cap="flat" cmpd="sng" algn="ctr">
              <a:solidFill>
                <a:srgbClr val="26CCC5">
                  <a:shade val="50000"/>
                </a:srgbClr>
              </a:solidFill>
              <a:prstDash val="solid"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1B8DA8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4BACC6"/>
            </a:solidFill>
            <a:ln w="25400" cap="flat" cmpd="sng" algn="ctr">
              <a:solidFill>
                <a:srgbClr val="104D7E">
                  <a:shade val="50000"/>
                </a:srgbClr>
              </a:solidFill>
              <a:prstDash val="solid"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工作表1!$D$2:$D$6</c:f>
              <c:numCache>
                <c:formatCode>General</c:formatCode>
                <c:ptCount val="5"/>
                <c:pt idx="0">
                  <c:v>3</c:v>
                </c:pt>
                <c:pt idx="1">
                  <c:v>15</c:v>
                </c:pt>
                <c:pt idx="2">
                  <c:v>7</c:v>
                </c:pt>
                <c:pt idx="3">
                  <c:v>13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4999552"/>
        <c:axId val="745017728"/>
      </c:areaChart>
      <c:dateAx>
        <c:axId val="744999552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zh-CN"/>
          </a:p>
        </c:txPr>
        <c:crossAx val="745017728"/>
        <c:crosses val="autoZero"/>
        <c:auto val="1"/>
        <c:lblOffset val="100"/>
        <c:baseTimeUnit val="days"/>
      </c:dateAx>
      <c:valAx>
        <c:axId val="745017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zh-CN"/>
          </a:p>
        </c:txPr>
        <c:crossAx val="744999552"/>
        <c:crosses val="autoZero"/>
        <c:crossBetween val="midCat"/>
      </c:valAx>
      <c:spPr>
        <a:ln>
          <a:prstDash val="sysDash"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7916666666666E-3"/>
          <c:y val="0.36249999999999999"/>
          <c:w val="0.98690370734908095"/>
          <c:h val="0.51242716535433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PART 1</c:v>
                </c:pt>
              </c:strCache>
            </c:strRef>
          </c:tx>
          <c:spPr>
            <a:solidFill>
              <a:schemeClr val="accent2"/>
            </a:solidFill>
            <a:ln w="28575" cmpd="sng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solidFill>
                      <a:schemeClr val="accent4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工作表1!$A$2:$A$13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工作表1!$B$2:$B$13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4.0999999999999996</c:v>
                </c:pt>
                <c:pt idx="5">
                  <c:v>4.26</c:v>
                </c:pt>
                <c:pt idx="6">
                  <c:v>4.42</c:v>
                </c:pt>
                <c:pt idx="7">
                  <c:v>4.58</c:v>
                </c:pt>
                <c:pt idx="8">
                  <c:v>4.74</c:v>
                </c:pt>
                <c:pt idx="9">
                  <c:v>4.9000000000000004</c:v>
                </c:pt>
                <c:pt idx="10">
                  <c:v>5.0599999999999996</c:v>
                </c:pt>
                <c:pt idx="11">
                  <c:v>5.22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solidFill>
                      <a:schemeClr val="accent4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工作表1!$A$2:$A$13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工作表1!$C$2:$C$13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  <c:pt idx="5">
                  <c:v>2.36</c:v>
                </c:pt>
                <c:pt idx="6">
                  <c:v>2.2200000000000002</c:v>
                </c:pt>
                <c:pt idx="7">
                  <c:v>2.08</c:v>
                </c:pt>
                <c:pt idx="8">
                  <c:v>1.94</c:v>
                </c:pt>
                <c:pt idx="9">
                  <c:v>1.8</c:v>
                </c:pt>
                <c:pt idx="10">
                  <c:v>1.66</c:v>
                </c:pt>
                <c:pt idx="11">
                  <c:v>1.52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PART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solidFill>
                      <a:srgbClr val="104E87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工作表1!$A$2:$A$13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工作表1!$D$2:$D$13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5.5</c:v>
                </c:pt>
                <c:pt idx="5">
                  <c:v>6.5</c:v>
                </c:pt>
                <c:pt idx="6">
                  <c:v>7.5</c:v>
                </c:pt>
                <c:pt idx="7">
                  <c:v>8.5</c:v>
                </c:pt>
                <c:pt idx="8">
                  <c:v>9.5</c:v>
                </c:pt>
                <c:pt idx="9">
                  <c:v>10.5</c:v>
                </c:pt>
                <c:pt idx="10">
                  <c:v>11.5</c:v>
                </c:pt>
                <c:pt idx="11">
                  <c:v>12.5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745482496"/>
        <c:axId val="745496576"/>
      </c:barChart>
      <c:catAx>
        <c:axId val="7454824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rgbClr val="4BACC6"/>
            </a:solidFill>
          </a:ln>
        </c:spPr>
        <c:txPr>
          <a:bodyPr/>
          <a:lstStyle/>
          <a:p>
            <a:pPr>
              <a:defRPr sz="1400">
                <a:solidFill>
                  <a:schemeClr val="accent4"/>
                </a:solidFill>
              </a:defRPr>
            </a:pPr>
            <a:endParaRPr lang="zh-CN"/>
          </a:p>
        </c:txPr>
        <c:crossAx val="745496576"/>
        <c:crosses val="autoZero"/>
        <c:auto val="1"/>
        <c:lblAlgn val="ctr"/>
        <c:lblOffset val="100"/>
        <c:noMultiLvlLbl val="0"/>
      </c:catAx>
      <c:valAx>
        <c:axId val="7454965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45482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8DA8"/>
            </a:solidFill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BACC6"/>
            </a:solidFill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26CCC5"/>
            </a:solidFill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6237952"/>
        <c:axId val="746239488"/>
      </c:barChart>
      <c:catAx>
        <c:axId val="746237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46239488"/>
        <c:crosses val="autoZero"/>
        <c:auto val="1"/>
        <c:lblAlgn val="ctr"/>
        <c:lblOffset val="100"/>
        <c:noMultiLvlLbl val="0"/>
      </c:catAx>
      <c:valAx>
        <c:axId val="74623948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746237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1D8AC1"/>
            </a:solidFill>
          </c:spPr>
          <c:dPt>
            <c:idx val="0"/>
            <c:bubble3D val="0"/>
            <c:spPr>
              <a:solidFill>
                <a:schemeClr val="accent3"/>
              </a:solidFill>
              <a:ln w="25400" cap="flat" cmpd="sng" algn="ctr">
                <a:solidFill>
                  <a:schemeClr val="accent3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-7.5547161426508169E-3"/>
                  <c:y val="4.7057232274654331E-2"/>
                </c:manualLayout>
              </c:layout>
              <c:tx>
                <c:rich>
                  <a:bodyPr/>
                  <a:lstStyle/>
                  <a:p>
                    <a:pPr>
                      <a:defRPr sz="2800" b="1">
                        <a:solidFill>
                          <a:srgbClr val="FFFF00"/>
                        </a:solidFill>
                      </a:defRPr>
                    </a:pPr>
                    <a:r>
                      <a:rPr lang="en-US" altLang="en-US" dirty="0">
                        <a:solidFill>
                          <a:schemeClr val="tx1"/>
                        </a:solidFill>
                      </a:rPr>
                      <a:t>60%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2826491500944343E-2"/>
                  <c:y val="-0.17058475700381953"/>
                </c:manualLayout>
              </c:layout>
              <c:tx>
                <c:rich>
                  <a:bodyPr/>
                  <a:lstStyle/>
                  <a:p>
                    <a:pPr>
                      <a:defRPr sz="2800" b="1">
                        <a:solidFill>
                          <a:srgbClr val="FFC000"/>
                        </a:solidFill>
                      </a:defRPr>
                    </a:pPr>
                    <a:r>
                      <a:rPr lang="en-US" altLang="en-US" dirty="0">
                        <a:solidFill>
                          <a:schemeClr val="tx1"/>
                        </a:solidFill>
                      </a:rPr>
                      <a:t>40%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95BC49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7CE4F-55EC-46C0-A1F9-6BD8F4BE0E6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BDA6A-29CD-4D28-B6EA-E8D4FFDF60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064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BDA6A-29CD-4D28-B6EA-E8D4FFDF604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137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04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7773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04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777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93456" r:id="rId1"/>
    <p:sldLayoutId id="2147493462" r:id="rId2"/>
    <p:sldLayoutId id="2147493463" r:id="rId3"/>
    <p:sldLayoutId id="2147493464" r:id="rId4"/>
    <p:sldLayoutId id="2147493465" r:id="rId5"/>
    <p:sldLayoutId id="2147493466" r:id="rId6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794" y="0"/>
            <a:ext cx="12192000" cy="20224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3126694" y="2137703"/>
            <a:ext cx="5940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800" b="1" dirty="0"/>
              <a:t>BUSINESS</a:t>
            </a:r>
            <a:r>
              <a:rPr kumimoji="1" lang="zh-CN" altLang="en-US" sz="4800" b="1" dirty="0"/>
              <a:t> </a:t>
            </a:r>
            <a:r>
              <a:rPr kumimoji="1" lang="en-US" altLang="zh-CN" sz="4800" b="1" dirty="0"/>
              <a:t>PLAN</a:t>
            </a:r>
            <a:endParaRPr kumimoji="1" lang="zh-CN" altLang="en-US" sz="4800" b="1" dirty="0"/>
          </a:p>
        </p:txBody>
      </p:sp>
      <p:grpSp>
        <p:nvGrpSpPr>
          <p:cNvPr id="11" name="组合 10"/>
          <p:cNvGrpSpPr/>
          <p:nvPr/>
        </p:nvGrpSpPr>
        <p:grpSpPr>
          <a:xfrm>
            <a:off x="4228790" y="510248"/>
            <a:ext cx="1077106" cy="1077106"/>
            <a:chOff x="3170996" y="382686"/>
            <a:chExt cx="807829" cy="807829"/>
          </a:xfrm>
        </p:grpSpPr>
        <p:sp>
          <p:nvSpPr>
            <p:cNvPr id="6" name="椭圆 5"/>
            <p:cNvSpPr/>
            <p:nvPr/>
          </p:nvSpPr>
          <p:spPr>
            <a:xfrm>
              <a:off x="317099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251985" y="443558"/>
              <a:ext cx="645850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chemeClr val="accent5"/>
                  </a:solidFill>
                </a:rPr>
                <a:t>M</a:t>
              </a:r>
              <a:endParaRPr kumimoji="1" lang="zh-CN" altLang="en-US" sz="5867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99336" y="510248"/>
            <a:ext cx="1077105" cy="1077106"/>
            <a:chOff x="2173906" y="382686"/>
            <a:chExt cx="807829" cy="807829"/>
          </a:xfrm>
        </p:grpSpPr>
        <p:sp>
          <p:nvSpPr>
            <p:cNvPr id="5" name="椭圆 4"/>
            <p:cNvSpPr/>
            <p:nvPr/>
          </p:nvSpPr>
          <p:spPr>
            <a:xfrm>
              <a:off x="217390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61895" y="443558"/>
              <a:ext cx="431849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26CCC5"/>
                  </a:solidFill>
                </a:rPr>
                <a:t>S</a:t>
              </a:r>
              <a:endParaRPr kumimoji="1" lang="zh-CN" altLang="en-US" sz="5867" b="1" dirty="0">
                <a:solidFill>
                  <a:srgbClr val="26CCC5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58243" y="510248"/>
            <a:ext cx="1077105" cy="1077106"/>
            <a:chOff x="4168086" y="382686"/>
            <a:chExt cx="807829" cy="807829"/>
          </a:xfrm>
        </p:grpSpPr>
        <p:sp>
          <p:nvSpPr>
            <p:cNvPr id="9" name="椭圆 8"/>
            <p:cNvSpPr/>
            <p:nvPr/>
          </p:nvSpPr>
          <p:spPr>
            <a:xfrm>
              <a:off x="416808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3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294159" y="443558"/>
              <a:ext cx="555681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chemeClr val="accent3"/>
                  </a:solidFill>
                </a:rPr>
                <a:t>A</a:t>
              </a:r>
              <a:endParaRPr kumimoji="1" lang="zh-CN" altLang="en-US" sz="5867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887696" y="510248"/>
            <a:ext cx="1077105" cy="1077106"/>
            <a:chOff x="5165176" y="382686"/>
            <a:chExt cx="807829" cy="807829"/>
          </a:xfrm>
        </p:grpSpPr>
        <p:sp>
          <p:nvSpPr>
            <p:cNvPr id="15" name="椭圆 14"/>
            <p:cNvSpPr/>
            <p:nvPr/>
          </p:nvSpPr>
          <p:spPr>
            <a:xfrm>
              <a:off x="516517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rgbClr val="104D7E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336332" y="443558"/>
              <a:ext cx="465512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chemeClr val="accent1"/>
                  </a:solidFill>
                </a:rPr>
                <a:t>R</a:t>
              </a:r>
              <a:endParaRPr kumimoji="1" lang="zh-CN" altLang="en-US" sz="5867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217150" y="510248"/>
            <a:ext cx="1077105" cy="1077106"/>
            <a:chOff x="6162266" y="382686"/>
            <a:chExt cx="807829" cy="807829"/>
          </a:xfrm>
        </p:grpSpPr>
        <p:sp>
          <p:nvSpPr>
            <p:cNvPr id="18" name="椭圆 17"/>
            <p:cNvSpPr/>
            <p:nvPr/>
          </p:nvSpPr>
          <p:spPr>
            <a:xfrm>
              <a:off x="616226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378507" y="443558"/>
              <a:ext cx="375344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chemeClr val="accent6"/>
                  </a:solidFill>
                </a:rPr>
                <a:t>T</a:t>
              </a:r>
              <a:endParaRPr kumimoji="1" lang="zh-CN" altLang="en-US" sz="5867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60198" y="3330620"/>
            <a:ext cx="1164725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dirty="0"/>
              <a:t>产品策划商务模板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3462595" y="3118936"/>
            <a:ext cx="5268401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11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58433" y="2046646"/>
            <a:ext cx="647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b="1" dirty="0"/>
              <a:t>CHAPTER TWO</a:t>
            </a:r>
            <a:endParaRPr kumimoji="1" lang="zh-CN" altLang="en-US" sz="4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2858433" y="2924198"/>
            <a:ext cx="6476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b="1" dirty="0"/>
              <a:t>进度安排</a:t>
            </a:r>
          </a:p>
        </p:txBody>
      </p:sp>
    </p:spTree>
    <p:extLst>
      <p:ext uri="{BB962C8B-B14F-4D97-AF65-F5344CB8AC3E}">
        <p14:creationId xmlns:p14="http://schemas.microsoft.com/office/powerpoint/2010/main" val="125882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线连接符 55"/>
          <p:cNvCxnSpPr>
            <a:endCxn id="54" idx="0"/>
          </p:cNvCxnSpPr>
          <p:nvPr/>
        </p:nvCxnSpPr>
        <p:spPr>
          <a:xfrm>
            <a:off x="1760870" y="3045397"/>
            <a:ext cx="0" cy="2258947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447402" y="1305167"/>
            <a:ext cx="2416003" cy="1799024"/>
            <a:chOff x="1084956" y="978875"/>
            <a:chExt cx="1812002" cy="1349268"/>
          </a:xfrm>
        </p:grpSpPr>
        <p:sp>
          <p:nvSpPr>
            <p:cNvPr id="3" name="矩形 2"/>
            <p:cNvSpPr/>
            <p:nvPr/>
          </p:nvSpPr>
          <p:spPr>
            <a:xfrm>
              <a:off x="1084956" y="1622647"/>
              <a:ext cx="1812002" cy="7054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58676" y="978875"/>
              <a:ext cx="264560" cy="264560"/>
            </a:xfrm>
            <a:prstGeom prst="ellipse">
              <a:avLst/>
            </a:prstGeom>
            <a:solidFill>
              <a:srgbClr val="26CCC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19" name="直线连接符 18"/>
            <p:cNvCxnSpPr>
              <a:stCxn id="18" idx="4"/>
              <a:endCxn id="37" idx="0"/>
            </p:cNvCxnSpPr>
            <p:nvPr/>
          </p:nvCxnSpPr>
          <p:spPr>
            <a:xfrm>
              <a:off x="1990956" y="1243435"/>
              <a:ext cx="1" cy="179865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140073" y="1919037"/>
              <a:ext cx="170176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/>
                <a:t>STEP</a:t>
              </a:r>
              <a:r>
                <a:rPr kumimoji="1" lang="zh-CN" altLang="en-US" sz="2133" b="1" dirty="0"/>
                <a:t> </a:t>
              </a:r>
              <a:r>
                <a:rPr kumimoji="1" lang="en-US" altLang="zh-CN" sz="2133" b="1" dirty="0"/>
                <a:t>ONE</a:t>
              </a:r>
              <a:endParaRPr kumimoji="1" lang="zh-CN" altLang="en-US" sz="2133" b="1" dirty="0"/>
            </a:p>
          </p:txBody>
        </p:sp>
        <p:sp>
          <p:nvSpPr>
            <p:cNvPr id="37" name="椭圆 36"/>
            <p:cNvSpPr/>
            <p:nvPr/>
          </p:nvSpPr>
          <p:spPr>
            <a:xfrm>
              <a:off x="1773107" y="1423300"/>
              <a:ext cx="435700" cy="435700"/>
            </a:xfrm>
            <a:prstGeom prst="ellipse">
              <a:avLst/>
            </a:prstGeom>
            <a:solidFill>
              <a:schemeClr val="tx1"/>
            </a:solidFill>
            <a:ln w="28575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667"/>
                </a:lnSpc>
              </a:pPr>
              <a:r>
                <a:rPr kumimoji="1" lang="en-US" altLang="zh-CN" sz="2667" b="1" dirty="0">
                  <a:solidFill>
                    <a:schemeClr val="accent2"/>
                  </a:solidFill>
                </a:rPr>
                <a:t>1</a:t>
              </a:r>
              <a:endParaRPr kumimoji="1" lang="zh-CN" altLang="en-US" sz="2667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2060903" y="3367419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41" name="椭圆 40"/>
          <p:cNvSpPr/>
          <p:nvPr/>
        </p:nvSpPr>
        <p:spPr>
          <a:xfrm>
            <a:off x="1520892" y="3367419"/>
            <a:ext cx="479957" cy="479957"/>
          </a:xfrm>
          <a:prstGeom prst="ellipse">
            <a:avLst/>
          </a:prstGeom>
          <a:solidFill>
            <a:srgbClr val="26CCC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060903" y="4335881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46" name="椭圆 45"/>
          <p:cNvSpPr/>
          <p:nvPr/>
        </p:nvSpPr>
        <p:spPr>
          <a:xfrm>
            <a:off x="1520892" y="4335882"/>
            <a:ext cx="479957" cy="479957"/>
          </a:xfrm>
          <a:prstGeom prst="ellipse">
            <a:avLst/>
          </a:prstGeom>
          <a:solidFill>
            <a:srgbClr val="26CCC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060903" y="5304344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THREE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54" name="椭圆 53"/>
          <p:cNvSpPr/>
          <p:nvPr/>
        </p:nvSpPr>
        <p:spPr>
          <a:xfrm>
            <a:off x="1520892" y="5304344"/>
            <a:ext cx="479957" cy="479957"/>
          </a:xfrm>
          <a:prstGeom prst="ellipse">
            <a:avLst/>
          </a:prstGeom>
          <a:solidFill>
            <a:srgbClr val="26CCC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cxnSp>
        <p:nvCxnSpPr>
          <p:cNvPr id="109" name="直线连接符 108"/>
          <p:cNvCxnSpPr>
            <a:endCxn id="116" idx="0"/>
          </p:cNvCxnSpPr>
          <p:nvPr/>
        </p:nvCxnSpPr>
        <p:spPr>
          <a:xfrm>
            <a:off x="5202261" y="3045397"/>
            <a:ext cx="0" cy="2258947"/>
          </a:xfrm>
          <a:prstGeom prst="line">
            <a:avLst/>
          </a:pr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888793" y="1305167"/>
            <a:ext cx="2416003" cy="1799024"/>
            <a:chOff x="3665999" y="978875"/>
            <a:chExt cx="1812002" cy="1349268"/>
          </a:xfrm>
        </p:grpSpPr>
        <p:sp>
          <p:nvSpPr>
            <p:cNvPr id="105" name="矩形 104"/>
            <p:cNvSpPr/>
            <p:nvPr/>
          </p:nvSpPr>
          <p:spPr>
            <a:xfrm>
              <a:off x="3665999" y="1622647"/>
              <a:ext cx="1812002" cy="70549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439719" y="978875"/>
              <a:ext cx="264560" cy="26456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107" name="直线连接符 106"/>
            <p:cNvCxnSpPr>
              <a:stCxn id="106" idx="4"/>
              <a:endCxn id="110" idx="0"/>
            </p:cNvCxnSpPr>
            <p:nvPr/>
          </p:nvCxnSpPr>
          <p:spPr>
            <a:xfrm>
              <a:off x="4571999" y="1243435"/>
              <a:ext cx="1" cy="179865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文本框 107"/>
            <p:cNvSpPr txBox="1"/>
            <p:nvPr/>
          </p:nvSpPr>
          <p:spPr>
            <a:xfrm>
              <a:off x="3721116" y="1919037"/>
              <a:ext cx="170176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/>
                <a:t>STEP</a:t>
              </a:r>
              <a:r>
                <a:rPr kumimoji="1" lang="zh-CN" altLang="en-US" sz="2133" b="1" dirty="0"/>
                <a:t> </a:t>
              </a:r>
              <a:r>
                <a:rPr kumimoji="1" lang="en-US" altLang="zh-CN" sz="2133" b="1" dirty="0"/>
                <a:t>TWO</a:t>
              </a:r>
              <a:endParaRPr kumimoji="1" lang="zh-CN" altLang="en-US" sz="2133" b="1" dirty="0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4354150" y="1423300"/>
              <a:ext cx="435700" cy="435700"/>
            </a:xfrm>
            <a:prstGeom prst="ellipse">
              <a:avLst/>
            </a:prstGeom>
            <a:solidFill>
              <a:schemeClr val="tx1"/>
            </a:solidFill>
            <a:ln w="28575" cmpd="sng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667"/>
                </a:lnSpc>
              </a:pPr>
              <a:r>
                <a:rPr kumimoji="1" lang="en-US" altLang="zh-CN" sz="2667" b="1" dirty="0">
                  <a:solidFill>
                    <a:schemeClr val="accent5"/>
                  </a:solidFill>
                </a:rPr>
                <a:t>2</a:t>
              </a:r>
              <a:endParaRPr kumimoji="1" lang="zh-CN" altLang="en-US" sz="2667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22" name="文本框 121"/>
          <p:cNvSpPr txBox="1"/>
          <p:nvPr/>
        </p:nvSpPr>
        <p:spPr>
          <a:xfrm>
            <a:off x="5502293" y="3367419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24" name="椭圆 123"/>
          <p:cNvSpPr/>
          <p:nvPr/>
        </p:nvSpPr>
        <p:spPr>
          <a:xfrm>
            <a:off x="4962282" y="3367419"/>
            <a:ext cx="479957" cy="479957"/>
          </a:xfrm>
          <a:prstGeom prst="ellipse">
            <a:avLst/>
          </a:prstGeom>
          <a:solidFill>
            <a:schemeClr val="accent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5502293" y="4335881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20" name="椭圆 119"/>
          <p:cNvSpPr/>
          <p:nvPr/>
        </p:nvSpPr>
        <p:spPr>
          <a:xfrm>
            <a:off x="4962282" y="4335882"/>
            <a:ext cx="479957" cy="479957"/>
          </a:xfrm>
          <a:prstGeom prst="ellipse">
            <a:avLst/>
          </a:prstGeom>
          <a:solidFill>
            <a:schemeClr val="accent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502293" y="5304344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THREE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16" name="椭圆 115"/>
          <p:cNvSpPr/>
          <p:nvPr/>
        </p:nvSpPr>
        <p:spPr>
          <a:xfrm>
            <a:off x="4962282" y="5304344"/>
            <a:ext cx="479957" cy="479957"/>
          </a:xfrm>
          <a:prstGeom prst="ellipse">
            <a:avLst/>
          </a:prstGeom>
          <a:solidFill>
            <a:schemeClr val="accent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cxnSp>
        <p:nvCxnSpPr>
          <p:cNvPr id="153" name="直线连接符 152"/>
          <p:cNvCxnSpPr>
            <a:endCxn id="160" idx="0"/>
          </p:cNvCxnSpPr>
          <p:nvPr/>
        </p:nvCxnSpPr>
        <p:spPr>
          <a:xfrm>
            <a:off x="8643651" y="3045397"/>
            <a:ext cx="0" cy="2258947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8330183" y="1305167"/>
            <a:ext cx="2416003" cy="1799024"/>
            <a:chOff x="6247042" y="978875"/>
            <a:chExt cx="1812002" cy="1349268"/>
          </a:xfrm>
        </p:grpSpPr>
        <p:sp>
          <p:nvSpPr>
            <p:cNvPr id="149" name="矩形 148"/>
            <p:cNvSpPr/>
            <p:nvPr/>
          </p:nvSpPr>
          <p:spPr>
            <a:xfrm>
              <a:off x="6247042" y="1622647"/>
              <a:ext cx="1812002" cy="7054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7020762" y="978875"/>
              <a:ext cx="264560" cy="264560"/>
            </a:xfrm>
            <a:prstGeom prst="ellipse">
              <a:avLst/>
            </a:prstGeom>
            <a:solidFill>
              <a:srgbClr val="1B8DA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151" name="直线连接符 150"/>
            <p:cNvCxnSpPr>
              <a:stCxn id="150" idx="4"/>
              <a:endCxn id="154" idx="0"/>
            </p:cNvCxnSpPr>
            <p:nvPr/>
          </p:nvCxnSpPr>
          <p:spPr>
            <a:xfrm>
              <a:off x="7153042" y="1243435"/>
              <a:ext cx="1" cy="179865"/>
            </a:xfrm>
            <a:prstGeom prst="line">
              <a:avLst/>
            </a:prstGeom>
            <a:ln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文本框 151"/>
            <p:cNvSpPr txBox="1"/>
            <p:nvPr/>
          </p:nvSpPr>
          <p:spPr>
            <a:xfrm>
              <a:off x="6302159" y="1919037"/>
              <a:ext cx="170176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/>
                <a:t>STEP</a:t>
              </a:r>
              <a:r>
                <a:rPr kumimoji="1" lang="zh-CN" altLang="en-US" sz="2133" b="1" dirty="0"/>
                <a:t> </a:t>
              </a:r>
              <a:r>
                <a:rPr kumimoji="1" lang="en-US" altLang="zh-CN" sz="2133" b="1" dirty="0"/>
                <a:t>THREE</a:t>
              </a:r>
              <a:endParaRPr kumimoji="1" lang="zh-CN" altLang="en-US" sz="2133" b="1" dirty="0"/>
            </a:p>
          </p:txBody>
        </p:sp>
        <p:sp>
          <p:nvSpPr>
            <p:cNvPr id="154" name="椭圆 153"/>
            <p:cNvSpPr/>
            <p:nvPr/>
          </p:nvSpPr>
          <p:spPr>
            <a:xfrm>
              <a:off x="6935193" y="1423300"/>
              <a:ext cx="435700" cy="435700"/>
            </a:xfrm>
            <a:prstGeom prst="ellipse">
              <a:avLst/>
            </a:prstGeom>
            <a:solidFill>
              <a:schemeClr val="tx1"/>
            </a:solidFill>
            <a:ln w="28575" cmpd="sng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667"/>
                </a:lnSpc>
              </a:pPr>
              <a:r>
                <a:rPr kumimoji="1" lang="en-US" altLang="zh-CN" sz="2667" b="1" dirty="0">
                  <a:solidFill>
                    <a:schemeClr val="accent3"/>
                  </a:solidFill>
                </a:rPr>
                <a:t>3</a:t>
              </a:r>
              <a:endParaRPr kumimoji="1" lang="zh-CN" altLang="en-US" sz="2667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66" name="文本框 165"/>
          <p:cNvSpPr txBox="1"/>
          <p:nvPr/>
        </p:nvSpPr>
        <p:spPr>
          <a:xfrm>
            <a:off x="8943684" y="3367419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68" name="椭圆 167"/>
          <p:cNvSpPr/>
          <p:nvPr/>
        </p:nvSpPr>
        <p:spPr>
          <a:xfrm>
            <a:off x="8403673" y="3367419"/>
            <a:ext cx="479957" cy="479957"/>
          </a:xfrm>
          <a:prstGeom prst="ellipse">
            <a:avLst/>
          </a:prstGeom>
          <a:solidFill>
            <a:srgbClr val="1B8DA8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8943684" y="4335881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64" name="椭圆 163"/>
          <p:cNvSpPr/>
          <p:nvPr/>
        </p:nvSpPr>
        <p:spPr>
          <a:xfrm>
            <a:off x="8403673" y="4335882"/>
            <a:ext cx="479957" cy="479957"/>
          </a:xfrm>
          <a:prstGeom prst="ellipse">
            <a:avLst/>
          </a:prstGeom>
          <a:solidFill>
            <a:srgbClr val="1B8DA8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8943684" y="5304344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THREE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60" name="椭圆 159"/>
          <p:cNvSpPr/>
          <p:nvPr/>
        </p:nvSpPr>
        <p:spPr>
          <a:xfrm>
            <a:off x="8403673" y="5304344"/>
            <a:ext cx="479957" cy="479957"/>
          </a:xfrm>
          <a:prstGeom prst="ellipse">
            <a:avLst/>
          </a:prstGeom>
          <a:solidFill>
            <a:srgbClr val="1B8DA8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TWO   </a:t>
            </a:r>
            <a:r>
              <a:rPr kumimoji="1" lang="zh-CN" altLang="en-US" sz="3200" b="1" dirty="0"/>
              <a:t>进度安排</a:t>
            </a:r>
          </a:p>
        </p:txBody>
      </p:sp>
      <p:sp>
        <p:nvSpPr>
          <p:cNvPr id="73" name="Freeform 129"/>
          <p:cNvSpPr>
            <a:spLocks noEditPoints="1"/>
          </p:cNvSpPr>
          <p:nvPr/>
        </p:nvSpPr>
        <p:spPr bwMode="auto">
          <a:xfrm>
            <a:off x="1614959" y="3495115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75" name="Freeform 129"/>
          <p:cNvSpPr>
            <a:spLocks noEditPoints="1"/>
          </p:cNvSpPr>
          <p:nvPr/>
        </p:nvSpPr>
        <p:spPr bwMode="auto">
          <a:xfrm>
            <a:off x="1614959" y="4463577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77" name="Freeform 129"/>
          <p:cNvSpPr>
            <a:spLocks noEditPoints="1"/>
          </p:cNvSpPr>
          <p:nvPr/>
        </p:nvSpPr>
        <p:spPr bwMode="auto">
          <a:xfrm>
            <a:off x="1622870" y="5438211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1" name="Freeform 129"/>
          <p:cNvSpPr>
            <a:spLocks noEditPoints="1"/>
          </p:cNvSpPr>
          <p:nvPr/>
        </p:nvSpPr>
        <p:spPr bwMode="auto">
          <a:xfrm>
            <a:off x="5065157" y="3501285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2" name="Freeform 129"/>
          <p:cNvSpPr>
            <a:spLocks noEditPoints="1"/>
          </p:cNvSpPr>
          <p:nvPr/>
        </p:nvSpPr>
        <p:spPr bwMode="auto">
          <a:xfrm>
            <a:off x="5065157" y="4469748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3" name="Freeform 129"/>
          <p:cNvSpPr>
            <a:spLocks noEditPoints="1"/>
          </p:cNvSpPr>
          <p:nvPr/>
        </p:nvSpPr>
        <p:spPr bwMode="auto">
          <a:xfrm>
            <a:off x="5073067" y="5444381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7" name="Freeform 129"/>
          <p:cNvSpPr>
            <a:spLocks noEditPoints="1"/>
          </p:cNvSpPr>
          <p:nvPr/>
        </p:nvSpPr>
        <p:spPr bwMode="auto">
          <a:xfrm>
            <a:off x="8505651" y="3501285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8" name="Freeform 129"/>
          <p:cNvSpPr>
            <a:spLocks noEditPoints="1"/>
          </p:cNvSpPr>
          <p:nvPr/>
        </p:nvSpPr>
        <p:spPr bwMode="auto">
          <a:xfrm>
            <a:off x="8505651" y="4469748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9" name="Freeform 129"/>
          <p:cNvSpPr>
            <a:spLocks noEditPoints="1"/>
          </p:cNvSpPr>
          <p:nvPr/>
        </p:nvSpPr>
        <p:spPr bwMode="auto">
          <a:xfrm>
            <a:off x="8513562" y="5444381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04840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TWO   </a:t>
            </a:r>
            <a:r>
              <a:rPr kumimoji="1" lang="zh-CN" altLang="en-US" sz="3200" b="1" dirty="0"/>
              <a:t>进度安排</a:t>
            </a:r>
          </a:p>
        </p:txBody>
      </p:sp>
      <p:sp>
        <p:nvSpPr>
          <p:cNvPr id="57" name="矩形 56"/>
          <p:cNvSpPr/>
          <p:nvPr/>
        </p:nvSpPr>
        <p:spPr>
          <a:xfrm>
            <a:off x="0" y="3124200"/>
            <a:ext cx="12192000" cy="2095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1962150" y="1782566"/>
            <a:ext cx="2228850" cy="5143107"/>
            <a:chOff x="1962150" y="1896866"/>
            <a:chExt cx="2228850" cy="5143107"/>
          </a:xfrm>
        </p:grpSpPr>
        <p:grpSp>
          <p:nvGrpSpPr>
            <p:cNvPr id="59" name="Group 22"/>
            <p:cNvGrpSpPr/>
            <p:nvPr/>
          </p:nvGrpSpPr>
          <p:grpSpPr>
            <a:xfrm>
              <a:off x="1962150" y="1896866"/>
              <a:ext cx="2228850" cy="5143107"/>
              <a:chOff x="19964399" y="914400"/>
              <a:chExt cx="6476999" cy="14945790"/>
            </a:xfrm>
          </p:grpSpPr>
          <p:pic>
            <p:nvPicPr>
              <p:cNvPr id="61" name="Picture 4" descr="H:\GR\presentation\iPhone-5-Black-White-MockUp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238" t="8564" r="32757"/>
              <a:stretch/>
            </p:blipFill>
            <p:spPr bwMode="auto">
              <a:xfrm>
                <a:off x="19964399" y="914400"/>
                <a:ext cx="6476999" cy="149457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2" name="Rectangle 24"/>
              <p:cNvSpPr/>
              <p:nvPr/>
            </p:nvSpPr>
            <p:spPr>
              <a:xfrm>
                <a:off x="20726399" y="3486150"/>
                <a:ext cx="5105401" cy="8782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700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 rotWithShape="1">
            <a:blip r:embed="rId3"/>
            <a:srcRect t="-348" r="61038" b="26"/>
            <a:stretch/>
          </p:blipFill>
          <p:spPr>
            <a:xfrm>
              <a:off x="2186267" y="2760623"/>
              <a:ext cx="1814225" cy="3057798"/>
            </a:xfrm>
            <a:prstGeom prst="rect">
              <a:avLst/>
            </a:prstGeom>
          </p:spPr>
        </p:pic>
      </p:grpSp>
      <p:sp>
        <p:nvSpPr>
          <p:cNvPr id="63" name="文本框 11"/>
          <p:cNvSpPr txBox="1"/>
          <p:nvPr/>
        </p:nvSpPr>
        <p:spPr>
          <a:xfrm>
            <a:off x="4914900" y="2476499"/>
            <a:ext cx="3943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12"/>
          <p:cNvSpPr txBox="1"/>
          <p:nvPr/>
        </p:nvSpPr>
        <p:spPr>
          <a:xfrm>
            <a:off x="4914900" y="3124200"/>
            <a:ext cx="3943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928944" y="3530086"/>
            <a:ext cx="3319705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板中可以对字体、字号、颜色、行距等进行修改。建议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4928944" y="4651089"/>
            <a:ext cx="6386756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板中可以对字体、字号、颜色、行距等进行修改。建议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66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TWO   </a:t>
            </a:r>
            <a:r>
              <a:rPr kumimoji="1" lang="zh-CN" altLang="en-US" sz="3200" b="1" dirty="0"/>
              <a:t>进度安排</a:t>
            </a:r>
          </a:p>
        </p:txBody>
      </p:sp>
      <p:sp>
        <p:nvSpPr>
          <p:cNvPr id="15" name="七边形 14"/>
          <p:cNvSpPr/>
          <p:nvPr/>
        </p:nvSpPr>
        <p:spPr>
          <a:xfrm>
            <a:off x="6484383" y="3301753"/>
            <a:ext cx="3091406" cy="3091406"/>
          </a:xfrm>
          <a:prstGeom prst="hept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228562" y="2992336"/>
            <a:ext cx="2994229" cy="1168480"/>
            <a:chOff x="1783556" y="3200400"/>
            <a:chExt cx="3417094" cy="1333500"/>
          </a:xfrm>
          <a:solidFill>
            <a:schemeClr val="accent2"/>
          </a:solidFill>
        </p:grpSpPr>
        <p:sp>
          <p:nvSpPr>
            <p:cNvPr id="19" name="椭圆 18"/>
            <p:cNvSpPr/>
            <p:nvPr/>
          </p:nvSpPr>
          <p:spPr>
            <a:xfrm>
              <a:off x="2776537" y="3924300"/>
              <a:ext cx="609600" cy="609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514600" y="3324224"/>
              <a:ext cx="514350" cy="514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3867150" y="3200400"/>
              <a:ext cx="381000" cy="381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533774" y="3714749"/>
              <a:ext cx="542925" cy="5429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4300537" y="3457575"/>
              <a:ext cx="466725" cy="466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4876799" y="3790949"/>
              <a:ext cx="323851" cy="3238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2155031" y="3933823"/>
              <a:ext cx="323850" cy="3238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783556" y="3419471"/>
              <a:ext cx="323850" cy="3238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 flipV="1">
            <a:off x="2088352" y="5333999"/>
            <a:ext cx="3055150" cy="1168480"/>
            <a:chOff x="1714032" y="3200400"/>
            <a:chExt cx="3486618" cy="1333500"/>
          </a:xfrm>
          <a:solidFill>
            <a:schemeClr val="accent5"/>
          </a:solidFill>
        </p:grpSpPr>
        <p:sp>
          <p:nvSpPr>
            <p:cNvPr id="28" name="椭圆 27"/>
            <p:cNvSpPr/>
            <p:nvPr/>
          </p:nvSpPr>
          <p:spPr>
            <a:xfrm>
              <a:off x="2776537" y="3924300"/>
              <a:ext cx="609600" cy="609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312194" y="3314701"/>
              <a:ext cx="514350" cy="514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867150" y="3200400"/>
              <a:ext cx="381000" cy="381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3533774" y="3714749"/>
              <a:ext cx="542925" cy="5429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4300537" y="3457575"/>
              <a:ext cx="466725" cy="466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4876799" y="3790949"/>
              <a:ext cx="323851" cy="3238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2085507" y="3983055"/>
              <a:ext cx="323850" cy="3238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14032" y="3468705"/>
              <a:ext cx="323850" cy="3238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27"/>
          <p:cNvSpPr txBox="1"/>
          <p:nvPr/>
        </p:nvSpPr>
        <p:spPr>
          <a:xfrm>
            <a:off x="2476213" y="4914063"/>
            <a:ext cx="2893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28"/>
          <p:cNvSpPr txBox="1"/>
          <p:nvPr/>
        </p:nvSpPr>
        <p:spPr>
          <a:xfrm>
            <a:off x="3090678" y="4087756"/>
            <a:ext cx="1701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rgbClr val="104E87"/>
                </a:solidFill>
              </a:rPr>
              <a:t>47%</a:t>
            </a:r>
            <a:endParaRPr lang="zh-CN" altLang="en-US" sz="5400" dirty="0">
              <a:solidFill>
                <a:srgbClr val="104E87"/>
              </a:solidFill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999636" y="4286250"/>
            <a:ext cx="2334110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板中可以对字体、字号、颜色、行距等进行修改。建议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 9"/>
          <p:cNvGrpSpPr/>
          <p:nvPr/>
        </p:nvGrpSpPr>
        <p:grpSpPr>
          <a:xfrm>
            <a:off x="1257478" y="1305167"/>
            <a:ext cx="3677883" cy="1174166"/>
            <a:chOff x="3192793" y="978875"/>
            <a:chExt cx="2758412" cy="880624"/>
          </a:xfrm>
        </p:grpSpPr>
        <p:sp>
          <p:nvSpPr>
            <p:cNvPr id="43" name="椭圆 42"/>
            <p:cNvSpPr/>
            <p:nvPr/>
          </p:nvSpPr>
          <p:spPr>
            <a:xfrm>
              <a:off x="4439719" y="978875"/>
              <a:ext cx="264560" cy="26456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44" name="直线连接符 106"/>
            <p:cNvCxnSpPr/>
            <p:nvPr/>
          </p:nvCxnSpPr>
          <p:spPr>
            <a:xfrm>
              <a:off x="4571999" y="1243435"/>
              <a:ext cx="0" cy="25647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组 7"/>
            <p:cNvGrpSpPr/>
            <p:nvPr/>
          </p:nvGrpSpPr>
          <p:grpSpPr>
            <a:xfrm>
              <a:off x="3192793" y="1499905"/>
              <a:ext cx="2758412" cy="359594"/>
              <a:chOff x="1002399" y="1393362"/>
              <a:chExt cx="2040456" cy="359594"/>
            </a:xfrm>
          </p:grpSpPr>
          <p:sp>
            <p:nvSpPr>
              <p:cNvPr id="46" name="圆角矩形 45"/>
              <p:cNvSpPr/>
              <p:nvPr/>
            </p:nvSpPr>
            <p:spPr>
              <a:xfrm>
                <a:off x="1002399" y="1393362"/>
                <a:ext cx="2040456" cy="35959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47" name="文本框 72"/>
              <p:cNvSpPr txBox="1"/>
              <p:nvPr/>
            </p:nvSpPr>
            <p:spPr>
              <a:xfrm>
                <a:off x="1002399" y="1400456"/>
                <a:ext cx="2040456" cy="315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ADD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YOUR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TITLE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HERE</a:t>
                </a:r>
                <a:endParaRPr kumimoji="1" lang="en-US" altLang="zh-CN" sz="1333" dirty="0">
                  <a:solidFill>
                    <a:schemeClr val="accent5"/>
                  </a:solidFill>
                </a:endParaRPr>
              </a:p>
            </p:txBody>
          </p:sp>
        </p:grpSp>
      </p:grpSp>
      <p:sp>
        <p:nvSpPr>
          <p:cNvPr id="48" name="Content Placeholder 2"/>
          <p:cNvSpPr txBox="1">
            <a:spLocks/>
          </p:cNvSpPr>
          <p:nvPr/>
        </p:nvSpPr>
        <p:spPr>
          <a:xfrm>
            <a:off x="5143502" y="1821691"/>
            <a:ext cx="6391273" cy="11706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710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58433" y="2046646"/>
            <a:ext cx="647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b="1" dirty="0"/>
              <a:t>CHAPTER THREE</a:t>
            </a:r>
            <a:endParaRPr kumimoji="1" lang="zh-CN" altLang="en-US" sz="4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2858433" y="2924198"/>
            <a:ext cx="6476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b="1" dirty="0"/>
              <a:t>预算需求</a:t>
            </a:r>
          </a:p>
        </p:txBody>
      </p:sp>
    </p:spTree>
    <p:extLst>
      <p:ext uri="{BB962C8B-B14F-4D97-AF65-F5344CB8AC3E}">
        <p14:creationId xmlns:p14="http://schemas.microsoft.com/office/powerpoint/2010/main" val="211671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B8D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945891638"/>
              </p:ext>
            </p:extLst>
          </p:nvPr>
        </p:nvGraphicFramePr>
        <p:xfrm>
          <a:off x="763713" y="1984205"/>
          <a:ext cx="10666163" cy="416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1516344" y="1930492"/>
            <a:ext cx="1802503" cy="113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ts val="1867"/>
              </a:lnSpc>
              <a:buFont typeface="Wingdings" charset="2"/>
              <a:buChar char="n"/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cxnSp>
        <p:nvCxnSpPr>
          <p:cNvPr id="33" name="直线箭头连接符 32"/>
          <p:cNvCxnSpPr/>
          <p:nvPr/>
        </p:nvCxnSpPr>
        <p:spPr>
          <a:xfrm>
            <a:off x="1141497" y="2129034"/>
            <a:ext cx="0" cy="226285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/>
          <p:cNvCxnSpPr/>
          <p:nvPr/>
        </p:nvCxnSpPr>
        <p:spPr>
          <a:xfrm>
            <a:off x="1129737" y="2129033"/>
            <a:ext cx="37484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4247907" y="1816219"/>
            <a:ext cx="1802503" cy="113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ts val="1867"/>
              </a:lnSpc>
              <a:buFont typeface="Wingdings" charset="2"/>
              <a:buChar char="n"/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cxnSp>
        <p:nvCxnSpPr>
          <p:cNvPr id="43" name="直线箭头连接符 42"/>
          <p:cNvCxnSpPr/>
          <p:nvPr/>
        </p:nvCxnSpPr>
        <p:spPr>
          <a:xfrm>
            <a:off x="3873059" y="2014760"/>
            <a:ext cx="0" cy="237713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线连接符 43"/>
          <p:cNvCxnSpPr/>
          <p:nvPr/>
        </p:nvCxnSpPr>
        <p:spPr>
          <a:xfrm>
            <a:off x="3861300" y="2014760"/>
            <a:ext cx="37484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6893867" y="2086668"/>
            <a:ext cx="1802502" cy="1136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ts val="1867"/>
              </a:lnSpc>
              <a:buFont typeface="Wingdings" charset="2"/>
              <a:buChar char="n"/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THREE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cxnSp>
        <p:nvCxnSpPr>
          <p:cNvPr id="46" name="直线箭头连接符 45"/>
          <p:cNvCxnSpPr/>
          <p:nvPr/>
        </p:nvCxnSpPr>
        <p:spPr>
          <a:xfrm>
            <a:off x="6519020" y="2285209"/>
            <a:ext cx="0" cy="178167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/>
          <p:cNvCxnSpPr/>
          <p:nvPr/>
        </p:nvCxnSpPr>
        <p:spPr>
          <a:xfrm>
            <a:off x="6507260" y="2285209"/>
            <a:ext cx="37484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9496071" y="1930492"/>
            <a:ext cx="1802502" cy="113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ts val="1867"/>
              </a:lnSpc>
              <a:buFont typeface="Wingdings" charset="2"/>
              <a:buChar char="n"/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FOUR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cxnSp>
        <p:nvCxnSpPr>
          <p:cNvPr id="52" name="直线箭头连接符 51"/>
          <p:cNvCxnSpPr/>
          <p:nvPr/>
        </p:nvCxnSpPr>
        <p:spPr>
          <a:xfrm>
            <a:off x="9121224" y="2129033"/>
            <a:ext cx="0" cy="162554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线连接符 52"/>
          <p:cNvCxnSpPr/>
          <p:nvPr/>
        </p:nvCxnSpPr>
        <p:spPr>
          <a:xfrm>
            <a:off x="9109464" y="2129033"/>
            <a:ext cx="37484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4" name="组 53"/>
          <p:cNvGrpSpPr/>
          <p:nvPr/>
        </p:nvGrpSpPr>
        <p:grpSpPr>
          <a:xfrm>
            <a:off x="4888793" y="1252988"/>
            <a:ext cx="2416003" cy="451405"/>
            <a:chOff x="3230518" y="1019112"/>
            <a:chExt cx="1812002" cy="338554"/>
          </a:xfrm>
          <a:solidFill>
            <a:srgbClr val="1B8DA8"/>
          </a:solidFill>
        </p:grpSpPr>
        <p:sp>
          <p:nvSpPr>
            <p:cNvPr id="59" name="圆角矩形 58"/>
            <p:cNvSpPr/>
            <p:nvPr/>
          </p:nvSpPr>
          <p:spPr>
            <a:xfrm>
              <a:off x="3230518" y="1019112"/>
              <a:ext cx="1812002" cy="338554"/>
            </a:xfrm>
            <a:prstGeom prst="roundRect">
              <a:avLst/>
            </a:prstGeom>
            <a:grpFill/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384367" y="1023610"/>
              <a:ext cx="1504302" cy="31542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/>
                <a:t>NUMBER</a:t>
              </a:r>
              <a:endParaRPr kumimoji="1" lang="zh-CN" altLang="en-US" sz="2133" b="1" dirty="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THREE   </a:t>
            </a:r>
            <a:r>
              <a:rPr kumimoji="1" lang="zh-CN" altLang="en-US" sz="3200" b="1" dirty="0"/>
              <a:t>预算需求</a:t>
            </a:r>
          </a:p>
        </p:txBody>
      </p:sp>
    </p:spTree>
    <p:extLst>
      <p:ext uri="{BB962C8B-B14F-4D97-AF65-F5344CB8AC3E}">
        <p14:creationId xmlns:p14="http://schemas.microsoft.com/office/powerpoint/2010/main" val="310457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 flipH="1">
            <a:off x="1411085" y="2026157"/>
            <a:ext cx="151015" cy="244721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1428750" y="3298829"/>
            <a:ext cx="3436687" cy="117454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562100" y="2026157"/>
            <a:ext cx="3285671" cy="126473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B8D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THREE   </a:t>
            </a:r>
            <a:r>
              <a:rPr kumimoji="1" lang="zh-CN" altLang="en-US" sz="3200" b="1" dirty="0"/>
              <a:t>预算需求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192729" y="4899001"/>
            <a:ext cx="3376050" cy="14333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1240903642"/>
              </p:ext>
            </p:extLst>
          </p:nvPr>
        </p:nvGraphicFramePr>
        <p:xfrm>
          <a:off x="5586567" y="1788868"/>
          <a:ext cx="5703564" cy="3110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椭圆 26"/>
          <p:cNvSpPr/>
          <p:nvPr/>
        </p:nvSpPr>
        <p:spPr>
          <a:xfrm>
            <a:off x="1265442" y="1812362"/>
            <a:ext cx="593316" cy="5933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568779" y="3002171"/>
            <a:ext cx="593316" cy="5933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26297" y="4176713"/>
            <a:ext cx="593316" cy="5933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711370" y="4899001"/>
            <a:ext cx="5551716" cy="14333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645059" y="2203656"/>
            <a:ext cx="2231615" cy="2231615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11"/>
          <p:cNvSpPr txBox="1"/>
          <p:nvPr/>
        </p:nvSpPr>
        <p:spPr>
          <a:xfrm>
            <a:off x="2064158" y="2942064"/>
            <a:ext cx="1783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530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B8D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椭圆 105"/>
          <p:cNvSpPr/>
          <p:nvPr/>
        </p:nvSpPr>
        <p:spPr>
          <a:xfrm>
            <a:off x="5920419" y="1305167"/>
            <a:ext cx="352747" cy="352747"/>
          </a:xfrm>
          <a:prstGeom prst="ellipse">
            <a:avLst/>
          </a:prstGeom>
          <a:solidFill>
            <a:srgbClr val="1B8D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107" name="直线连接符 106"/>
          <p:cNvCxnSpPr>
            <a:stCxn id="106" idx="4"/>
            <a:endCxn id="6" idx="0"/>
          </p:cNvCxnSpPr>
          <p:nvPr/>
        </p:nvCxnSpPr>
        <p:spPr>
          <a:xfrm>
            <a:off x="6096793" y="1657913"/>
            <a:ext cx="0" cy="273707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4939921" y="1931621"/>
            <a:ext cx="2313744" cy="150960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2" name="组合 1"/>
          <p:cNvGrpSpPr/>
          <p:nvPr/>
        </p:nvGrpSpPr>
        <p:grpSpPr>
          <a:xfrm>
            <a:off x="2329021" y="2422160"/>
            <a:ext cx="1670126" cy="552680"/>
            <a:chOff x="1746170" y="1816619"/>
            <a:chExt cx="1252595" cy="414510"/>
          </a:xfrm>
        </p:grpSpPr>
        <p:sp>
          <p:nvSpPr>
            <p:cNvPr id="79" name="圆角矩形 78"/>
            <p:cNvSpPr/>
            <p:nvPr/>
          </p:nvSpPr>
          <p:spPr>
            <a:xfrm>
              <a:off x="1746170" y="1816619"/>
              <a:ext cx="1252595" cy="41451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877622" y="1861119"/>
              <a:ext cx="98969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867" b="1" dirty="0">
                  <a:solidFill>
                    <a:schemeClr val="accent4"/>
                  </a:solidFill>
                </a:rPr>
                <a:t>TITLE</a:t>
              </a:r>
              <a:r>
                <a:rPr kumimoji="1" lang="zh-CN" altLang="en-US" sz="1867" b="1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867" b="1" dirty="0">
                  <a:solidFill>
                    <a:schemeClr val="accent4"/>
                  </a:solidFill>
                </a:rPr>
                <a:t>HRER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61730" y="4239352"/>
            <a:ext cx="1670126" cy="552680"/>
            <a:chOff x="3945702" y="3179512"/>
            <a:chExt cx="1252595" cy="414510"/>
          </a:xfrm>
        </p:grpSpPr>
        <p:sp>
          <p:nvSpPr>
            <p:cNvPr id="84" name="圆角矩形 83"/>
            <p:cNvSpPr/>
            <p:nvPr/>
          </p:nvSpPr>
          <p:spPr>
            <a:xfrm>
              <a:off x="3945702" y="3179512"/>
              <a:ext cx="1252595" cy="41451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4077153" y="3224012"/>
              <a:ext cx="98969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867" b="1" dirty="0">
                  <a:solidFill>
                    <a:schemeClr val="accent4"/>
                  </a:solidFill>
                </a:rPr>
                <a:t>TITLE</a:t>
              </a:r>
              <a:r>
                <a:rPr kumimoji="1" lang="zh-CN" altLang="en-US" sz="1867" b="1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867" b="1" dirty="0">
                  <a:solidFill>
                    <a:schemeClr val="accent4"/>
                  </a:solidFill>
                </a:rPr>
                <a:t>HRER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76153" y="2422160"/>
            <a:ext cx="1670126" cy="552680"/>
            <a:chOff x="6131520" y="1816619"/>
            <a:chExt cx="1252595" cy="414510"/>
          </a:xfrm>
        </p:grpSpPr>
        <p:sp>
          <p:nvSpPr>
            <p:cNvPr id="86" name="圆角矩形 85"/>
            <p:cNvSpPr/>
            <p:nvPr/>
          </p:nvSpPr>
          <p:spPr>
            <a:xfrm>
              <a:off x="6131520" y="1816619"/>
              <a:ext cx="1252595" cy="41451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6262971" y="1861119"/>
              <a:ext cx="98969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867" b="1" dirty="0">
                  <a:solidFill>
                    <a:schemeClr val="accent4"/>
                  </a:solidFill>
                </a:rPr>
                <a:t>TITLE</a:t>
              </a:r>
              <a:r>
                <a:rPr kumimoji="1" lang="zh-CN" altLang="en-US" sz="1867" b="1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867" b="1" dirty="0">
                  <a:solidFill>
                    <a:schemeClr val="accent4"/>
                  </a:solidFill>
                </a:rPr>
                <a:t>HRER</a:t>
              </a:r>
            </a:p>
          </p:txBody>
        </p:sp>
      </p:grpSp>
      <p:cxnSp>
        <p:nvCxnSpPr>
          <p:cNvPr id="94" name="直线连接符 93"/>
          <p:cNvCxnSpPr>
            <a:stCxn id="79" idx="3"/>
            <a:endCxn id="6" idx="1"/>
          </p:cNvCxnSpPr>
          <p:nvPr/>
        </p:nvCxnSpPr>
        <p:spPr>
          <a:xfrm flipV="1">
            <a:off x="3999148" y="2686423"/>
            <a:ext cx="940773" cy="12076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线连接符 99"/>
          <p:cNvCxnSpPr>
            <a:stCxn id="6" idx="3"/>
            <a:endCxn id="86" idx="1"/>
          </p:cNvCxnSpPr>
          <p:nvPr/>
        </p:nvCxnSpPr>
        <p:spPr>
          <a:xfrm>
            <a:off x="7253666" y="2686423"/>
            <a:ext cx="922489" cy="12076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/>
          <p:cNvCxnSpPr>
            <a:stCxn id="6" idx="2"/>
            <a:endCxn id="84" idx="0"/>
          </p:cNvCxnSpPr>
          <p:nvPr/>
        </p:nvCxnSpPr>
        <p:spPr>
          <a:xfrm>
            <a:off x="6096794" y="3441224"/>
            <a:ext cx="1" cy="798125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/>
          <p:cNvCxnSpPr>
            <a:stCxn id="79" idx="1"/>
          </p:cNvCxnSpPr>
          <p:nvPr/>
        </p:nvCxnSpPr>
        <p:spPr>
          <a:xfrm flipH="1">
            <a:off x="1129733" y="2698499"/>
            <a:ext cx="1199288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线连接符 42"/>
          <p:cNvCxnSpPr/>
          <p:nvPr/>
        </p:nvCxnSpPr>
        <p:spPr>
          <a:xfrm>
            <a:off x="1129731" y="2698499"/>
            <a:ext cx="0" cy="298072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线连接符 49"/>
          <p:cNvCxnSpPr/>
          <p:nvPr/>
        </p:nvCxnSpPr>
        <p:spPr>
          <a:xfrm>
            <a:off x="1129731" y="3851348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直线连接符 127"/>
          <p:cNvCxnSpPr/>
          <p:nvPr/>
        </p:nvCxnSpPr>
        <p:spPr>
          <a:xfrm>
            <a:off x="1129731" y="4453225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直线连接符 128"/>
          <p:cNvCxnSpPr/>
          <p:nvPr/>
        </p:nvCxnSpPr>
        <p:spPr>
          <a:xfrm>
            <a:off x="1129731" y="5656980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直线连接符 129"/>
          <p:cNvCxnSpPr/>
          <p:nvPr/>
        </p:nvCxnSpPr>
        <p:spPr>
          <a:xfrm>
            <a:off x="1129731" y="5055103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1586707" y="3687570"/>
            <a:ext cx="1899879" cy="2974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31" name="文本框 130"/>
          <p:cNvSpPr txBox="1"/>
          <p:nvPr/>
        </p:nvSpPr>
        <p:spPr>
          <a:xfrm>
            <a:off x="1586707" y="4891079"/>
            <a:ext cx="1899879" cy="2974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32" name="文本框 131"/>
          <p:cNvSpPr txBox="1"/>
          <p:nvPr/>
        </p:nvSpPr>
        <p:spPr>
          <a:xfrm>
            <a:off x="1586707" y="4289324"/>
            <a:ext cx="1899879" cy="2974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33" name="文本框 132"/>
          <p:cNvSpPr txBox="1"/>
          <p:nvPr/>
        </p:nvSpPr>
        <p:spPr>
          <a:xfrm>
            <a:off x="1586707" y="5492832"/>
            <a:ext cx="1899879" cy="2974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cxnSp>
        <p:nvCxnSpPr>
          <p:cNvPr id="135" name="直线连接符 134"/>
          <p:cNvCxnSpPr/>
          <p:nvPr/>
        </p:nvCxnSpPr>
        <p:spPr>
          <a:xfrm>
            <a:off x="9846282" y="2703817"/>
            <a:ext cx="1199289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直线连接符 135"/>
          <p:cNvCxnSpPr/>
          <p:nvPr/>
        </p:nvCxnSpPr>
        <p:spPr>
          <a:xfrm flipH="1">
            <a:off x="11045570" y="2703818"/>
            <a:ext cx="0" cy="298072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直线连接符 136"/>
          <p:cNvCxnSpPr/>
          <p:nvPr/>
        </p:nvCxnSpPr>
        <p:spPr>
          <a:xfrm flipH="1">
            <a:off x="10633970" y="3856667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直线连接符 137"/>
          <p:cNvCxnSpPr/>
          <p:nvPr/>
        </p:nvCxnSpPr>
        <p:spPr>
          <a:xfrm flipH="1">
            <a:off x="10633970" y="4458544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直线连接符 138"/>
          <p:cNvCxnSpPr/>
          <p:nvPr/>
        </p:nvCxnSpPr>
        <p:spPr>
          <a:xfrm flipH="1">
            <a:off x="10633970" y="5662299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直线连接符 139"/>
          <p:cNvCxnSpPr/>
          <p:nvPr/>
        </p:nvCxnSpPr>
        <p:spPr>
          <a:xfrm flipH="1">
            <a:off x="10633970" y="5060421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文本框 140"/>
          <p:cNvSpPr txBox="1"/>
          <p:nvPr/>
        </p:nvSpPr>
        <p:spPr>
          <a:xfrm>
            <a:off x="8641972" y="3692888"/>
            <a:ext cx="18998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42" name="文本框 141"/>
          <p:cNvSpPr txBox="1"/>
          <p:nvPr/>
        </p:nvSpPr>
        <p:spPr>
          <a:xfrm>
            <a:off x="8641972" y="4896398"/>
            <a:ext cx="18998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43" name="文本框 142"/>
          <p:cNvSpPr txBox="1"/>
          <p:nvPr/>
        </p:nvSpPr>
        <p:spPr>
          <a:xfrm>
            <a:off x="8641972" y="4294643"/>
            <a:ext cx="18998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44" name="文本框 143"/>
          <p:cNvSpPr txBox="1"/>
          <p:nvPr/>
        </p:nvSpPr>
        <p:spPr>
          <a:xfrm>
            <a:off x="8641972" y="5498151"/>
            <a:ext cx="18998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cxnSp>
        <p:nvCxnSpPr>
          <p:cNvPr id="145" name="直线连接符 144"/>
          <p:cNvCxnSpPr>
            <a:stCxn id="84" idx="2"/>
          </p:cNvCxnSpPr>
          <p:nvPr/>
        </p:nvCxnSpPr>
        <p:spPr>
          <a:xfrm flipH="1">
            <a:off x="6096791" y="4792029"/>
            <a:ext cx="3" cy="892515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直线连接符 145"/>
          <p:cNvCxnSpPr/>
          <p:nvPr/>
        </p:nvCxnSpPr>
        <p:spPr>
          <a:xfrm flipV="1">
            <a:off x="4008292" y="5381281"/>
            <a:ext cx="4177007" cy="471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直线连接符 146"/>
          <p:cNvCxnSpPr/>
          <p:nvPr/>
        </p:nvCxnSpPr>
        <p:spPr>
          <a:xfrm>
            <a:off x="4027741" y="5399397"/>
            <a:ext cx="0" cy="28514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直线连接符 169"/>
          <p:cNvCxnSpPr/>
          <p:nvPr/>
        </p:nvCxnSpPr>
        <p:spPr>
          <a:xfrm>
            <a:off x="8164394" y="5394078"/>
            <a:ext cx="0" cy="28514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/>
          <p:nvPr/>
        </p:nvSpPr>
        <p:spPr>
          <a:xfrm>
            <a:off x="3318991" y="5679226"/>
            <a:ext cx="1417499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5390082" y="5679226"/>
            <a:ext cx="1417499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7447469" y="5679225"/>
            <a:ext cx="1417499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THREE</a:t>
            </a: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THREE   </a:t>
            </a:r>
            <a:r>
              <a:rPr kumimoji="1" lang="zh-CN" altLang="en-US" sz="3200" b="1" dirty="0"/>
              <a:t>预算需求</a:t>
            </a:r>
          </a:p>
        </p:txBody>
      </p:sp>
      <p:grpSp>
        <p:nvGrpSpPr>
          <p:cNvPr id="60" name="组 59"/>
          <p:cNvGrpSpPr/>
          <p:nvPr/>
        </p:nvGrpSpPr>
        <p:grpSpPr>
          <a:xfrm>
            <a:off x="5479476" y="2086499"/>
            <a:ext cx="1234636" cy="1234636"/>
            <a:chOff x="5845175" y="4384675"/>
            <a:chExt cx="758825" cy="758825"/>
          </a:xfrm>
          <a:solidFill>
            <a:schemeClr val="accent3"/>
          </a:solidFill>
        </p:grpSpPr>
        <p:sp>
          <p:nvSpPr>
            <p:cNvPr id="61" name="Freeform 227"/>
            <p:cNvSpPr>
              <a:spLocks noEditPoints="1"/>
            </p:cNvSpPr>
            <p:nvPr/>
          </p:nvSpPr>
          <p:spPr bwMode="auto">
            <a:xfrm>
              <a:off x="5845175" y="4384675"/>
              <a:ext cx="758825" cy="758825"/>
            </a:xfrm>
            <a:custGeom>
              <a:avLst/>
              <a:gdLst/>
              <a:ahLst/>
              <a:cxnLst>
                <a:cxn ang="0">
                  <a:pos x="216" y="476"/>
                </a:cxn>
                <a:cxn ang="0">
                  <a:pos x="148" y="460"/>
                </a:cxn>
                <a:cxn ang="0">
                  <a:pos x="88" y="424"/>
                </a:cxn>
                <a:cxn ang="0">
                  <a:pos x="54" y="390"/>
                </a:cxn>
                <a:cxn ang="0">
                  <a:pos x="18" y="330"/>
                </a:cxn>
                <a:cxn ang="0">
                  <a:pos x="2" y="262"/>
                </a:cxn>
                <a:cxn ang="0">
                  <a:pos x="2" y="216"/>
                </a:cxn>
                <a:cxn ang="0">
                  <a:pos x="18" y="148"/>
                </a:cxn>
                <a:cxn ang="0">
                  <a:pos x="54" y="88"/>
                </a:cxn>
                <a:cxn ang="0">
                  <a:pos x="88" y="54"/>
                </a:cxn>
                <a:cxn ang="0">
                  <a:pos x="148" y="18"/>
                </a:cxn>
                <a:cxn ang="0">
                  <a:pos x="216" y="2"/>
                </a:cxn>
                <a:cxn ang="0">
                  <a:pos x="264" y="2"/>
                </a:cxn>
                <a:cxn ang="0">
                  <a:pos x="330" y="18"/>
                </a:cxn>
                <a:cxn ang="0">
                  <a:pos x="390" y="54"/>
                </a:cxn>
                <a:cxn ang="0">
                  <a:pos x="424" y="88"/>
                </a:cxn>
                <a:cxn ang="0">
                  <a:pos x="460" y="148"/>
                </a:cxn>
                <a:cxn ang="0">
                  <a:pos x="476" y="216"/>
                </a:cxn>
                <a:cxn ang="0">
                  <a:pos x="476" y="262"/>
                </a:cxn>
                <a:cxn ang="0">
                  <a:pos x="460" y="330"/>
                </a:cxn>
                <a:cxn ang="0">
                  <a:pos x="424" y="390"/>
                </a:cxn>
                <a:cxn ang="0">
                  <a:pos x="390" y="424"/>
                </a:cxn>
                <a:cxn ang="0">
                  <a:pos x="330" y="460"/>
                </a:cxn>
                <a:cxn ang="0">
                  <a:pos x="264" y="476"/>
                </a:cxn>
                <a:cxn ang="0">
                  <a:pos x="240" y="56"/>
                </a:cxn>
                <a:cxn ang="0">
                  <a:pos x="202" y="60"/>
                </a:cxn>
                <a:cxn ang="0">
                  <a:pos x="152" y="78"/>
                </a:cxn>
                <a:cxn ang="0">
                  <a:pos x="110" y="110"/>
                </a:cxn>
                <a:cxn ang="0">
                  <a:pos x="78" y="152"/>
                </a:cxn>
                <a:cxn ang="0">
                  <a:pos x="60" y="202"/>
                </a:cxn>
                <a:cxn ang="0">
                  <a:pos x="56" y="240"/>
                </a:cxn>
                <a:cxn ang="0">
                  <a:pos x="64" y="294"/>
                </a:cxn>
                <a:cxn ang="0">
                  <a:pos x="88" y="342"/>
                </a:cxn>
                <a:cxn ang="0">
                  <a:pos x="122" y="380"/>
                </a:cxn>
                <a:cxn ang="0">
                  <a:pos x="168" y="408"/>
                </a:cxn>
                <a:cxn ang="0">
                  <a:pos x="220" y="422"/>
                </a:cxn>
                <a:cxn ang="0">
                  <a:pos x="258" y="422"/>
                </a:cxn>
                <a:cxn ang="0">
                  <a:pos x="310" y="408"/>
                </a:cxn>
                <a:cxn ang="0">
                  <a:pos x="356" y="380"/>
                </a:cxn>
                <a:cxn ang="0">
                  <a:pos x="392" y="342"/>
                </a:cxn>
                <a:cxn ang="0">
                  <a:pos x="414" y="294"/>
                </a:cxn>
                <a:cxn ang="0">
                  <a:pos x="424" y="240"/>
                </a:cxn>
                <a:cxn ang="0">
                  <a:pos x="420" y="202"/>
                </a:cxn>
                <a:cxn ang="0">
                  <a:pos x="402" y="152"/>
                </a:cxn>
                <a:cxn ang="0">
                  <a:pos x="370" y="110"/>
                </a:cxn>
                <a:cxn ang="0">
                  <a:pos x="328" y="78"/>
                </a:cxn>
                <a:cxn ang="0">
                  <a:pos x="276" y="60"/>
                </a:cxn>
                <a:cxn ang="0">
                  <a:pos x="240" y="56"/>
                </a:cxn>
              </a:cxnLst>
              <a:rect l="0" t="0" r="r" b="b"/>
              <a:pathLst>
                <a:path w="478" h="478">
                  <a:moveTo>
                    <a:pt x="240" y="478"/>
                  </a:moveTo>
                  <a:lnTo>
                    <a:pt x="240" y="478"/>
                  </a:lnTo>
                  <a:lnTo>
                    <a:pt x="216" y="476"/>
                  </a:lnTo>
                  <a:lnTo>
                    <a:pt x="192" y="474"/>
                  </a:lnTo>
                  <a:lnTo>
                    <a:pt x="170" y="468"/>
                  </a:lnTo>
                  <a:lnTo>
                    <a:pt x="148" y="460"/>
                  </a:lnTo>
                  <a:lnTo>
                    <a:pt x="128" y="450"/>
                  </a:lnTo>
                  <a:lnTo>
                    <a:pt x="108" y="438"/>
                  </a:lnTo>
                  <a:lnTo>
                    <a:pt x="88" y="424"/>
                  </a:lnTo>
                  <a:lnTo>
                    <a:pt x="70" y="408"/>
                  </a:lnTo>
                  <a:lnTo>
                    <a:pt x="70" y="408"/>
                  </a:lnTo>
                  <a:lnTo>
                    <a:pt x="54" y="390"/>
                  </a:lnTo>
                  <a:lnTo>
                    <a:pt x="40" y="372"/>
                  </a:lnTo>
                  <a:lnTo>
                    <a:pt x="28" y="352"/>
                  </a:lnTo>
                  <a:lnTo>
                    <a:pt x="18" y="330"/>
                  </a:lnTo>
                  <a:lnTo>
                    <a:pt x="12" y="308"/>
                  </a:lnTo>
                  <a:lnTo>
                    <a:pt x="6" y="286"/>
                  </a:lnTo>
                  <a:lnTo>
                    <a:pt x="2" y="262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" y="216"/>
                  </a:lnTo>
                  <a:lnTo>
                    <a:pt x="6" y="192"/>
                  </a:lnTo>
                  <a:lnTo>
                    <a:pt x="12" y="170"/>
                  </a:lnTo>
                  <a:lnTo>
                    <a:pt x="18" y="148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4" y="88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88" y="54"/>
                  </a:lnTo>
                  <a:lnTo>
                    <a:pt x="108" y="40"/>
                  </a:lnTo>
                  <a:lnTo>
                    <a:pt x="128" y="28"/>
                  </a:lnTo>
                  <a:lnTo>
                    <a:pt x="148" y="18"/>
                  </a:lnTo>
                  <a:lnTo>
                    <a:pt x="170" y="10"/>
                  </a:lnTo>
                  <a:lnTo>
                    <a:pt x="192" y="6"/>
                  </a:lnTo>
                  <a:lnTo>
                    <a:pt x="216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64" y="2"/>
                  </a:lnTo>
                  <a:lnTo>
                    <a:pt x="286" y="6"/>
                  </a:lnTo>
                  <a:lnTo>
                    <a:pt x="310" y="10"/>
                  </a:lnTo>
                  <a:lnTo>
                    <a:pt x="330" y="18"/>
                  </a:lnTo>
                  <a:lnTo>
                    <a:pt x="352" y="28"/>
                  </a:lnTo>
                  <a:lnTo>
                    <a:pt x="372" y="40"/>
                  </a:lnTo>
                  <a:lnTo>
                    <a:pt x="390" y="54"/>
                  </a:lnTo>
                  <a:lnTo>
                    <a:pt x="408" y="70"/>
                  </a:lnTo>
                  <a:lnTo>
                    <a:pt x="408" y="70"/>
                  </a:lnTo>
                  <a:lnTo>
                    <a:pt x="424" y="88"/>
                  </a:lnTo>
                  <a:lnTo>
                    <a:pt x="438" y="106"/>
                  </a:lnTo>
                  <a:lnTo>
                    <a:pt x="450" y="126"/>
                  </a:lnTo>
                  <a:lnTo>
                    <a:pt x="460" y="148"/>
                  </a:lnTo>
                  <a:lnTo>
                    <a:pt x="468" y="170"/>
                  </a:lnTo>
                  <a:lnTo>
                    <a:pt x="474" y="192"/>
                  </a:lnTo>
                  <a:lnTo>
                    <a:pt x="476" y="216"/>
                  </a:lnTo>
                  <a:lnTo>
                    <a:pt x="478" y="240"/>
                  </a:lnTo>
                  <a:lnTo>
                    <a:pt x="478" y="240"/>
                  </a:lnTo>
                  <a:lnTo>
                    <a:pt x="476" y="262"/>
                  </a:lnTo>
                  <a:lnTo>
                    <a:pt x="474" y="286"/>
                  </a:lnTo>
                  <a:lnTo>
                    <a:pt x="468" y="308"/>
                  </a:lnTo>
                  <a:lnTo>
                    <a:pt x="460" y="330"/>
                  </a:lnTo>
                  <a:lnTo>
                    <a:pt x="450" y="352"/>
                  </a:lnTo>
                  <a:lnTo>
                    <a:pt x="438" y="372"/>
                  </a:lnTo>
                  <a:lnTo>
                    <a:pt x="424" y="390"/>
                  </a:lnTo>
                  <a:lnTo>
                    <a:pt x="408" y="408"/>
                  </a:lnTo>
                  <a:lnTo>
                    <a:pt x="408" y="408"/>
                  </a:lnTo>
                  <a:lnTo>
                    <a:pt x="390" y="424"/>
                  </a:lnTo>
                  <a:lnTo>
                    <a:pt x="372" y="438"/>
                  </a:lnTo>
                  <a:lnTo>
                    <a:pt x="352" y="450"/>
                  </a:lnTo>
                  <a:lnTo>
                    <a:pt x="330" y="460"/>
                  </a:lnTo>
                  <a:lnTo>
                    <a:pt x="310" y="468"/>
                  </a:lnTo>
                  <a:lnTo>
                    <a:pt x="286" y="474"/>
                  </a:lnTo>
                  <a:lnTo>
                    <a:pt x="264" y="476"/>
                  </a:lnTo>
                  <a:lnTo>
                    <a:pt x="240" y="478"/>
                  </a:lnTo>
                  <a:lnTo>
                    <a:pt x="240" y="478"/>
                  </a:lnTo>
                  <a:close/>
                  <a:moveTo>
                    <a:pt x="240" y="56"/>
                  </a:moveTo>
                  <a:lnTo>
                    <a:pt x="240" y="56"/>
                  </a:lnTo>
                  <a:lnTo>
                    <a:pt x="220" y="56"/>
                  </a:lnTo>
                  <a:lnTo>
                    <a:pt x="202" y="60"/>
                  </a:lnTo>
                  <a:lnTo>
                    <a:pt x="184" y="64"/>
                  </a:lnTo>
                  <a:lnTo>
                    <a:pt x="168" y="70"/>
                  </a:lnTo>
                  <a:lnTo>
                    <a:pt x="152" y="78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10" y="110"/>
                  </a:lnTo>
                  <a:lnTo>
                    <a:pt x="98" y="122"/>
                  </a:lnTo>
                  <a:lnTo>
                    <a:pt x="88" y="136"/>
                  </a:lnTo>
                  <a:lnTo>
                    <a:pt x="78" y="152"/>
                  </a:lnTo>
                  <a:lnTo>
                    <a:pt x="70" y="168"/>
                  </a:lnTo>
                  <a:lnTo>
                    <a:pt x="64" y="184"/>
                  </a:lnTo>
                  <a:lnTo>
                    <a:pt x="60" y="202"/>
                  </a:lnTo>
                  <a:lnTo>
                    <a:pt x="56" y="220"/>
                  </a:lnTo>
                  <a:lnTo>
                    <a:pt x="56" y="240"/>
                  </a:lnTo>
                  <a:lnTo>
                    <a:pt x="56" y="240"/>
                  </a:lnTo>
                  <a:lnTo>
                    <a:pt x="56" y="258"/>
                  </a:lnTo>
                  <a:lnTo>
                    <a:pt x="60" y="276"/>
                  </a:lnTo>
                  <a:lnTo>
                    <a:pt x="64" y="294"/>
                  </a:lnTo>
                  <a:lnTo>
                    <a:pt x="70" y="310"/>
                  </a:lnTo>
                  <a:lnTo>
                    <a:pt x="78" y="326"/>
                  </a:lnTo>
                  <a:lnTo>
                    <a:pt x="88" y="342"/>
                  </a:lnTo>
                  <a:lnTo>
                    <a:pt x="98" y="356"/>
                  </a:lnTo>
                  <a:lnTo>
                    <a:pt x="110" y="368"/>
                  </a:lnTo>
                  <a:lnTo>
                    <a:pt x="122" y="380"/>
                  </a:lnTo>
                  <a:lnTo>
                    <a:pt x="136" y="392"/>
                  </a:lnTo>
                  <a:lnTo>
                    <a:pt x="152" y="400"/>
                  </a:lnTo>
                  <a:lnTo>
                    <a:pt x="168" y="408"/>
                  </a:lnTo>
                  <a:lnTo>
                    <a:pt x="184" y="414"/>
                  </a:lnTo>
                  <a:lnTo>
                    <a:pt x="202" y="420"/>
                  </a:lnTo>
                  <a:lnTo>
                    <a:pt x="220" y="422"/>
                  </a:lnTo>
                  <a:lnTo>
                    <a:pt x="240" y="422"/>
                  </a:lnTo>
                  <a:lnTo>
                    <a:pt x="240" y="422"/>
                  </a:lnTo>
                  <a:lnTo>
                    <a:pt x="258" y="422"/>
                  </a:lnTo>
                  <a:lnTo>
                    <a:pt x="276" y="420"/>
                  </a:lnTo>
                  <a:lnTo>
                    <a:pt x="294" y="414"/>
                  </a:lnTo>
                  <a:lnTo>
                    <a:pt x="310" y="408"/>
                  </a:lnTo>
                  <a:lnTo>
                    <a:pt x="328" y="400"/>
                  </a:lnTo>
                  <a:lnTo>
                    <a:pt x="342" y="392"/>
                  </a:lnTo>
                  <a:lnTo>
                    <a:pt x="356" y="380"/>
                  </a:lnTo>
                  <a:lnTo>
                    <a:pt x="370" y="368"/>
                  </a:lnTo>
                  <a:lnTo>
                    <a:pt x="382" y="356"/>
                  </a:lnTo>
                  <a:lnTo>
                    <a:pt x="392" y="342"/>
                  </a:lnTo>
                  <a:lnTo>
                    <a:pt x="402" y="326"/>
                  </a:lnTo>
                  <a:lnTo>
                    <a:pt x="408" y="310"/>
                  </a:lnTo>
                  <a:lnTo>
                    <a:pt x="414" y="294"/>
                  </a:lnTo>
                  <a:lnTo>
                    <a:pt x="420" y="276"/>
                  </a:lnTo>
                  <a:lnTo>
                    <a:pt x="422" y="258"/>
                  </a:lnTo>
                  <a:lnTo>
                    <a:pt x="424" y="240"/>
                  </a:lnTo>
                  <a:lnTo>
                    <a:pt x="424" y="240"/>
                  </a:lnTo>
                  <a:lnTo>
                    <a:pt x="422" y="220"/>
                  </a:lnTo>
                  <a:lnTo>
                    <a:pt x="420" y="202"/>
                  </a:lnTo>
                  <a:lnTo>
                    <a:pt x="414" y="184"/>
                  </a:lnTo>
                  <a:lnTo>
                    <a:pt x="408" y="168"/>
                  </a:lnTo>
                  <a:lnTo>
                    <a:pt x="402" y="152"/>
                  </a:lnTo>
                  <a:lnTo>
                    <a:pt x="392" y="136"/>
                  </a:lnTo>
                  <a:lnTo>
                    <a:pt x="382" y="122"/>
                  </a:lnTo>
                  <a:lnTo>
                    <a:pt x="370" y="110"/>
                  </a:lnTo>
                  <a:lnTo>
                    <a:pt x="356" y="98"/>
                  </a:lnTo>
                  <a:lnTo>
                    <a:pt x="342" y="86"/>
                  </a:lnTo>
                  <a:lnTo>
                    <a:pt x="328" y="78"/>
                  </a:lnTo>
                  <a:lnTo>
                    <a:pt x="310" y="70"/>
                  </a:lnTo>
                  <a:lnTo>
                    <a:pt x="294" y="64"/>
                  </a:lnTo>
                  <a:lnTo>
                    <a:pt x="276" y="60"/>
                  </a:lnTo>
                  <a:lnTo>
                    <a:pt x="258" y="56"/>
                  </a:lnTo>
                  <a:lnTo>
                    <a:pt x="240" y="56"/>
                  </a:lnTo>
                  <a:lnTo>
                    <a:pt x="24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228"/>
            <p:cNvSpPr>
              <a:spLocks noEditPoints="1"/>
            </p:cNvSpPr>
            <p:nvPr/>
          </p:nvSpPr>
          <p:spPr bwMode="auto">
            <a:xfrm>
              <a:off x="6051550" y="4505325"/>
              <a:ext cx="339725" cy="517525"/>
            </a:xfrm>
            <a:custGeom>
              <a:avLst/>
              <a:gdLst/>
              <a:ahLst/>
              <a:cxnLst>
                <a:cxn ang="0">
                  <a:pos x="82" y="34"/>
                </a:cxn>
                <a:cxn ang="0">
                  <a:pos x="74" y="36"/>
                </a:cxn>
                <a:cxn ang="0">
                  <a:pos x="50" y="44"/>
                </a:cxn>
                <a:cxn ang="0">
                  <a:pos x="24" y="62"/>
                </a:cxn>
                <a:cxn ang="0">
                  <a:pos x="10" y="82"/>
                </a:cxn>
                <a:cxn ang="0">
                  <a:pos x="4" y="100"/>
                </a:cxn>
                <a:cxn ang="0">
                  <a:pos x="4" y="110"/>
                </a:cxn>
                <a:cxn ang="0">
                  <a:pos x="10" y="142"/>
                </a:cxn>
                <a:cxn ang="0">
                  <a:pos x="30" y="164"/>
                </a:cxn>
                <a:cxn ang="0">
                  <a:pos x="56" y="176"/>
                </a:cxn>
                <a:cxn ang="0">
                  <a:pos x="82" y="182"/>
                </a:cxn>
                <a:cxn ang="0">
                  <a:pos x="82" y="240"/>
                </a:cxn>
                <a:cxn ang="0">
                  <a:pos x="68" y="232"/>
                </a:cxn>
                <a:cxn ang="0">
                  <a:pos x="58" y="222"/>
                </a:cxn>
                <a:cxn ang="0">
                  <a:pos x="50" y="200"/>
                </a:cxn>
                <a:cxn ang="0">
                  <a:pos x="0" y="200"/>
                </a:cxn>
                <a:cxn ang="0">
                  <a:pos x="10" y="238"/>
                </a:cxn>
                <a:cxn ang="0">
                  <a:pos x="32" y="264"/>
                </a:cxn>
                <a:cxn ang="0">
                  <a:pos x="58" y="282"/>
                </a:cxn>
                <a:cxn ang="0">
                  <a:pos x="82" y="290"/>
                </a:cxn>
                <a:cxn ang="0">
                  <a:pos x="130" y="326"/>
                </a:cxn>
                <a:cxn ang="0">
                  <a:pos x="130" y="290"/>
                </a:cxn>
                <a:cxn ang="0">
                  <a:pos x="160" y="282"/>
                </a:cxn>
                <a:cxn ang="0">
                  <a:pos x="186" y="266"/>
                </a:cxn>
                <a:cxn ang="0">
                  <a:pos x="206" y="240"/>
                </a:cxn>
                <a:cxn ang="0">
                  <a:pos x="214" y="208"/>
                </a:cxn>
                <a:cxn ang="0">
                  <a:pos x="212" y="190"/>
                </a:cxn>
                <a:cxn ang="0">
                  <a:pos x="198" y="164"/>
                </a:cxn>
                <a:cxn ang="0">
                  <a:pos x="174" y="148"/>
                </a:cxn>
                <a:cxn ang="0">
                  <a:pos x="144" y="140"/>
                </a:cxn>
                <a:cxn ang="0">
                  <a:pos x="130" y="84"/>
                </a:cxn>
                <a:cxn ang="0">
                  <a:pos x="136" y="86"/>
                </a:cxn>
                <a:cxn ang="0">
                  <a:pos x="150" y="94"/>
                </a:cxn>
                <a:cxn ang="0">
                  <a:pos x="158" y="116"/>
                </a:cxn>
                <a:cxn ang="0">
                  <a:pos x="210" y="116"/>
                </a:cxn>
                <a:cxn ang="0">
                  <a:pos x="202" y="82"/>
                </a:cxn>
                <a:cxn ang="0">
                  <a:pos x="182" y="56"/>
                </a:cxn>
                <a:cxn ang="0">
                  <a:pos x="156" y="40"/>
                </a:cxn>
                <a:cxn ang="0">
                  <a:pos x="130" y="34"/>
                </a:cxn>
                <a:cxn ang="0">
                  <a:pos x="82" y="0"/>
                </a:cxn>
                <a:cxn ang="0">
                  <a:pos x="82" y="84"/>
                </a:cxn>
                <a:cxn ang="0">
                  <a:pos x="82" y="128"/>
                </a:cxn>
                <a:cxn ang="0">
                  <a:pos x="62" y="122"/>
                </a:cxn>
                <a:cxn ang="0">
                  <a:pos x="56" y="108"/>
                </a:cxn>
                <a:cxn ang="0">
                  <a:pos x="62" y="94"/>
                </a:cxn>
                <a:cxn ang="0">
                  <a:pos x="82" y="84"/>
                </a:cxn>
                <a:cxn ang="0">
                  <a:pos x="130" y="190"/>
                </a:cxn>
                <a:cxn ang="0">
                  <a:pos x="144" y="192"/>
                </a:cxn>
                <a:cxn ang="0">
                  <a:pos x="162" y="204"/>
                </a:cxn>
                <a:cxn ang="0">
                  <a:pos x="162" y="222"/>
                </a:cxn>
                <a:cxn ang="0">
                  <a:pos x="146" y="236"/>
                </a:cxn>
                <a:cxn ang="0">
                  <a:pos x="130" y="190"/>
                </a:cxn>
              </a:cxnLst>
              <a:rect l="0" t="0" r="r" b="b"/>
              <a:pathLst>
                <a:path w="214" h="326">
                  <a:moveTo>
                    <a:pt x="82" y="0"/>
                  </a:moveTo>
                  <a:lnTo>
                    <a:pt x="82" y="34"/>
                  </a:lnTo>
                  <a:lnTo>
                    <a:pt x="82" y="34"/>
                  </a:lnTo>
                  <a:lnTo>
                    <a:pt x="74" y="36"/>
                  </a:lnTo>
                  <a:lnTo>
                    <a:pt x="64" y="38"/>
                  </a:lnTo>
                  <a:lnTo>
                    <a:pt x="50" y="44"/>
                  </a:lnTo>
                  <a:lnTo>
                    <a:pt x="36" y="50"/>
                  </a:lnTo>
                  <a:lnTo>
                    <a:pt x="24" y="62"/>
                  </a:lnTo>
                  <a:lnTo>
                    <a:pt x="14" y="74"/>
                  </a:lnTo>
                  <a:lnTo>
                    <a:pt x="10" y="82"/>
                  </a:lnTo>
                  <a:lnTo>
                    <a:pt x="6" y="90"/>
                  </a:lnTo>
                  <a:lnTo>
                    <a:pt x="4" y="100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8"/>
                  </a:lnTo>
                  <a:lnTo>
                    <a:pt x="10" y="142"/>
                  </a:lnTo>
                  <a:lnTo>
                    <a:pt x="20" y="154"/>
                  </a:lnTo>
                  <a:lnTo>
                    <a:pt x="30" y="164"/>
                  </a:lnTo>
                  <a:lnTo>
                    <a:pt x="42" y="170"/>
                  </a:lnTo>
                  <a:lnTo>
                    <a:pt x="56" y="176"/>
                  </a:lnTo>
                  <a:lnTo>
                    <a:pt x="68" y="178"/>
                  </a:lnTo>
                  <a:lnTo>
                    <a:pt x="82" y="182"/>
                  </a:lnTo>
                  <a:lnTo>
                    <a:pt x="82" y="240"/>
                  </a:lnTo>
                  <a:lnTo>
                    <a:pt x="82" y="240"/>
                  </a:lnTo>
                  <a:lnTo>
                    <a:pt x="74" y="236"/>
                  </a:lnTo>
                  <a:lnTo>
                    <a:pt x="68" y="232"/>
                  </a:lnTo>
                  <a:lnTo>
                    <a:pt x="62" y="228"/>
                  </a:lnTo>
                  <a:lnTo>
                    <a:pt x="58" y="222"/>
                  </a:lnTo>
                  <a:lnTo>
                    <a:pt x="54" y="212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220"/>
                  </a:lnTo>
                  <a:lnTo>
                    <a:pt x="10" y="238"/>
                  </a:lnTo>
                  <a:lnTo>
                    <a:pt x="20" y="252"/>
                  </a:lnTo>
                  <a:lnTo>
                    <a:pt x="32" y="264"/>
                  </a:lnTo>
                  <a:lnTo>
                    <a:pt x="44" y="274"/>
                  </a:lnTo>
                  <a:lnTo>
                    <a:pt x="58" y="282"/>
                  </a:lnTo>
                  <a:lnTo>
                    <a:pt x="70" y="286"/>
                  </a:lnTo>
                  <a:lnTo>
                    <a:pt x="82" y="290"/>
                  </a:lnTo>
                  <a:lnTo>
                    <a:pt x="82" y="326"/>
                  </a:lnTo>
                  <a:lnTo>
                    <a:pt x="130" y="326"/>
                  </a:lnTo>
                  <a:lnTo>
                    <a:pt x="130" y="290"/>
                  </a:lnTo>
                  <a:lnTo>
                    <a:pt x="130" y="290"/>
                  </a:lnTo>
                  <a:lnTo>
                    <a:pt x="144" y="288"/>
                  </a:lnTo>
                  <a:lnTo>
                    <a:pt x="160" y="282"/>
                  </a:lnTo>
                  <a:lnTo>
                    <a:pt x="174" y="276"/>
                  </a:lnTo>
                  <a:lnTo>
                    <a:pt x="186" y="266"/>
                  </a:lnTo>
                  <a:lnTo>
                    <a:pt x="198" y="254"/>
                  </a:lnTo>
                  <a:lnTo>
                    <a:pt x="206" y="240"/>
                  </a:lnTo>
                  <a:lnTo>
                    <a:pt x="212" y="226"/>
                  </a:lnTo>
                  <a:lnTo>
                    <a:pt x="214" y="208"/>
                  </a:lnTo>
                  <a:lnTo>
                    <a:pt x="214" y="208"/>
                  </a:lnTo>
                  <a:lnTo>
                    <a:pt x="212" y="190"/>
                  </a:lnTo>
                  <a:lnTo>
                    <a:pt x="206" y="176"/>
                  </a:lnTo>
                  <a:lnTo>
                    <a:pt x="198" y="164"/>
                  </a:lnTo>
                  <a:lnTo>
                    <a:pt x="186" y="156"/>
                  </a:lnTo>
                  <a:lnTo>
                    <a:pt x="174" y="148"/>
                  </a:lnTo>
                  <a:lnTo>
                    <a:pt x="160" y="144"/>
                  </a:lnTo>
                  <a:lnTo>
                    <a:pt x="144" y="140"/>
                  </a:lnTo>
                  <a:lnTo>
                    <a:pt x="130" y="138"/>
                  </a:lnTo>
                  <a:lnTo>
                    <a:pt x="130" y="84"/>
                  </a:lnTo>
                  <a:lnTo>
                    <a:pt x="130" y="84"/>
                  </a:lnTo>
                  <a:lnTo>
                    <a:pt x="136" y="86"/>
                  </a:lnTo>
                  <a:lnTo>
                    <a:pt x="140" y="88"/>
                  </a:lnTo>
                  <a:lnTo>
                    <a:pt x="150" y="94"/>
                  </a:lnTo>
                  <a:lnTo>
                    <a:pt x="156" y="104"/>
                  </a:lnTo>
                  <a:lnTo>
                    <a:pt x="158" y="116"/>
                  </a:lnTo>
                  <a:lnTo>
                    <a:pt x="210" y="116"/>
                  </a:lnTo>
                  <a:lnTo>
                    <a:pt x="210" y="116"/>
                  </a:lnTo>
                  <a:lnTo>
                    <a:pt x="208" y="98"/>
                  </a:lnTo>
                  <a:lnTo>
                    <a:pt x="202" y="82"/>
                  </a:lnTo>
                  <a:lnTo>
                    <a:pt x="192" y="68"/>
                  </a:lnTo>
                  <a:lnTo>
                    <a:pt x="182" y="56"/>
                  </a:lnTo>
                  <a:lnTo>
                    <a:pt x="170" y="48"/>
                  </a:lnTo>
                  <a:lnTo>
                    <a:pt x="156" y="40"/>
                  </a:lnTo>
                  <a:lnTo>
                    <a:pt x="142" y="36"/>
                  </a:lnTo>
                  <a:lnTo>
                    <a:pt x="130" y="34"/>
                  </a:lnTo>
                  <a:lnTo>
                    <a:pt x="130" y="0"/>
                  </a:lnTo>
                  <a:lnTo>
                    <a:pt x="82" y="0"/>
                  </a:lnTo>
                  <a:lnTo>
                    <a:pt x="82" y="0"/>
                  </a:lnTo>
                  <a:close/>
                  <a:moveTo>
                    <a:pt x="82" y="84"/>
                  </a:moveTo>
                  <a:lnTo>
                    <a:pt x="82" y="128"/>
                  </a:lnTo>
                  <a:lnTo>
                    <a:pt x="82" y="128"/>
                  </a:lnTo>
                  <a:lnTo>
                    <a:pt x="70" y="128"/>
                  </a:lnTo>
                  <a:lnTo>
                    <a:pt x="62" y="122"/>
                  </a:lnTo>
                  <a:lnTo>
                    <a:pt x="58" y="116"/>
                  </a:lnTo>
                  <a:lnTo>
                    <a:pt x="56" y="108"/>
                  </a:lnTo>
                  <a:lnTo>
                    <a:pt x="58" y="102"/>
                  </a:lnTo>
                  <a:lnTo>
                    <a:pt x="62" y="94"/>
                  </a:lnTo>
                  <a:lnTo>
                    <a:pt x="70" y="88"/>
                  </a:lnTo>
                  <a:lnTo>
                    <a:pt x="82" y="84"/>
                  </a:lnTo>
                  <a:lnTo>
                    <a:pt x="82" y="84"/>
                  </a:lnTo>
                  <a:close/>
                  <a:moveTo>
                    <a:pt x="130" y="190"/>
                  </a:moveTo>
                  <a:lnTo>
                    <a:pt x="130" y="190"/>
                  </a:lnTo>
                  <a:lnTo>
                    <a:pt x="144" y="192"/>
                  </a:lnTo>
                  <a:lnTo>
                    <a:pt x="156" y="196"/>
                  </a:lnTo>
                  <a:lnTo>
                    <a:pt x="162" y="204"/>
                  </a:lnTo>
                  <a:lnTo>
                    <a:pt x="164" y="212"/>
                  </a:lnTo>
                  <a:lnTo>
                    <a:pt x="162" y="222"/>
                  </a:lnTo>
                  <a:lnTo>
                    <a:pt x="156" y="230"/>
                  </a:lnTo>
                  <a:lnTo>
                    <a:pt x="146" y="236"/>
                  </a:lnTo>
                  <a:lnTo>
                    <a:pt x="130" y="240"/>
                  </a:lnTo>
                  <a:lnTo>
                    <a:pt x="130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256391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58433" y="2046646"/>
            <a:ext cx="647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b="1" dirty="0"/>
              <a:t>CHAPTER FOUR</a:t>
            </a:r>
            <a:endParaRPr kumimoji="1" lang="zh-CN" altLang="en-US" sz="4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2858433" y="2924198"/>
            <a:ext cx="6476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b="1" dirty="0"/>
              <a:t>项目风险</a:t>
            </a:r>
          </a:p>
        </p:txBody>
      </p:sp>
    </p:spTree>
    <p:extLst>
      <p:ext uri="{BB962C8B-B14F-4D97-AF65-F5344CB8AC3E}">
        <p14:creationId xmlns:p14="http://schemas.microsoft.com/office/powerpoint/2010/main" val="133858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FOUR   </a:t>
            </a:r>
            <a:r>
              <a:rPr kumimoji="1" lang="zh-CN" altLang="en-US" sz="3200" b="1" dirty="0"/>
              <a:t>项目风险</a:t>
            </a:r>
          </a:p>
        </p:txBody>
      </p:sp>
      <p:sp>
        <p:nvSpPr>
          <p:cNvPr id="14" name="椭圆 13"/>
          <p:cNvSpPr/>
          <p:nvPr/>
        </p:nvSpPr>
        <p:spPr>
          <a:xfrm>
            <a:off x="1568421" y="1286572"/>
            <a:ext cx="352747" cy="3527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15" name="直线连接符 14"/>
          <p:cNvCxnSpPr/>
          <p:nvPr/>
        </p:nvCxnSpPr>
        <p:spPr>
          <a:xfrm>
            <a:off x="1744794" y="1639319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3168" y="1981279"/>
            <a:ext cx="2143253" cy="479459"/>
            <a:chOff x="504280" y="1485959"/>
            <a:chExt cx="1607440" cy="359594"/>
          </a:xfrm>
        </p:grpSpPr>
        <p:sp>
          <p:nvSpPr>
            <p:cNvPr id="18" name="圆角矩形 17"/>
            <p:cNvSpPr/>
            <p:nvPr/>
          </p:nvSpPr>
          <p:spPr>
            <a:xfrm>
              <a:off x="504280" y="1485959"/>
              <a:ext cx="1607440" cy="35959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04280" y="1493053"/>
              <a:ext cx="1607440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>
                  <a:solidFill>
                    <a:srgbClr val="104D7E"/>
                  </a:solidFill>
                </a:rPr>
                <a:t>STRENGTH 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05671" y="3257033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6" name="矩形 5"/>
          <p:cNvSpPr/>
          <p:nvPr/>
        </p:nvSpPr>
        <p:spPr>
          <a:xfrm>
            <a:off x="343881" y="2764589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sp>
        <p:nvSpPr>
          <p:cNvPr id="38" name="椭圆 37"/>
          <p:cNvSpPr/>
          <p:nvPr/>
        </p:nvSpPr>
        <p:spPr>
          <a:xfrm>
            <a:off x="4469754" y="1281787"/>
            <a:ext cx="352747" cy="3527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39" name="直线连接符 38"/>
          <p:cNvCxnSpPr/>
          <p:nvPr/>
        </p:nvCxnSpPr>
        <p:spPr>
          <a:xfrm>
            <a:off x="4646127" y="1634533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圆角矩形 39"/>
          <p:cNvSpPr/>
          <p:nvPr/>
        </p:nvSpPr>
        <p:spPr>
          <a:xfrm>
            <a:off x="3574501" y="1976493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1" name="文本框 40"/>
          <p:cNvSpPr txBox="1"/>
          <p:nvPr/>
        </p:nvSpPr>
        <p:spPr>
          <a:xfrm>
            <a:off x="3574501" y="1985952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rgbClr val="104D7E"/>
                </a:solidFill>
              </a:rPr>
              <a:t>WEAKNESS 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407005" y="3252248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37" name="矩形 36"/>
          <p:cNvSpPr/>
          <p:nvPr/>
        </p:nvSpPr>
        <p:spPr>
          <a:xfrm>
            <a:off x="3245214" y="2759804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sp>
        <p:nvSpPr>
          <p:cNvPr id="47" name="椭圆 46"/>
          <p:cNvSpPr/>
          <p:nvPr/>
        </p:nvSpPr>
        <p:spPr>
          <a:xfrm>
            <a:off x="7371087" y="1277001"/>
            <a:ext cx="352747" cy="3527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48" name="直线连接符 47"/>
          <p:cNvCxnSpPr/>
          <p:nvPr/>
        </p:nvCxnSpPr>
        <p:spPr>
          <a:xfrm>
            <a:off x="7547461" y="1629748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圆角矩形 48"/>
          <p:cNvSpPr/>
          <p:nvPr/>
        </p:nvSpPr>
        <p:spPr>
          <a:xfrm>
            <a:off x="6475834" y="1971708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0" name="文本框 49"/>
          <p:cNvSpPr txBox="1"/>
          <p:nvPr/>
        </p:nvSpPr>
        <p:spPr>
          <a:xfrm>
            <a:off x="6475834" y="1981168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rgbClr val="104D7E"/>
                </a:solidFill>
              </a:rPr>
              <a:t>OPPORTUNITY 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308338" y="3247462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46" name="矩形 45"/>
          <p:cNvSpPr/>
          <p:nvPr/>
        </p:nvSpPr>
        <p:spPr>
          <a:xfrm>
            <a:off x="6146548" y="2755019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sp>
        <p:nvSpPr>
          <p:cNvPr id="56" name="椭圆 55"/>
          <p:cNvSpPr/>
          <p:nvPr/>
        </p:nvSpPr>
        <p:spPr>
          <a:xfrm>
            <a:off x="10272419" y="1272216"/>
            <a:ext cx="352747" cy="3527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57" name="直线连接符 56"/>
          <p:cNvCxnSpPr/>
          <p:nvPr/>
        </p:nvCxnSpPr>
        <p:spPr>
          <a:xfrm>
            <a:off x="10448793" y="1624963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圆角矩形 57"/>
          <p:cNvSpPr/>
          <p:nvPr/>
        </p:nvSpPr>
        <p:spPr>
          <a:xfrm>
            <a:off x="9377166" y="1966923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9" name="文本框 58"/>
          <p:cNvSpPr txBox="1"/>
          <p:nvPr/>
        </p:nvSpPr>
        <p:spPr>
          <a:xfrm>
            <a:off x="9377166" y="1976381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rgbClr val="104D7E"/>
                </a:solidFill>
              </a:rPr>
              <a:t>THREAT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9209670" y="3242677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55" name="矩形 54"/>
          <p:cNvSpPr/>
          <p:nvPr/>
        </p:nvSpPr>
        <p:spPr>
          <a:xfrm>
            <a:off x="9047880" y="2750233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</p:spTree>
    <p:extLst>
      <p:ext uri="{BB962C8B-B14F-4D97-AF65-F5344CB8AC3E}">
        <p14:creationId xmlns:p14="http://schemas.microsoft.com/office/powerpoint/2010/main" val="412319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47750" y="224109"/>
            <a:ext cx="2528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CONTENTS</a:t>
            </a:r>
            <a:endParaRPr kumimoji="1" lang="zh-CN" altLang="en-US" sz="3200" b="1" dirty="0"/>
          </a:p>
        </p:txBody>
      </p:sp>
      <p:cxnSp>
        <p:nvCxnSpPr>
          <p:cNvPr id="7" name="直线连接符 6"/>
          <p:cNvCxnSpPr>
            <a:stCxn id="8" idx="6"/>
          </p:cNvCxnSpPr>
          <p:nvPr/>
        </p:nvCxnSpPr>
        <p:spPr>
          <a:xfrm>
            <a:off x="1200181" y="1481540"/>
            <a:ext cx="10992613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 1"/>
          <p:cNvGrpSpPr/>
          <p:nvPr/>
        </p:nvGrpSpPr>
        <p:grpSpPr>
          <a:xfrm>
            <a:off x="365345" y="1064122"/>
            <a:ext cx="834836" cy="834836"/>
            <a:chOff x="529193" y="798091"/>
            <a:chExt cx="626127" cy="626127"/>
          </a:xfrm>
        </p:grpSpPr>
        <p:sp>
          <p:nvSpPr>
            <p:cNvPr id="8" name="椭圆 7"/>
            <p:cNvSpPr/>
            <p:nvPr/>
          </p:nvSpPr>
          <p:spPr>
            <a:xfrm>
              <a:off x="529193" y="798091"/>
              <a:ext cx="626127" cy="626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grpSp>
          <p:nvGrpSpPr>
            <p:cNvPr id="17" name="组 16"/>
            <p:cNvGrpSpPr/>
            <p:nvPr/>
          </p:nvGrpSpPr>
          <p:grpSpPr>
            <a:xfrm>
              <a:off x="700440" y="956739"/>
              <a:ext cx="283634" cy="308830"/>
              <a:chOff x="1411179" y="1821366"/>
              <a:chExt cx="343975" cy="374532"/>
            </a:xfrm>
          </p:grpSpPr>
          <p:sp>
            <p:nvSpPr>
              <p:cNvPr id="9" name="空心弧 8"/>
              <p:cNvSpPr/>
              <p:nvPr/>
            </p:nvSpPr>
            <p:spPr>
              <a:xfrm>
                <a:off x="1411179" y="1851923"/>
                <a:ext cx="343975" cy="343975"/>
              </a:xfrm>
              <a:prstGeom prst="blockArc">
                <a:avLst>
                  <a:gd name="adj1" fmla="val 17291385"/>
                  <a:gd name="adj2" fmla="val 15167453"/>
                  <a:gd name="adj3" fmla="val 3867"/>
                </a:avLst>
              </a:prstGeom>
              <a:solidFill>
                <a:schemeClr val="accent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直线连接符 10"/>
              <p:cNvCxnSpPr/>
              <p:nvPr/>
            </p:nvCxnSpPr>
            <p:spPr>
              <a:xfrm flipV="1">
                <a:off x="1587577" y="1821366"/>
                <a:ext cx="0" cy="167268"/>
              </a:xfrm>
              <a:prstGeom prst="line">
                <a:avLst/>
              </a:prstGeom>
              <a:ln w="19050" cmpd="sng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文本框 36"/>
          <p:cNvSpPr txBox="1"/>
          <p:nvPr/>
        </p:nvSpPr>
        <p:spPr>
          <a:xfrm>
            <a:off x="1743383" y="2670205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39" name="椭圆 38"/>
          <p:cNvSpPr/>
          <p:nvPr/>
        </p:nvSpPr>
        <p:spPr>
          <a:xfrm>
            <a:off x="2161509" y="1305167"/>
            <a:ext cx="352747" cy="352747"/>
          </a:xfrm>
          <a:prstGeom prst="ellipse">
            <a:avLst/>
          </a:prstGeom>
          <a:solidFill>
            <a:srgbClr val="26CC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40" name="直线连接符 39"/>
          <p:cNvCxnSpPr>
            <a:stCxn id="39" idx="4"/>
            <a:endCxn id="41" idx="0"/>
          </p:cNvCxnSpPr>
          <p:nvPr/>
        </p:nvCxnSpPr>
        <p:spPr>
          <a:xfrm>
            <a:off x="2337883" y="1657914"/>
            <a:ext cx="1" cy="389183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129882" y="2047096"/>
            <a:ext cx="2416003" cy="451405"/>
            <a:chOff x="1129882" y="2047096"/>
            <a:chExt cx="2416003" cy="451405"/>
          </a:xfrm>
        </p:grpSpPr>
        <p:sp>
          <p:nvSpPr>
            <p:cNvPr id="41" name="圆角矩形 40"/>
            <p:cNvSpPr/>
            <p:nvPr/>
          </p:nvSpPr>
          <p:spPr>
            <a:xfrm>
              <a:off x="1129882" y="2047096"/>
              <a:ext cx="2416003" cy="451405"/>
            </a:xfrm>
            <a:prstGeom prst="roundRect">
              <a:avLst/>
            </a:prstGeom>
            <a:solidFill>
              <a:srgbClr val="26CCC5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129882" y="2053094"/>
              <a:ext cx="2416000" cy="38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zh-CN" altLang="en-US" sz="2133" b="1" dirty="0"/>
                <a:t>行业分析 </a:t>
              </a:r>
            </a:p>
          </p:txBody>
        </p:sp>
      </p:grpSp>
      <p:cxnSp>
        <p:nvCxnSpPr>
          <p:cNvPr id="45" name="直线连接符 44"/>
          <p:cNvCxnSpPr/>
          <p:nvPr/>
        </p:nvCxnSpPr>
        <p:spPr>
          <a:xfrm>
            <a:off x="1443350" y="2498501"/>
            <a:ext cx="0" cy="1499304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线连接符 45"/>
          <p:cNvCxnSpPr/>
          <p:nvPr/>
        </p:nvCxnSpPr>
        <p:spPr>
          <a:xfrm>
            <a:off x="1443350" y="2893071"/>
            <a:ext cx="277504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/>
          <p:cNvCxnSpPr/>
          <p:nvPr/>
        </p:nvCxnSpPr>
        <p:spPr>
          <a:xfrm>
            <a:off x="1443350" y="3990784"/>
            <a:ext cx="277504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1743383" y="3796567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4464964" y="2670205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51" name="椭圆 50"/>
          <p:cNvSpPr/>
          <p:nvPr/>
        </p:nvSpPr>
        <p:spPr>
          <a:xfrm>
            <a:off x="4883090" y="1305167"/>
            <a:ext cx="352747" cy="35274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52" name="直线连接符 51"/>
          <p:cNvCxnSpPr>
            <a:stCxn id="51" idx="4"/>
            <a:endCxn id="53" idx="0"/>
          </p:cNvCxnSpPr>
          <p:nvPr/>
        </p:nvCxnSpPr>
        <p:spPr>
          <a:xfrm>
            <a:off x="5059464" y="1657914"/>
            <a:ext cx="1" cy="389183"/>
          </a:xfrm>
          <a:prstGeom prst="line">
            <a:avLst/>
          </a:pr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851463" y="2047096"/>
            <a:ext cx="2416003" cy="451405"/>
            <a:chOff x="3851463" y="2047096"/>
            <a:chExt cx="2416003" cy="451405"/>
          </a:xfrm>
        </p:grpSpPr>
        <p:sp>
          <p:nvSpPr>
            <p:cNvPr id="53" name="圆角矩形 52"/>
            <p:cNvSpPr/>
            <p:nvPr/>
          </p:nvSpPr>
          <p:spPr>
            <a:xfrm>
              <a:off x="3851463" y="2047096"/>
              <a:ext cx="2416003" cy="451405"/>
            </a:xfrm>
            <a:prstGeom prst="roundRect">
              <a:avLst/>
            </a:prstGeom>
            <a:solidFill>
              <a:srgbClr val="4BACC6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851463" y="2053094"/>
              <a:ext cx="2416000" cy="38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zh-CN" altLang="en-US" sz="2133" b="1" dirty="0"/>
                <a:t>进度安排 </a:t>
              </a:r>
            </a:p>
          </p:txBody>
        </p:sp>
      </p:grpSp>
      <p:cxnSp>
        <p:nvCxnSpPr>
          <p:cNvPr id="55" name="直线连接符 54"/>
          <p:cNvCxnSpPr/>
          <p:nvPr/>
        </p:nvCxnSpPr>
        <p:spPr>
          <a:xfrm>
            <a:off x="4164931" y="2498501"/>
            <a:ext cx="0" cy="1499304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线连接符 55"/>
          <p:cNvCxnSpPr/>
          <p:nvPr/>
        </p:nvCxnSpPr>
        <p:spPr>
          <a:xfrm>
            <a:off x="4164931" y="2893071"/>
            <a:ext cx="277504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线连接符 58"/>
          <p:cNvCxnSpPr/>
          <p:nvPr/>
        </p:nvCxnSpPr>
        <p:spPr>
          <a:xfrm>
            <a:off x="4164931" y="3990784"/>
            <a:ext cx="277504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4464964" y="3796567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7186548" y="2670205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65" name="椭圆 64"/>
          <p:cNvSpPr/>
          <p:nvPr/>
        </p:nvSpPr>
        <p:spPr>
          <a:xfrm>
            <a:off x="7604674" y="1305167"/>
            <a:ext cx="352747" cy="35274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66" name="直线连接符 65"/>
          <p:cNvCxnSpPr>
            <a:stCxn id="65" idx="4"/>
            <a:endCxn id="67" idx="0"/>
          </p:cNvCxnSpPr>
          <p:nvPr/>
        </p:nvCxnSpPr>
        <p:spPr>
          <a:xfrm>
            <a:off x="7781048" y="1657914"/>
            <a:ext cx="1" cy="389183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6573045" y="2047096"/>
            <a:ext cx="2416005" cy="451405"/>
            <a:chOff x="6573045" y="2047096"/>
            <a:chExt cx="2416005" cy="451405"/>
          </a:xfrm>
        </p:grpSpPr>
        <p:sp>
          <p:nvSpPr>
            <p:cNvPr id="67" name="圆角矩形 66"/>
            <p:cNvSpPr/>
            <p:nvPr/>
          </p:nvSpPr>
          <p:spPr>
            <a:xfrm>
              <a:off x="6573047" y="2047096"/>
              <a:ext cx="2416003" cy="451405"/>
            </a:xfrm>
            <a:prstGeom prst="roundRect">
              <a:avLst/>
            </a:prstGeom>
            <a:solidFill>
              <a:srgbClr val="1B8DA8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573045" y="2053094"/>
              <a:ext cx="2416005" cy="38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zh-CN" altLang="en-US" sz="2133" b="1" dirty="0"/>
                <a:t>预算需求 </a:t>
              </a:r>
            </a:p>
          </p:txBody>
        </p:sp>
      </p:grpSp>
      <p:cxnSp>
        <p:nvCxnSpPr>
          <p:cNvPr id="75" name="直线连接符 74"/>
          <p:cNvCxnSpPr/>
          <p:nvPr/>
        </p:nvCxnSpPr>
        <p:spPr>
          <a:xfrm>
            <a:off x="6886515" y="2498501"/>
            <a:ext cx="0" cy="1499304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线连接符 75"/>
          <p:cNvCxnSpPr/>
          <p:nvPr/>
        </p:nvCxnSpPr>
        <p:spPr>
          <a:xfrm>
            <a:off x="6886515" y="2893071"/>
            <a:ext cx="277504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线连接符 76"/>
          <p:cNvCxnSpPr/>
          <p:nvPr/>
        </p:nvCxnSpPr>
        <p:spPr>
          <a:xfrm>
            <a:off x="6886515" y="3990784"/>
            <a:ext cx="277504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7186548" y="3796567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9908132" y="2670205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81" name="椭圆 80"/>
          <p:cNvSpPr/>
          <p:nvPr/>
        </p:nvSpPr>
        <p:spPr>
          <a:xfrm>
            <a:off x="10326258" y="1305167"/>
            <a:ext cx="352747" cy="352747"/>
          </a:xfrm>
          <a:prstGeom prst="ellipse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82" name="直线连接符 81"/>
          <p:cNvCxnSpPr>
            <a:stCxn id="81" idx="4"/>
            <a:endCxn id="83" idx="0"/>
          </p:cNvCxnSpPr>
          <p:nvPr/>
        </p:nvCxnSpPr>
        <p:spPr>
          <a:xfrm>
            <a:off x="10502632" y="1657914"/>
            <a:ext cx="1" cy="389183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9294629" y="2047096"/>
            <a:ext cx="2416005" cy="451405"/>
            <a:chOff x="9294629" y="2047096"/>
            <a:chExt cx="2416005" cy="451405"/>
          </a:xfrm>
        </p:grpSpPr>
        <p:sp>
          <p:nvSpPr>
            <p:cNvPr id="83" name="圆角矩形 82"/>
            <p:cNvSpPr/>
            <p:nvPr/>
          </p:nvSpPr>
          <p:spPr>
            <a:xfrm>
              <a:off x="9294631" y="2047096"/>
              <a:ext cx="2416003" cy="451405"/>
            </a:xfrm>
            <a:prstGeom prst="roundRect">
              <a:avLst/>
            </a:prstGeom>
            <a:solidFill>
              <a:srgbClr val="1B8DA8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9294629" y="2053094"/>
              <a:ext cx="2416005" cy="38773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zh-CN" altLang="en-US" sz="2133" b="1" dirty="0"/>
                <a:t>项目风险 </a:t>
              </a:r>
            </a:p>
          </p:txBody>
        </p:sp>
      </p:grpSp>
      <p:cxnSp>
        <p:nvCxnSpPr>
          <p:cNvPr id="85" name="直线连接符 84"/>
          <p:cNvCxnSpPr/>
          <p:nvPr/>
        </p:nvCxnSpPr>
        <p:spPr>
          <a:xfrm>
            <a:off x="9608099" y="2498501"/>
            <a:ext cx="0" cy="1499304"/>
          </a:xfrm>
          <a:prstGeom prst="line">
            <a:avLst/>
          </a:prstGeom>
          <a:ln>
            <a:solidFill>
              <a:srgbClr val="104E8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线连接符 85"/>
          <p:cNvCxnSpPr/>
          <p:nvPr/>
        </p:nvCxnSpPr>
        <p:spPr>
          <a:xfrm>
            <a:off x="9608099" y="2893071"/>
            <a:ext cx="277504" cy="0"/>
          </a:xfrm>
          <a:prstGeom prst="line">
            <a:avLst/>
          </a:prstGeom>
          <a:ln>
            <a:solidFill>
              <a:srgbClr val="104E8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直线连接符 86"/>
          <p:cNvCxnSpPr/>
          <p:nvPr/>
        </p:nvCxnSpPr>
        <p:spPr>
          <a:xfrm>
            <a:off x="9608099" y="3990784"/>
            <a:ext cx="277504" cy="0"/>
          </a:xfrm>
          <a:prstGeom prst="line">
            <a:avLst/>
          </a:prstGeom>
          <a:ln>
            <a:solidFill>
              <a:srgbClr val="104E8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9908132" y="3796567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9696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FOUR   </a:t>
            </a:r>
            <a:r>
              <a:rPr kumimoji="1" lang="zh-CN" altLang="en-US" sz="3200" b="1" dirty="0"/>
              <a:t>项目风险</a:t>
            </a:r>
          </a:p>
        </p:txBody>
      </p:sp>
      <p:cxnSp>
        <p:nvCxnSpPr>
          <p:cNvPr id="26" name="直线连接符 25"/>
          <p:cNvCxnSpPr/>
          <p:nvPr/>
        </p:nvCxnSpPr>
        <p:spPr>
          <a:xfrm>
            <a:off x="1744794" y="2081153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>
            <a:off x="673168" y="2423113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8" name="文本框 27"/>
          <p:cNvSpPr txBox="1"/>
          <p:nvPr/>
        </p:nvSpPr>
        <p:spPr>
          <a:xfrm>
            <a:off x="673168" y="2432572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chemeClr val="accent2"/>
                </a:solidFill>
              </a:rPr>
              <a:t>STRENGTH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05671" y="3698868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30" name="矩形 29"/>
          <p:cNvSpPr/>
          <p:nvPr/>
        </p:nvSpPr>
        <p:spPr>
          <a:xfrm>
            <a:off x="343881" y="3206424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cxnSp>
        <p:nvCxnSpPr>
          <p:cNvPr id="31" name="直线连接符 30"/>
          <p:cNvCxnSpPr/>
          <p:nvPr/>
        </p:nvCxnSpPr>
        <p:spPr>
          <a:xfrm>
            <a:off x="4646127" y="2076368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圆角矩形 31"/>
          <p:cNvSpPr/>
          <p:nvPr/>
        </p:nvSpPr>
        <p:spPr>
          <a:xfrm>
            <a:off x="3574501" y="2418328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文本框 32"/>
          <p:cNvSpPr txBox="1"/>
          <p:nvPr/>
        </p:nvSpPr>
        <p:spPr>
          <a:xfrm>
            <a:off x="3574501" y="2427787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chemeClr val="accent5"/>
                </a:solidFill>
              </a:rPr>
              <a:t>WEAKNESS 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407005" y="3694082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35" name="矩形 34"/>
          <p:cNvSpPr/>
          <p:nvPr/>
        </p:nvSpPr>
        <p:spPr>
          <a:xfrm>
            <a:off x="3245214" y="3201639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cxnSp>
        <p:nvCxnSpPr>
          <p:cNvPr id="36" name="直线连接符 35"/>
          <p:cNvCxnSpPr/>
          <p:nvPr/>
        </p:nvCxnSpPr>
        <p:spPr>
          <a:xfrm>
            <a:off x="7547461" y="2071583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6475834" y="2413543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8" name="文本框 37"/>
          <p:cNvSpPr txBox="1"/>
          <p:nvPr/>
        </p:nvSpPr>
        <p:spPr>
          <a:xfrm>
            <a:off x="6475834" y="2423002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chemeClr val="accent3"/>
                </a:solidFill>
              </a:rPr>
              <a:t>OPPORTUNITY 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308338" y="3689297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40" name="矩形 39"/>
          <p:cNvSpPr/>
          <p:nvPr/>
        </p:nvSpPr>
        <p:spPr>
          <a:xfrm>
            <a:off x="6146548" y="3196853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cxnSp>
        <p:nvCxnSpPr>
          <p:cNvPr id="41" name="直线连接符 40"/>
          <p:cNvCxnSpPr/>
          <p:nvPr/>
        </p:nvCxnSpPr>
        <p:spPr>
          <a:xfrm>
            <a:off x="10448793" y="2066797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圆角矩形 41"/>
          <p:cNvSpPr/>
          <p:nvPr/>
        </p:nvSpPr>
        <p:spPr>
          <a:xfrm>
            <a:off x="9377166" y="2408757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3" name="文本框 42"/>
          <p:cNvSpPr txBox="1"/>
          <p:nvPr/>
        </p:nvSpPr>
        <p:spPr>
          <a:xfrm>
            <a:off x="9377166" y="2418216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rgbClr val="104D7E"/>
                </a:solidFill>
              </a:rPr>
              <a:t>THREAT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9209670" y="3684512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45" name="矩形 44"/>
          <p:cNvSpPr/>
          <p:nvPr/>
        </p:nvSpPr>
        <p:spPr>
          <a:xfrm>
            <a:off x="9047880" y="3192068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grpSp>
        <p:nvGrpSpPr>
          <p:cNvPr id="3" name="组合 2"/>
          <p:cNvGrpSpPr/>
          <p:nvPr/>
        </p:nvGrpSpPr>
        <p:grpSpPr>
          <a:xfrm>
            <a:off x="4115156" y="1048801"/>
            <a:ext cx="1077105" cy="1077105"/>
            <a:chOff x="3085771" y="786600"/>
            <a:chExt cx="807829" cy="807829"/>
          </a:xfrm>
        </p:grpSpPr>
        <p:sp>
          <p:nvSpPr>
            <p:cNvPr id="14" name="椭圆 13"/>
            <p:cNvSpPr/>
            <p:nvPr/>
          </p:nvSpPr>
          <p:spPr>
            <a:xfrm>
              <a:off x="3085771" y="786600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89602" y="856291"/>
              <a:ext cx="6001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333" b="1" dirty="0">
                  <a:solidFill>
                    <a:schemeClr val="accent5"/>
                  </a:solidFill>
                </a:rPr>
                <a:t>W</a:t>
              </a:r>
              <a:endParaRPr kumimoji="1" lang="zh-CN" altLang="en-US" sz="5333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06242" y="1048801"/>
            <a:ext cx="1077105" cy="1077105"/>
            <a:chOff x="904085" y="786600"/>
            <a:chExt cx="807829" cy="807829"/>
          </a:xfrm>
        </p:grpSpPr>
        <p:sp>
          <p:nvSpPr>
            <p:cNvPr id="17" name="椭圆 16"/>
            <p:cNvSpPr/>
            <p:nvPr/>
          </p:nvSpPr>
          <p:spPr>
            <a:xfrm>
              <a:off x="904085" y="786600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105299" y="856291"/>
              <a:ext cx="4054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333" b="1" dirty="0">
                  <a:solidFill>
                    <a:srgbClr val="26CCC5"/>
                  </a:solidFill>
                </a:rPr>
                <a:t>S</a:t>
              </a:r>
              <a:endParaRPr kumimoji="1" lang="zh-CN" altLang="en-US" sz="5333" b="1" dirty="0">
                <a:solidFill>
                  <a:srgbClr val="26CCC5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00362" y="1048801"/>
            <a:ext cx="1077105" cy="1077105"/>
            <a:chOff x="5249675" y="786600"/>
            <a:chExt cx="807829" cy="807829"/>
          </a:xfrm>
        </p:grpSpPr>
        <p:sp>
          <p:nvSpPr>
            <p:cNvPr id="19" name="椭圆 18"/>
            <p:cNvSpPr/>
            <p:nvPr/>
          </p:nvSpPr>
          <p:spPr>
            <a:xfrm>
              <a:off x="5249675" y="786600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3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369136" y="856291"/>
              <a:ext cx="5689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333" b="1" dirty="0">
                  <a:solidFill>
                    <a:schemeClr val="accent3"/>
                  </a:solidFill>
                </a:rPr>
                <a:t>O</a:t>
              </a:r>
              <a:endParaRPr kumimoji="1" lang="zh-CN" altLang="en-US" sz="5333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910240" y="1048801"/>
            <a:ext cx="1077105" cy="1077105"/>
            <a:chOff x="7432084" y="786600"/>
            <a:chExt cx="807829" cy="807829"/>
          </a:xfrm>
        </p:grpSpPr>
        <p:sp>
          <p:nvSpPr>
            <p:cNvPr id="21" name="椭圆 20"/>
            <p:cNvSpPr/>
            <p:nvPr/>
          </p:nvSpPr>
          <p:spPr>
            <a:xfrm>
              <a:off x="7432084" y="786600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rgbClr val="104D7E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659145" y="856291"/>
              <a:ext cx="3537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333" b="1" dirty="0">
                  <a:solidFill>
                    <a:schemeClr val="accent1"/>
                  </a:solidFill>
                </a:rPr>
                <a:t>T</a:t>
              </a:r>
              <a:endParaRPr kumimoji="1" lang="zh-CN" altLang="en-US" sz="5333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253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FOUR   </a:t>
            </a:r>
            <a:r>
              <a:rPr kumimoji="1" lang="zh-CN" altLang="en-US" sz="3200" b="1" dirty="0"/>
              <a:t>项目风险</a:t>
            </a:r>
          </a:p>
        </p:txBody>
      </p:sp>
      <p:sp>
        <p:nvSpPr>
          <p:cNvPr id="46" name="矩形 45"/>
          <p:cNvSpPr/>
          <p:nvPr/>
        </p:nvSpPr>
        <p:spPr>
          <a:xfrm>
            <a:off x="571500" y="3981450"/>
            <a:ext cx="10953750" cy="253365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1076324" y="2565114"/>
            <a:ext cx="4438829" cy="14130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1171575" y="4422488"/>
            <a:ext cx="4724400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板中可以对字体、字号、颜色、行距等进行修改。建议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  <a:p>
            <a:pPr marL="0" indent="0" defTabSz="457200">
              <a:lnSpc>
                <a:spcPct val="130000"/>
              </a:lnSpc>
              <a:spcBef>
                <a:spcPts val="0"/>
              </a:spcBef>
              <a:buNone/>
            </a:pP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6229350" y="4400550"/>
            <a:ext cx="0" cy="173355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67" name="图表 66"/>
          <p:cNvGraphicFramePr/>
          <p:nvPr>
            <p:extLst>
              <p:ext uri="{D42A27DB-BD31-4B8C-83A1-F6EECF244321}">
                <p14:modId xmlns:p14="http://schemas.microsoft.com/office/powerpoint/2010/main" val="2959035299"/>
              </p:ext>
            </p:extLst>
          </p:nvPr>
        </p:nvGraphicFramePr>
        <p:xfrm>
          <a:off x="6545610" y="3949607"/>
          <a:ext cx="4320480" cy="2565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8" name="组 9"/>
          <p:cNvGrpSpPr/>
          <p:nvPr/>
        </p:nvGrpSpPr>
        <p:grpSpPr>
          <a:xfrm>
            <a:off x="1257478" y="1305167"/>
            <a:ext cx="3677883" cy="1174166"/>
            <a:chOff x="3192793" y="978875"/>
            <a:chExt cx="2758412" cy="880624"/>
          </a:xfrm>
        </p:grpSpPr>
        <p:sp>
          <p:nvSpPr>
            <p:cNvPr id="69" name="椭圆 68"/>
            <p:cNvSpPr/>
            <p:nvPr/>
          </p:nvSpPr>
          <p:spPr>
            <a:xfrm>
              <a:off x="4439719" y="978875"/>
              <a:ext cx="264560" cy="26456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70" name="直线连接符 106"/>
            <p:cNvCxnSpPr/>
            <p:nvPr/>
          </p:nvCxnSpPr>
          <p:spPr>
            <a:xfrm>
              <a:off x="4571999" y="1243435"/>
              <a:ext cx="0" cy="25647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组 7"/>
            <p:cNvGrpSpPr/>
            <p:nvPr/>
          </p:nvGrpSpPr>
          <p:grpSpPr>
            <a:xfrm>
              <a:off x="3192793" y="1499905"/>
              <a:ext cx="2758412" cy="359594"/>
              <a:chOff x="1002399" y="1393362"/>
              <a:chExt cx="2040456" cy="359594"/>
            </a:xfrm>
          </p:grpSpPr>
          <p:sp>
            <p:nvSpPr>
              <p:cNvPr id="72" name="圆角矩形 71"/>
              <p:cNvSpPr/>
              <p:nvPr/>
            </p:nvSpPr>
            <p:spPr>
              <a:xfrm>
                <a:off x="1002399" y="1393362"/>
                <a:ext cx="2040456" cy="35959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1002399" y="1400456"/>
                <a:ext cx="2040456" cy="315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ADD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YOUR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TITLE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HERE</a:t>
                </a:r>
                <a:endParaRPr kumimoji="1" lang="en-US" altLang="zh-CN" sz="1333" dirty="0">
                  <a:solidFill>
                    <a:schemeClr val="accent5"/>
                  </a:solidFill>
                </a:endParaRPr>
              </a:p>
            </p:txBody>
          </p:sp>
        </p:grpSp>
      </p:grpSp>
      <p:sp>
        <p:nvSpPr>
          <p:cNvPr id="81" name="Content Placeholder 2"/>
          <p:cNvSpPr txBox="1">
            <a:spLocks/>
          </p:cNvSpPr>
          <p:nvPr/>
        </p:nvSpPr>
        <p:spPr>
          <a:xfrm>
            <a:off x="6721303" y="2498681"/>
            <a:ext cx="4438829" cy="14130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组 9"/>
          <p:cNvGrpSpPr/>
          <p:nvPr/>
        </p:nvGrpSpPr>
        <p:grpSpPr>
          <a:xfrm>
            <a:off x="6902457" y="1238734"/>
            <a:ext cx="3677883" cy="1174166"/>
            <a:chOff x="3192793" y="978875"/>
            <a:chExt cx="2758412" cy="880624"/>
          </a:xfrm>
        </p:grpSpPr>
        <p:sp>
          <p:nvSpPr>
            <p:cNvPr id="83" name="椭圆 82"/>
            <p:cNvSpPr/>
            <p:nvPr/>
          </p:nvSpPr>
          <p:spPr>
            <a:xfrm>
              <a:off x="4439719" y="978875"/>
              <a:ext cx="264560" cy="26456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84" name="直线连接符 106"/>
            <p:cNvCxnSpPr/>
            <p:nvPr/>
          </p:nvCxnSpPr>
          <p:spPr>
            <a:xfrm>
              <a:off x="4571999" y="1243435"/>
              <a:ext cx="0" cy="25647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组 7"/>
            <p:cNvGrpSpPr/>
            <p:nvPr/>
          </p:nvGrpSpPr>
          <p:grpSpPr>
            <a:xfrm>
              <a:off x="3192793" y="1499905"/>
              <a:ext cx="2758412" cy="359594"/>
              <a:chOff x="1002399" y="1393362"/>
              <a:chExt cx="2040456" cy="359594"/>
            </a:xfrm>
          </p:grpSpPr>
          <p:sp>
            <p:nvSpPr>
              <p:cNvPr id="86" name="圆角矩形 85"/>
              <p:cNvSpPr/>
              <p:nvPr/>
            </p:nvSpPr>
            <p:spPr>
              <a:xfrm>
                <a:off x="1002399" y="1393362"/>
                <a:ext cx="2040456" cy="35959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87" name="文本框 72"/>
              <p:cNvSpPr txBox="1"/>
              <p:nvPr/>
            </p:nvSpPr>
            <p:spPr>
              <a:xfrm>
                <a:off x="1002399" y="1400456"/>
                <a:ext cx="2040456" cy="315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ADD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YOUR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TITLE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HERE</a:t>
                </a:r>
                <a:endParaRPr kumimoji="1" lang="en-US" altLang="zh-CN" sz="1333" dirty="0">
                  <a:solidFill>
                    <a:schemeClr val="accent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504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794" y="0"/>
            <a:ext cx="12192000" cy="20224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26694" y="2137703"/>
            <a:ext cx="5940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800" b="1" dirty="0">
                <a:solidFill>
                  <a:prstClr val="white"/>
                </a:solidFill>
                <a:latin typeface="Century Gothic"/>
                <a:ea typeface="微软雅黑"/>
              </a:rPr>
              <a:t>THANK</a:t>
            </a:r>
            <a:r>
              <a:rPr kumimoji="1" lang="zh-CN" altLang="en-US" sz="4800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800" b="1" dirty="0">
                <a:solidFill>
                  <a:prstClr val="white"/>
                </a:solidFill>
                <a:latin typeface="Century Gothic"/>
                <a:ea typeface="微软雅黑"/>
              </a:rPr>
              <a:t>YOU</a:t>
            </a:r>
            <a:endParaRPr kumimoji="1" lang="zh-CN" altLang="en-US" sz="4800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228790" y="510248"/>
            <a:ext cx="1077106" cy="1077106"/>
            <a:chOff x="3170996" y="382686"/>
            <a:chExt cx="807829" cy="807829"/>
          </a:xfrm>
        </p:grpSpPr>
        <p:sp>
          <p:nvSpPr>
            <p:cNvPr id="6" name="椭圆 5"/>
            <p:cNvSpPr/>
            <p:nvPr/>
          </p:nvSpPr>
          <p:spPr>
            <a:xfrm>
              <a:off x="317099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251985" y="443558"/>
              <a:ext cx="645850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4BACC6"/>
                  </a:solidFill>
                  <a:latin typeface="Century Gothic"/>
                  <a:ea typeface="微软雅黑"/>
                </a:rPr>
                <a:t>M</a:t>
              </a:r>
              <a:endParaRPr kumimoji="1" lang="zh-CN" altLang="en-US" sz="5867" b="1" dirty="0">
                <a:solidFill>
                  <a:srgbClr val="4BACC6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99336" y="510248"/>
            <a:ext cx="1077105" cy="1077106"/>
            <a:chOff x="2173906" y="382686"/>
            <a:chExt cx="807829" cy="807829"/>
          </a:xfrm>
        </p:grpSpPr>
        <p:sp>
          <p:nvSpPr>
            <p:cNvPr id="5" name="椭圆 4"/>
            <p:cNvSpPr/>
            <p:nvPr/>
          </p:nvSpPr>
          <p:spPr>
            <a:xfrm>
              <a:off x="217390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61895" y="443558"/>
              <a:ext cx="431849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26CCC5"/>
                  </a:solidFill>
                  <a:latin typeface="Century Gothic"/>
                  <a:ea typeface="微软雅黑"/>
                </a:rPr>
                <a:t>S</a:t>
              </a: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58243" y="510248"/>
            <a:ext cx="1077105" cy="1077106"/>
            <a:chOff x="4168086" y="382686"/>
            <a:chExt cx="807829" cy="807829"/>
          </a:xfrm>
        </p:grpSpPr>
        <p:sp>
          <p:nvSpPr>
            <p:cNvPr id="9" name="椭圆 8"/>
            <p:cNvSpPr/>
            <p:nvPr/>
          </p:nvSpPr>
          <p:spPr>
            <a:xfrm>
              <a:off x="416808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3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294159" y="443558"/>
              <a:ext cx="555681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1B8DA8"/>
                  </a:solidFill>
                  <a:latin typeface="Century Gothic"/>
                  <a:ea typeface="微软雅黑"/>
                </a:rPr>
                <a:t>A</a:t>
              </a:r>
              <a:endParaRPr kumimoji="1" lang="zh-CN" altLang="en-US" sz="5867" b="1" dirty="0">
                <a:solidFill>
                  <a:srgbClr val="1B8DA8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887696" y="510248"/>
            <a:ext cx="1077105" cy="1077106"/>
            <a:chOff x="5165176" y="382686"/>
            <a:chExt cx="807829" cy="807829"/>
          </a:xfrm>
        </p:grpSpPr>
        <p:sp>
          <p:nvSpPr>
            <p:cNvPr id="15" name="椭圆 14"/>
            <p:cNvSpPr/>
            <p:nvPr/>
          </p:nvSpPr>
          <p:spPr>
            <a:xfrm>
              <a:off x="516517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rgbClr val="104D7E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336332" y="443558"/>
              <a:ext cx="465512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104D7E"/>
                  </a:solidFill>
                  <a:latin typeface="Century Gothic"/>
                  <a:ea typeface="微软雅黑"/>
                </a:rPr>
                <a:t>R</a:t>
              </a:r>
              <a:endParaRPr kumimoji="1" lang="zh-CN" altLang="en-US" sz="5867" b="1" dirty="0">
                <a:solidFill>
                  <a:srgbClr val="104D7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217150" y="510248"/>
            <a:ext cx="1077105" cy="1077106"/>
            <a:chOff x="6162266" y="382686"/>
            <a:chExt cx="807829" cy="807829"/>
          </a:xfrm>
        </p:grpSpPr>
        <p:sp>
          <p:nvSpPr>
            <p:cNvPr id="18" name="椭圆 17"/>
            <p:cNvSpPr/>
            <p:nvPr/>
          </p:nvSpPr>
          <p:spPr>
            <a:xfrm>
              <a:off x="616226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378507" y="443558"/>
              <a:ext cx="375344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808684"/>
                  </a:solidFill>
                  <a:latin typeface="Century Gothic"/>
                  <a:ea typeface="微软雅黑"/>
                </a:rPr>
                <a:t>T</a:t>
              </a:r>
              <a:endParaRPr kumimoji="1" lang="zh-CN" altLang="en-US" sz="5867" b="1" dirty="0">
                <a:solidFill>
                  <a:srgbClr val="808684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126694" y="3291709"/>
            <a:ext cx="5940203" cy="1311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800" b="1" dirty="0">
                <a:solidFill>
                  <a:prstClr val="white"/>
                </a:solidFill>
                <a:latin typeface="Century Gothic"/>
                <a:ea typeface="微软雅黑"/>
              </a:rPr>
              <a:t>感谢聆听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3462595" y="3118936"/>
            <a:ext cx="5268401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40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47750" y="224109"/>
            <a:ext cx="2528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CONTENTS</a:t>
            </a:r>
            <a:endParaRPr kumimoji="1" lang="zh-CN" altLang="en-US" sz="3200" b="1" dirty="0"/>
          </a:p>
        </p:txBody>
      </p:sp>
      <p:pic>
        <p:nvPicPr>
          <p:cNvPr id="57" name="图片 56" descr="woma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2121256"/>
            <a:ext cx="2168967" cy="2168967"/>
          </a:xfrm>
          <a:prstGeom prst="rect">
            <a:avLst/>
          </a:prstGeom>
          <a:ln>
            <a:solidFill>
              <a:srgbClr val="104E87"/>
            </a:solidFill>
          </a:ln>
        </p:spPr>
      </p:pic>
      <p:pic>
        <p:nvPicPr>
          <p:cNvPr id="58" name="图片 57" descr="man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072" y="2121257"/>
            <a:ext cx="2168969" cy="2168968"/>
          </a:xfrm>
          <a:prstGeom prst="rect">
            <a:avLst/>
          </a:prstGeom>
        </p:spPr>
      </p:pic>
      <p:pic>
        <p:nvPicPr>
          <p:cNvPr id="60" name="图片 59" descr="m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396" y="2121256"/>
            <a:ext cx="2168967" cy="2168967"/>
          </a:xfrm>
          <a:prstGeom prst="rect">
            <a:avLst/>
          </a:prstGeom>
        </p:spPr>
      </p:pic>
      <p:pic>
        <p:nvPicPr>
          <p:cNvPr id="61" name="图片 60" descr="man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718" y="2121257"/>
            <a:ext cx="2193976" cy="2193976"/>
          </a:xfrm>
          <a:prstGeom prst="rect">
            <a:avLst/>
          </a:prstGeom>
        </p:spPr>
      </p:pic>
      <p:sp>
        <p:nvSpPr>
          <p:cNvPr id="63" name="文本框 9"/>
          <p:cNvSpPr txBox="1"/>
          <p:nvPr/>
        </p:nvSpPr>
        <p:spPr>
          <a:xfrm>
            <a:off x="1751233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10"/>
          <p:cNvSpPr txBox="1"/>
          <p:nvPr/>
        </p:nvSpPr>
        <p:spPr>
          <a:xfrm>
            <a:off x="4184556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11"/>
          <p:cNvSpPr txBox="1"/>
          <p:nvPr/>
        </p:nvSpPr>
        <p:spPr>
          <a:xfrm>
            <a:off x="6617879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12"/>
          <p:cNvSpPr txBox="1"/>
          <p:nvPr/>
        </p:nvSpPr>
        <p:spPr>
          <a:xfrm>
            <a:off x="9063706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Content Placeholder 2"/>
          <p:cNvSpPr txBox="1">
            <a:spLocks/>
          </p:cNvSpPr>
          <p:nvPr/>
        </p:nvSpPr>
        <p:spPr>
          <a:xfrm>
            <a:off x="1416744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4014578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6490303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8966028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9" name="直线连接符 6"/>
          <p:cNvCxnSpPr>
            <a:stCxn id="91" idx="6"/>
          </p:cNvCxnSpPr>
          <p:nvPr/>
        </p:nvCxnSpPr>
        <p:spPr>
          <a:xfrm>
            <a:off x="1200181" y="1481540"/>
            <a:ext cx="10992613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0" name="组 1"/>
          <p:cNvGrpSpPr/>
          <p:nvPr/>
        </p:nvGrpSpPr>
        <p:grpSpPr>
          <a:xfrm>
            <a:off x="365345" y="1064122"/>
            <a:ext cx="834836" cy="834836"/>
            <a:chOff x="529193" y="798091"/>
            <a:chExt cx="626127" cy="626127"/>
          </a:xfrm>
        </p:grpSpPr>
        <p:sp>
          <p:nvSpPr>
            <p:cNvPr id="91" name="椭圆 90"/>
            <p:cNvSpPr/>
            <p:nvPr/>
          </p:nvSpPr>
          <p:spPr>
            <a:xfrm>
              <a:off x="529193" y="798091"/>
              <a:ext cx="626127" cy="626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grpSp>
          <p:nvGrpSpPr>
            <p:cNvPr id="92" name="组 16"/>
            <p:cNvGrpSpPr/>
            <p:nvPr/>
          </p:nvGrpSpPr>
          <p:grpSpPr>
            <a:xfrm>
              <a:off x="700440" y="956739"/>
              <a:ext cx="283634" cy="308830"/>
              <a:chOff x="1411179" y="1821366"/>
              <a:chExt cx="343975" cy="374532"/>
            </a:xfrm>
          </p:grpSpPr>
          <p:sp>
            <p:nvSpPr>
              <p:cNvPr id="93" name="空心弧 92"/>
              <p:cNvSpPr/>
              <p:nvPr/>
            </p:nvSpPr>
            <p:spPr>
              <a:xfrm>
                <a:off x="1411179" y="1851923"/>
                <a:ext cx="343975" cy="343975"/>
              </a:xfrm>
              <a:prstGeom prst="blockArc">
                <a:avLst>
                  <a:gd name="adj1" fmla="val 17291385"/>
                  <a:gd name="adj2" fmla="val 15167453"/>
                  <a:gd name="adj3" fmla="val 3867"/>
                </a:avLst>
              </a:prstGeom>
              <a:solidFill>
                <a:schemeClr val="accent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4" name="直线连接符 10"/>
              <p:cNvCxnSpPr/>
              <p:nvPr/>
            </p:nvCxnSpPr>
            <p:spPr>
              <a:xfrm flipV="1">
                <a:off x="1587577" y="1821366"/>
                <a:ext cx="0" cy="167268"/>
              </a:xfrm>
              <a:prstGeom prst="line">
                <a:avLst/>
              </a:prstGeom>
              <a:ln w="19050" cmpd="sng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5" name="椭圆 94"/>
          <p:cNvSpPr/>
          <p:nvPr/>
        </p:nvSpPr>
        <p:spPr>
          <a:xfrm>
            <a:off x="2365797" y="1305167"/>
            <a:ext cx="352747" cy="352747"/>
          </a:xfrm>
          <a:prstGeom prst="ellipse">
            <a:avLst/>
          </a:prstGeom>
          <a:solidFill>
            <a:srgbClr val="26CC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96" name="直线连接符 39"/>
          <p:cNvCxnSpPr>
            <a:stCxn id="95" idx="4"/>
          </p:cNvCxnSpPr>
          <p:nvPr/>
        </p:nvCxnSpPr>
        <p:spPr>
          <a:xfrm>
            <a:off x="2542171" y="1657914"/>
            <a:ext cx="0" cy="463343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椭圆 96"/>
          <p:cNvSpPr/>
          <p:nvPr/>
        </p:nvSpPr>
        <p:spPr>
          <a:xfrm>
            <a:off x="4740215" y="1305167"/>
            <a:ext cx="352747" cy="35274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98" name="直线连接符 51"/>
          <p:cNvCxnSpPr>
            <a:stCxn id="97" idx="4"/>
          </p:cNvCxnSpPr>
          <p:nvPr/>
        </p:nvCxnSpPr>
        <p:spPr>
          <a:xfrm>
            <a:off x="4916589" y="1657914"/>
            <a:ext cx="1" cy="463343"/>
          </a:xfrm>
          <a:prstGeom prst="line">
            <a:avLst/>
          </a:pr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椭圆 98"/>
          <p:cNvSpPr/>
          <p:nvPr/>
        </p:nvSpPr>
        <p:spPr>
          <a:xfrm>
            <a:off x="7176642" y="1305167"/>
            <a:ext cx="352747" cy="35274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100" name="直线连接符 65"/>
          <p:cNvCxnSpPr>
            <a:stCxn id="99" idx="4"/>
          </p:cNvCxnSpPr>
          <p:nvPr/>
        </p:nvCxnSpPr>
        <p:spPr>
          <a:xfrm>
            <a:off x="7353016" y="1657913"/>
            <a:ext cx="1" cy="468000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椭圆 100"/>
          <p:cNvSpPr/>
          <p:nvPr/>
        </p:nvSpPr>
        <p:spPr>
          <a:xfrm>
            <a:off x="9657506" y="1305167"/>
            <a:ext cx="352747" cy="352747"/>
          </a:xfrm>
          <a:prstGeom prst="ellipse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102" name="直线连接符 81"/>
          <p:cNvCxnSpPr>
            <a:stCxn id="101" idx="4"/>
          </p:cNvCxnSpPr>
          <p:nvPr/>
        </p:nvCxnSpPr>
        <p:spPr>
          <a:xfrm>
            <a:off x="9833880" y="1657914"/>
            <a:ext cx="1" cy="468000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49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8433" y="2046646"/>
            <a:ext cx="647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b="1" dirty="0"/>
              <a:t>CHAPTER ONE</a:t>
            </a:r>
            <a:endParaRPr kumimoji="1" lang="zh-CN" altLang="en-US" sz="4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2858433" y="2924198"/>
            <a:ext cx="6476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b="1" dirty="0"/>
              <a:t>行业分析 </a:t>
            </a:r>
          </a:p>
        </p:txBody>
      </p:sp>
    </p:spTree>
    <p:extLst>
      <p:ext uri="{BB962C8B-B14F-4D97-AF65-F5344CB8AC3E}">
        <p14:creationId xmlns:p14="http://schemas.microsoft.com/office/powerpoint/2010/main" val="60940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47750" y="224110"/>
            <a:ext cx="6691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ONE   </a:t>
            </a:r>
            <a:r>
              <a:rPr kumimoji="1" lang="zh-CN" altLang="en-US" sz="3200" b="1" dirty="0"/>
              <a:t>行业分析</a:t>
            </a:r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>
            <a:endCxn id="35" idx="4"/>
          </p:cNvCxnSpPr>
          <p:nvPr/>
        </p:nvCxnSpPr>
        <p:spPr>
          <a:xfrm>
            <a:off x="2214925" y="1481540"/>
            <a:ext cx="0" cy="2603867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142982" y="2140072"/>
            <a:ext cx="515525" cy="143885"/>
            <a:chOff x="1606641" y="1605054"/>
            <a:chExt cx="386644" cy="107914"/>
          </a:xfrm>
        </p:grpSpPr>
        <p:cxnSp>
          <p:nvCxnSpPr>
            <p:cNvPr id="23" name="直线连接符 22"/>
            <p:cNvCxnSpPr>
              <a:endCxn id="26" idx="1"/>
            </p:cNvCxnSpPr>
            <p:nvPr/>
          </p:nvCxnSpPr>
          <p:spPr>
            <a:xfrm flipV="1">
              <a:off x="1668419" y="1654472"/>
              <a:ext cx="324866" cy="5928"/>
            </a:xfrm>
            <a:prstGeom prst="line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flipV="1">
              <a:off x="1606641" y="1605054"/>
              <a:ext cx="107914" cy="1079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42982" y="4085402"/>
            <a:ext cx="621371" cy="143885"/>
            <a:chOff x="1606641" y="3064055"/>
            <a:chExt cx="466028" cy="107914"/>
          </a:xfrm>
        </p:grpSpPr>
        <p:cxnSp>
          <p:nvCxnSpPr>
            <p:cNvPr id="28" name="直线连接符 27"/>
            <p:cNvCxnSpPr>
              <a:stCxn id="35" idx="6"/>
              <a:endCxn id="30" idx="1"/>
            </p:cNvCxnSpPr>
            <p:nvPr/>
          </p:nvCxnSpPr>
          <p:spPr>
            <a:xfrm flipV="1">
              <a:off x="1714555" y="3113839"/>
              <a:ext cx="358114" cy="4173"/>
            </a:xfrm>
            <a:prstGeom prst="line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 flipV="1">
              <a:off x="1606641" y="3064055"/>
              <a:ext cx="107914" cy="1079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cxnSp>
        <p:nvCxnSpPr>
          <p:cNvPr id="36" name="直线连接符 35"/>
          <p:cNvCxnSpPr>
            <a:endCxn id="42" idx="0"/>
          </p:cNvCxnSpPr>
          <p:nvPr/>
        </p:nvCxnSpPr>
        <p:spPr>
          <a:xfrm>
            <a:off x="3688177" y="4400948"/>
            <a:ext cx="0" cy="744253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>
            <a:stCxn id="43" idx="6"/>
            <a:endCxn id="60" idx="2"/>
          </p:cNvCxnSpPr>
          <p:nvPr/>
        </p:nvCxnSpPr>
        <p:spPr>
          <a:xfrm>
            <a:off x="3046335" y="5072416"/>
            <a:ext cx="6678161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 flipV="1">
            <a:off x="3622774" y="5001316"/>
            <a:ext cx="130805" cy="143885"/>
          </a:xfrm>
          <a:prstGeom prst="ellipse">
            <a:avLst/>
          </a:prstGeom>
          <a:solidFill>
            <a:srgbClr val="104D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accent1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465401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1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279809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2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7910726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4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9724496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5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095268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3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045283" y="2576141"/>
            <a:ext cx="7633433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845157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104252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659930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474704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289477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58508" y="1964650"/>
            <a:ext cx="3316276" cy="467019"/>
            <a:chOff x="1993285" y="1473485"/>
            <a:chExt cx="2487207" cy="350264"/>
          </a:xfrm>
        </p:grpSpPr>
        <p:sp>
          <p:nvSpPr>
            <p:cNvPr id="26" name="圆角矩形 25"/>
            <p:cNvSpPr/>
            <p:nvPr/>
          </p:nvSpPr>
          <p:spPr>
            <a:xfrm>
              <a:off x="1993285" y="1485195"/>
              <a:ext cx="2487207" cy="338554"/>
            </a:xfrm>
            <a:prstGeom prst="roundRect">
              <a:avLst/>
            </a:prstGeom>
            <a:solidFill>
              <a:schemeClr val="tx1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 dirty="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072669" y="1473485"/>
              <a:ext cx="2333358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133" dirty="0">
                  <a:solidFill>
                    <a:schemeClr val="accent1"/>
                  </a:solidFill>
                </a:rPr>
                <a:t>分析点一：添加标题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661788" y="3941504"/>
            <a:ext cx="3316276" cy="457167"/>
            <a:chOff x="1995745" y="2956124"/>
            <a:chExt cx="2487207" cy="342875"/>
          </a:xfrm>
        </p:grpSpPr>
        <p:sp>
          <p:nvSpPr>
            <p:cNvPr id="29" name="圆角矩形 28"/>
            <p:cNvSpPr/>
            <p:nvPr/>
          </p:nvSpPr>
          <p:spPr>
            <a:xfrm>
              <a:off x="1995745" y="2960445"/>
              <a:ext cx="2487207" cy="338554"/>
            </a:xfrm>
            <a:prstGeom prst="roundRect">
              <a:avLst/>
            </a:prstGeom>
            <a:solidFill>
              <a:schemeClr val="tx1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072669" y="2956124"/>
              <a:ext cx="2333358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133" dirty="0">
                  <a:solidFill>
                    <a:schemeClr val="accent1"/>
                  </a:solidFill>
                </a:rPr>
                <a:t>分析点二：添加标题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5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26CC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ONE   </a:t>
            </a:r>
            <a:r>
              <a:rPr kumimoji="1" lang="zh-CN" altLang="en-US" sz="3200" b="1" dirty="0"/>
              <a:t>行业分析</a:t>
            </a:r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rgbClr val="104D7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椭圆 105"/>
          <p:cNvSpPr/>
          <p:nvPr/>
        </p:nvSpPr>
        <p:spPr>
          <a:xfrm>
            <a:off x="5920421" y="1305167"/>
            <a:ext cx="352747" cy="352747"/>
          </a:xfrm>
          <a:prstGeom prst="ellipse">
            <a:avLst/>
          </a:prstGeom>
          <a:solidFill>
            <a:srgbClr val="104D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107" name="直线连接符 106"/>
          <p:cNvCxnSpPr/>
          <p:nvPr/>
        </p:nvCxnSpPr>
        <p:spPr>
          <a:xfrm>
            <a:off x="6096794" y="1657913"/>
            <a:ext cx="0" cy="341960"/>
          </a:xfrm>
          <a:prstGeom prst="line">
            <a:avLst/>
          </a:prstGeom>
          <a:ln>
            <a:solidFill>
              <a:srgbClr val="104D7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组 7"/>
          <p:cNvGrpSpPr/>
          <p:nvPr/>
        </p:nvGrpSpPr>
        <p:grpSpPr>
          <a:xfrm>
            <a:off x="4257853" y="1999875"/>
            <a:ext cx="3677883" cy="479459"/>
            <a:chOff x="1002399" y="1393362"/>
            <a:chExt cx="2040456" cy="359594"/>
          </a:xfrm>
        </p:grpSpPr>
        <p:sp>
          <p:nvSpPr>
            <p:cNvPr id="6" name="圆角矩形 5"/>
            <p:cNvSpPr/>
            <p:nvPr/>
          </p:nvSpPr>
          <p:spPr>
            <a:xfrm>
              <a:off x="1002399" y="1393362"/>
              <a:ext cx="2040456" cy="35959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002399" y="1400456"/>
              <a:ext cx="204045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>
                  <a:solidFill>
                    <a:srgbClr val="26CCC5"/>
                  </a:solidFill>
                </a:rPr>
                <a:t>ADD</a:t>
              </a:r>
              <a:r>
                <a:rPr kumimoji="1" lang="zh-CN" altLang="en-US" sz="2133" b="1" dirty="0">
                  <a:solidFill>
                    <a:srgbClr val="26CCC5"/>
                  </a:solidFill>
                </a:rPr>
                <a:t> </a:t>
              </a:r>
              <a:r>
                <a:rPr kumimoji="1" lang="en-US" altLang="zh-CN" sz="2133" b="1" dirty="0">
                  <a:solidFill>
                    <a:srgbClr val="26CCC5"/>
                  </a:solidFill>
                </a:rPr>
                <a:t>YOUR</a:t>
              </a:r>
              <a:r>
                <a:rPr kumimoji="1" lang="zh-CN" altLang="en-US" sz="2133" b="1" dirty="0">
                  <a:solidFill>
                    <a:srgbClr val="26CCC5"/>
                  </a:solidFill>
                </a:rPr>
                <a:t> </a:t>
              </a:r>
              <a:r>
                <a:rPr kumimoji="1" lang="en-US" altLang="zh-CN" sz="2133" b="1" dirty="0">
                  <a:solidFill>
                    <a:srgbClr val="26CCC5"/>
                  </a:solidFill>
                </a:rPr>
                <a:t>TITLE</a:t>
              </a:r>
              <a:r>
                <a:rPr kumimoji="1" lang="zh-CN" altLang="en-US" sz="2133" b="1" dirty="0">
                  <a:solidFill>
                    <a:srgbClr val="26CCC5"/>
                  </a:solidFill>
                </a:rPr>
                <a:t> </a:t>
              </a:r>
              <a:r>
                <a:rPr kumimoji="1" lang="en-US" altLang="zh-CN" sz="2133" b="1" dirty="0">
                  <a:solidFill>
                    <a:srgbClr val="26CCC5"/>
                  </a:solidFill>
                </a:rPr>
                <a:t>HERE</a:t>
              </a:r>
              <a:endParaRPr kumimoji="1" lang="en-US" altLang="zh-CN" sz="1333" dirty="0">
                <a:solidFill>
                  <a:srgbClr val="26CCC5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93196" y="2633846"/>
            <a:ext cx="11007197" cy="3271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333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kumimoji="1" lang="zh-CN" altLang="en-US" sz="1333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kumimoji="1" lang="en-US" altLang="zh-CN" sz="16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20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 9"/>
          <p:cNvGrpSpPr/>
          <p:nvPr/>
        </p:nvGrpSpPr>
        <p:grpSpPr>
          <a:xfrm>
            <a:off x="4257853" y="1305167"/>
            <a:ext cx="3677883" cy="1174166"/>
            <a:chOff x="3192793" y="978875"/>
            <a:chExt cx="2758412" cy="880624"/>
          </a:xfrm>
        </p:grpSpPr>
        <p:sp>
          <p:nvSpPr>
            <p:cNvPr id="106" name="椭圆 105"/>
            <p:cNvSpPr/>
            <p:nvPr/>
          </p:nvSpPr>
          <p:spPr>
            <a:xfrm>
              <a:off x="4439719" y="978875"/>
              <a:ext cx="264560" cy="26456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107" name="直线连接符 106"/>
            <p:cNvCxnSpPr/>
            <p:nvPr/>
          </p:nvCxnSpPr>
          <p:spPr>
            <a:xfrm>
              <a:off x="4571999" y="1243435"/>
              <a:ext cx="0" cy="25647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 7"/>
            <p:cNvGrpSpPr/>
            <p:nvPr/>
          </p:nvGrpSpPr>
          <p:grpSpPr>
            <a:xfrm>
              <a:off x="3192793" y="1499905"/>
              <a:ext cx="2758412" cy="359594"/>
              <a:chOff x="1002399" y="1393362"/>
              <a:chExt cx="2040456" cy="359594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1002399" y="1393362"/>
                <a:ext cx="2040456" cy="35959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1002399" y="1400456"/>
                <a:ext cx="2040456" cy="315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ADD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YOUR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TITLE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HERE</a:t>
                </a:r>
                <a:endParaRPr kumimoji="1" lang="en-US" altLang="zh-CN" sz="1333" dirty="0">
                  <a:solidFill>
                    <a:schemeClr val="accent5"/>
                  </a:solidFill>
                </a:endParaRPr>
              </a:p>
            </p:txBody>
          </p:sp>
        </p:grpSp>
      </p:grpSp>
      <p:sp>
        <p:nvSpPr>
          <p:cNvPr id="14" name="矩形 1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26CC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5" name="文本框 14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ONE   </a:t>
            </a:r>
            <a:r>
              <a:rPr kumimoji="1" lang="zh-CN" altLang="en-US" sz="3200" b="1" dirty="0"/>
              <a:t>行业分析</a:t>
            </a:r>
          </a:p>
        </p:txBody>
      </p:sp>
      <p:sp>
        <p:nvSpPr>
          <p:cNvPr id="2" name="矩形 1"/>
          <p:cNvSpPr/>
          <p:nvPr/>
        </p:nvSpPr>
        <p:spPr>
          <a:xfrm>
            <a:off x="4302768" y="2758556"/>
            <a:ext cx="3632968" cy="222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rgbClr val="104E87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kumimoji="1" lang="zh-CN" altLang="en-US" sz="1333" dirty="0" smtClean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kumimoji="1" lang="zh-CN" altLang="en-US" sz="1333" dirty="0">
              <a:solidFill>
                <a:srgbClr val="104E8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9824" y="2758556"/>
            <a:ext cx="3632968" cy="222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rgbClr val="104E87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kumimoji="1" lang="zh-CN" altLang="en-US" sz="1333" dirty="0" smtClean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kumimoji="1" lang="zh-CN" altLang="en-US" sz="1333" dirty="0">
              <a:solidFill>
                <a:srgbClr val="104E8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39231" y="2758556"/>
            <a:ext cx="3632968" cy="222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rgbClr val="104E87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kumimoji="1" lang="zh-CN" altLang="en-US" sz="1333" dirty="0" smtClean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kumimoji="1" lang="zh-CN" altLang="en-US" sz="1333" dirty="0">
              <a:solidFill>
                <a:srgbClr val="104E87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326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26CC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5" name="文本框 14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ONE   </a:t>
            </a:r>
            <a:r>
              <a:rPr kumimoji="1" lang="zh-CN" altLang="en-US" sz="3200" b="1" dirty="0"/>
              <a:t>行业分析</a:t>
            </a:r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1347721777"/>
              </p:ext>
            </p:extLst>
          </p:nvPr>
        </p:nvGraphicFramePr>
        <p:xfrm>
          <a:off x="761999" y="1361492"/>
          <a:ext cx="10831755" cy="2600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文本框 7"/>
          <p:cNvSpPr txBox="1"/>
          <p:nvPr/>
        </p:nvSpPr>
        <p:spPr>
          <a:xfrm>
            <a:off x="1485784" y="4301539"/>
            <a:ext cx="2680646" cy="53091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en-US" altLang="zh-CN" sz="1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</a:t>
            </a:r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</a:t>
            </a:r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kumimoji="1" lang="zh-CN" altLang="en-US" sz="1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1485783" y="4757864"/>
            <a:ext cx="2521067" cy="169275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sz="1000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000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68812" y="4315481"/>
            <a:ext cx="516970" cy="51697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/>
              <a:t>1</a:t>
            </a:r>
            <a:endParaRPr lang="zh-CN" altLang="en-US" sz="3200" b="1" dirty="0"/>
          </a:p>
        </p:txBody>
      </p:sp>
      <p:sp>
        <p:nvSpPr>
          <p:cNvPr id="24" name="文本框 10"/>
          <p:cNvSpPr txBox="1"/>
          <p:nvPr/>
        </p:nvSpPr>
        <p:spPr>
          <a:xfrm>
            <a:off x="5041784" y="4301539"/>
            <a:ext cx="2680646" cy="53091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en-US" altLang="zh-CN" sz="1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</a:t>
            </a:r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</a:t>
            </a:r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kumimoji="1" lang="zh-CN" altLang="en-US" sz="1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11"/>
          <p:cNvSpPr txBox="1"/>
          <p:nvPr/>
        </p:nvSpPr>
        <p:spPr>
          <a:xfrm>
            <a:off x="5041783" y="4757864"/>
            <a:ext cx="2521067" cy="169275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sz="1000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000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524812" y="4315481"/>
            <a:ext cx="516970" cy="51697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/>
              <a:t>2</a:t>
            </a:r>
            <a:endParaRPr lang="zh-CN" altLang="en-US" sz="3200" b="1" dirty="0"/>
          </a:p>
        </p:txBody>
      </p:sp>
      <p:sp>
        <p:nvSpPr>
          <p:cNvPr id="27" name="文本框 13"/>
          <p:cNvSpPr txBox="1"/>
          <p:nvPr/>
        </p:nvSpPr>
        <p:spPr>
          <a:xfrm>
            <a:off x="8597784" y="4301539"/>
            <a:ext cx="2680646" cy="53091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en-US" altLang="zh-CN" sz="1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</a:t>
            </a:r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</a:t>
            </a:r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r>
              <a:rPr kumimoji="1" lang="zh-CN" altLang="en-US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kumimoji="1" lang="zh-CN" altLang="en-US" sz="1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14"/>
          <p:cNvSpPr txBox="1"/>
          <p:nvPr/>
        </p:nvSpPr>
        <p:spPr>
          <a:xfrm>
            <a:off x="8597783" y="4757864"/>
            <a:ext cx="2521067" cy="169275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sz="1000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000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000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8080812" y="4315481"/>
            <a:ext cx="516970" cy="51697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/>
              <a:t>3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071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26CC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5" name="文本框 14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ONE   </a:t>
            </a:r>
            <a:r>
              <a:rPr kumimoji="1" lang="zh-CN" altLang="en-US" sz="3200" b="1" dirty="0"/>
              <a:t>行业分析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638300" y="2787225"/>
            <a:ext cx="9391650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  <a:p>
            <a:pPr marL="0" indent="0" defTabSz="457200">
              <a:lnSpc>
                <a:spcPct val="130000"/>
              </a:lnSpc>
              <a:spcBef>
                <a:spcPts val="0"/>
              </a:spcBef>
              <a:buNone/>
            </a:pP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648200" y="4381500"/>
            <a:ext cx="0" cy="179070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8096250" y="4381500"/>
            <a:ext cx="0" cy="179070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13"/>
          <p:cNvSpPr txBox="1"/>
          <p:nvPr/>
        </p:nvSpPr>
        <p:spPr>
          <a:xfrm>
            <a:off x="1962150" y="43815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104E87"/>
                </a:solidFill>
              </a:rPr>
              <a:t>42%</a:t>
            </a:r>
            <a:endParaRPr lang="zh-CN" altLang="en-US" sz="4800" dirty="0">
              <a:solidFill>
                <a:srgbClr val="104E87"/>
              </a:solidFill>
            </a:endParaRPr>
          </a:p>
        </p:txBody>
      </p:sp>
      <p:sp>
        <p:nvSpPr>
          <p:cNvPr id="26" name="文本框 14"/>
          <p:cNvSpPr txBox="1"/>
          <p:nvPr/>
        </p:nvSpPr>
        <p:spPr>
          <a:xfrm>
            <a:off x="5153025" y="43815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104E87"/>
                </a:solidFill>
              </a:rPr>
              <a:t>3,000</a:t>
            </a:r>
            <a:endParaRPr lang="zh-CN" altLang="en-US" sz="4800" dirty="0">
              <a:solidFill>
                <a:srgbClr val="104E87"/>
              </a:solidFill>
            </a:endParaRPr>
          </a:p>
        </p:txBody>
      </p:sp>
      <p:sp>
        <p:nvSpPr>
          <p:cNvPr id="27" name="文本框 15"/>
          <p:cNvSpPr txBox="1"/>
          <p:nvPr/>
        </p:nvSpPr>
        <p:spPr>
          <a:xfrm>
            <a:off x="8791575" y="43815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104E87"/>
                </a:solidFill>
              </a:rPr>
              <a:t>6,490</a:t>
            </a:r>
            <a:endParaRPr lang="zh-CN" altLang="en-US" sz="4800" dirty="0">
              <a:solidFill>
                <a:srgbClr val="104E87"/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638299" y="5174397"/>
            <a:ext cx="2819401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972051" y="5174397"/>
            <a:ext cx="2819401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8382002" y="5174397"/>
            <a:ext cx="2819401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04E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04E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 9"/>
          <p:cNvGrpSpPr/>
          <p:nvPr/>
        </p:nvGrpSpPr>
        <p:grpSpPr>
          <a:xfrm>
            <a:off x="4257853" y="1305167"/>
            <a:ext cx="3677883" cy="1174166"/>
            <a:chOff x="3192793" y="978875"/>
            <a:chExt cx="2758412" cy="880624"/>
          </a:xfrm>
        </p:grpSpPr>
        <p:sp>
          <p:nvSpPr>
            <p:cNvPr id="32" name="椭圆 31"/>
            <p:cNvSpPr/>
            <p:nvPr/>
          </p:nvSpPr>
          <p:spPr>
            <a:xfrm>
              <a:off x="4439719" y="978875"/>
              <a:ext cx="264560" cy="26456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33" name="直线连接符 106"/>
            <p:cNvCxnSpPr/>
            <p:nvPr/>
          </p:nvCxnSpPr>
          <p:spPr>
            <a:xfrm>
              <a:off x="4571999" y="1243435"/>
              <a:ext cx="0" cy="25647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组 7"/>
            <p:cNvGrpSpPr/>
            <p:nvPr/>
          </p:nvGrpSpPr>
          <p:grpSpPr>
            <a:xfrm>
              <a:off x="3192793" y="1499905"/>
              <a:ext cx="2758412" cy="359594"/>
              <a:chOff x="1002399" y="1393362"/>
              <a:chExt cx="2040456" cy="359594"/>
            </a:xfrm>
          </p:grpSpPr>
          <p:sp>
            <p:nvSpPr>
              <p:cNvPr id="35" name="圆角矩形 34"/>
              <p:cNvSpPr/>
              <p:nvPr/>
            </p:nvSpPr>
            <p:spPr>
              <a:xfrm>
                <a:off x="1002399" y="1393362"/>
                <a:ext cx="2040456" cy="35959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36" name="文本框 72"/>
              <p:cNvSpPr txBox="1"/>
              <p:nvPr/>
            </p:nvSpPr>
            <p:spPr>
              <a:xfrm>
                <a:off x="1002399" y="1400456"/>
                <a:ext cx="2040456" cy="315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ADD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YOUR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TITLE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HERE</a:t>
                </a:r>
                <a:endParaRPr kumimoji="1" lang="en-US" altLang="zh-CN" sz="1333" dirty="0">
                  <a:solidFill>
                    <a:schemeClr val="accent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293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/">
  <a:themeElements>
    <a:clrScheme name="自定义 78">
      <a:dk1>
        <a:srgbClr val="191919"/>
      </a:dk1>
      <a:lt1>
        <a:sysClr val="window" lastClr="FFFFFF"/>
      </a:lt1>
      <a:dk2>
        <a:srgbClr val="EFEFEF"/>
      </a:dk2>
      <a:lt2>
        <a:srgbClr val="2D2D2D"/>
      </a:lt2>
      <a:accent1>
        <a:srgbClr val="104D7E"/>
      </a:accent1>
      <a:accent2>
        <a:srgbClr val="26CCC5"/>
      </a:accent2>
      <a:accent3>
        <a:srgbClr val="1B8DA8"/>
      </a:accent3>
      <a:accent4>
        <a:srgbClr val="104E87"/>
      </a:accent4>
      <a:accent5>
        <a:srgbClr val="4BACC6"/>
      </a:accent5>
      <a:accent6>
        <a:srgbClr val="808684"/>
      </a:accent6>
      <a:hlink>
        <a:srgbClr val="808080"/>
      </a:hlink>
      <a:folHlink>
        <a:srgbClr val="800080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sharepoint/v3/field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</TotalTime>
  <Words>3004</Words>
  <Application>Microsoft Office PowerPoint</Application>
  <PresentationFormat>自定义</PresentationFormat>
  <Paragraphs>243</Paragraphs>
  <Slides>22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Administrator</cp:lastModifiedBy>
  <cp:revision>157</cp:revision>
  <dcterms:created xsi:type="dcterms:W3CDTF">2010-04-12T23:12:02Z</dcterms:created>
  <dcterms:modified xsi:type="dcterms:W3CDTF">2016-09-26T02:20:44Z</dcterms:modified>
  <cp:category>12sc.taobao.com</cp:category>
  <cp:contentStatus>12sc.taobao.com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