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Default Extension="wav" ContentType="audio/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912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3168" y="-1776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image" Target="../media/image20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2.xlsx"/><Relationship Id="rId1" Type="http://schemas.openxmlformats.org/officeDocument/2006/relationships/image" Target="../media/image20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3.xlsx"/><Relationship Id="rId1" Type="http://schemas.openxmlformats.org/officeDocument/2006/relationships/image" Target="../media/image2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4.xlsx"/><Relationship Id="rId1" Type="http://schemas.openxmlformats.org/officeDocument/2006/relationships/image" Target="../media/image20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6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7.xlsx"/><Relationship Id="rId1" Type="http://schemas.openxmlformats.org/officeDocument/2006/relationships/image" Target="../media/image20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9.xlsx"/><Relationship Id="rId1" Type="http://schemas.openxmlformats.org/officeDocument/2006/relationships/image" Target="../media/image2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explosion val="8"/>
          </c:dPt>
          <c:dPt>
            <c:idx val="1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/>
      </c:pie3DChart>
      <c:spPr>
        <a:noFill/>
        <a:ln w="25410">
          <a:noFill/>
        </a:ln>
      </c:spPr>
    </c:plotArea>
    <c:plotVisOnly val="1"/>
    <c:dispBlanksAs val="zero"/>
  </c:chart>
  <c:txPr>
    <a:bodyPr/>
    <a:lstStyle/>
    <a:p>
      <a:pPr>
        <a:defRPr sz="1801"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explosion val="7"/>
          </c:dPt>
          <c:dPt>
            <c:idx val="1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/>
      </c:pie3DChart>
      <c:spPr>
        <a:noFill/>
        <a:ln w="25410">
          <a:noFill/>
        </a:ln>
      </c:spPr>
    </c:plotArea>
    <c:plotVisOnly val="1"/>
    <c:dispBlanksAs val="zero"/>
  </c:chart>
  <c:txPr>
    <a:bodyPr/>
    <a:lstStyle/>
    <a:p>
      <a:pPr>
        <a:defRPr sz="1801"/>
      </a:pPr>
      <a:endParaRPr lang="zh-CN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explosion val="28"/>
          </c:dPt>
          <c:dPt>
            <c:idx val="1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/>
      </c:pie3DChart>
      <c:spPr>
        <a:noFill/>
        <a:ln w="25410">
          <a:noFill/>
        </a:ln>
      </c:spPr>
    </c:plotArea>
    <c:plotVisOnly val="1"/>
    <c:dispBlanksAs val="zero"/>
  </c:chart>
  <c:txPr>
    <a:bodyPr/>
    <a:lstStyle/>
    <a:p>
      <a:pPr>
        <a:defRPr sz="1801"/>
      </a:pPr>
      <a:endParaRPr lang="zh-CN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dPt>
            <c:idx val="1"/>
            <c:explosion val="1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/>
      </c:pie3DChart>
      <c:spPr>
        <a:noFill/>
        <a:ln w="25410">
          <a:noFill/>
        </a:ln>
      </c:spPr>
    </c:plotArea>
    <c:plotVisOnly val="1"/>
    <c:dispBlanksAs val="zero"/>
  </c:chart>
  <c:txPr>
    <a:bodyPr/>
    <a:lstStyle/>
    <a:p>
      <a:pPr>
        <a:defRPr sz="1801"/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/>
        <c:firstSliceAng val="0"/>
        <c:holeSize val="82"/>
      </c:doughnutChart>
    </c:plotArea>
    <c:plotVisOnly val="1"/>
    <c:dispBlanksAs val="zero"/>
  </c:chart>
  <c:txPr>
    <a:bodyPr/>
    <a:lstStyle/>
    <a:p>
      <a:pPr>
        <a:defRPr sz="1800"/>
      </a:pPr>
      <a:endParaRPr lang="zh-CN"/>
    </a:p>
  </c:txPr>
  <c:externalData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/>
        <c:firstSliceAng val="0"/>
        <c:holeSize val="82"/>
      </c:doughnutChart>
    </c:plotArea>
    <c:plotVisOnly val="1"/>
    <c:dispBlanksAs val="zero"/>
  </c:chart>
  <c:txPr>
    <a:bodyPr/>
    <a:lstStyle/>
    <a:p>
      <a:pPr>
        <a:defRPr sz="1800"/>
      </a:pPr>
      <a:endParaRPr lang="zh-CN"/>
    </a:p>
  </c:txPr>
  <c:externalData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/>
        <c:firstSliceAng val="0"/>
        <c:holeSize val="82"/>
      </c:doughnutChart>
    </c:plotArea>
    <c:plotVisOnly val="1"/>
    <c:dispBlanksAs val="zero"/>
  </c:chart>
  <c:txPr>
    <a:bodyPr/>
    <a:lstStyle/>
    <a:p>
      <a:pPr>
        <a:defRPr sz="1800"/>
      </a:pPr>
      <a:endParaRPr lang="zh-CN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/>
        <c:firstSliceAng val="0"/>
        <c:holeSize val="82"/>
      </c:doughnutChart>
    </c:plotArea>
    <c:plotVisOnly val="1"/>
    <c:dispBlanksAs val="zero"/>
  </c:chart>
  <c:txPr>
    <a:bodyPr/>
    <a:lstStyle/>
    <a:p>
      <a:pPr>
        <a:defRPr sz="1800"/>
      </a:pPr>
      <a:endParaRPr lang="zh-CN"/>
    </a:p>
  </c:txPr>
  <c:externalData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/>
      </c:pie3DChart>
      <c:spPr>
        <a:noFill/>
        <a:ln w="25410">
          <a:noFill/>
        </a:ln>
      </c:spPr>
    </c:plotArea>
    <c:plotVisOnly val="1"/>
    <c:dispBlanksAs val="zero"/>
  </c:chart>
  <c:txPr>
    <a:bodyPr/>
    <a:lstStyle/>
    <a:p>
      <a:pPr>
        <a:defRPr sz="1801"/>
      </a:pPr>
      <a:endParaRPr lang="zh-CN"/>
    </a:p>
  </c:txPr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68290-4C1E-4661-A14C-9EC64087283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14CA-9CA0-4C40-8377-62497076C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776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531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687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240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3876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231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71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940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599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4651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289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0680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anose="020B0503020204020204" pitchFamily="34" charset="-122"/>
              </a:defRPr>
            </a:lvl1pPr>
            <a:lvl2pPr>
              <a:defRPr sz="3600">
                <a:ea typeface="微软雅黑" panose="020B0503020204020204" pitchFamily="34" charset="-122"/>
              </a:defRPr>
            </a:lvl2pPr>
            <a:lvl3pPr>
              <a:defRPr sz="3100">
                <a:ea typeface="微软雅黑" panose="020B0503020204020204" pitchFamily="34" charset="-122"/>
              </a:defRPr>
            </a:lvl3pPr>
            <a:lvl4pPr>
              <a:defRPr sz="2600">
                <a:ea typeface="微软雅黑" panose="020B0503020204020204" pitchFamily="34" charset="-122"/>
              </a:defRPr>
            </a:lvl4pPr>
            <a:lvl5pPr>
              <a:defRPr sz="2600">
                <a:ea typeface="微软雅黑" panose="020B0503020204020204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21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8932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anose="020B0503020204020204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106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608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2016/10/9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874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ser Demographics - Gend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2626" y="280309"/>
            <a:ext cx="643084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 flipH="1">
            <a:off x="5761788" y="1674795"/>
            <a:ext cx="0" cy="3335340"/>
          </a:xfrm>
          <a:prstGeom prst="line">
            <a:avLst/>
          </a:prstGeom>
          <a:noFill/>
          <a:ln w="76200" cap="rnd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27"/>
          </p:nvPr>
        </p:nvSpPr>
        <p:spPr>
          <a:xfrm>
            <a:off x="1099523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28"/>
          </p:nvPr>
        </p:nvSpPr>
        <p:spPr>
          <a:xfrm>
            <a:off x="5999217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r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2324446" y="2015351"/>
            <a:ext cx="3164386" cy="2041227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>
          <a:xfrm>
            <a:off x="6067269" y="2015352"/>
            <a:ext cx="3130360" cy="2007206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20CE5771-40CA-49DE-96E3-FE3FBD691C1A}" type="datetime3">
              <a:rPr lang="zh-CN" altLang="en-US" smtClean="0"/>
              <a:pPr defTabSz="1176924"/>
              <a:t>2016年10月9日星期日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WomanIcon_Whit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9705" y="1572793"/>
            <a:ext cx="1092197" cy="2406065"/>
          </a:xfrm>
          <a:prstGeom prst="rect">
            <a:avLst/>
          </a:prstGeom>
        </p:spPr>
      </p:pic>
      <p:pic>
        <p:nvPicPr>
          <p:cNvPr id="5" name="Picture 4" descr="ManIcon_Whit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9523" y="1572793"/>
            <a:ext cx="918165" cy="240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0381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Coun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933" y="280309"/>
            <a:ext cx="823420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FAE12148-65B4-4BDA-8AD0-A8212AADE4BD}" type="datetime3">
              <a:rPr lang="zh-CN" altLang="en-US" smtClean="0"/>
              <a:pPr defTabSz="1176924"/>
              <a:t>2016年10月9日星期日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604165" y="1675147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604165" y="2491638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04165" y="3237524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04165" y="401999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8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4604165" y="480246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84623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97414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story - Tw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30288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lIns="86411" tIns="43205" rIns="86411" bIns="43205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1404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5706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846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362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256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027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121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293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010FF-7EC1-4725-8BB8-044F0CDC632B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909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018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png"/><Relationship Id="rId7" Type="http://schemas.openxmlformats.org/officeDocument/2006/relationships/image" Target="../media/image9.emf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8.emf"/><Relationship Id="rId11" Type="http://schemas.microsoft.com/office/2007/relationships/media" Target="../media/media1.wav"/><Relationship Id="rId5" Type="http://schemas.openxmlformats.org/officeDocument/2006/relationships/image" Target="../media/image7.emf"/><Relationship Id="rId10" Type="http://schemas.openxmlformats.org/officeDocument/2006/relationships/image" Target="../media/image12.emf"/><Relationship Id="rId4" Type="http://schemas.openxmlformats.org/officeDocument/2006/relationships/image" Target="../media/image6.emf"/><Relationship Id="rId9" Type="http://schemas.openxmlformats.org/officeDocument/2006/relationships/image" Target="../media/image1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jpe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7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633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54868"/>
            <a:ext cx="8982042" cy="3225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10348"/>
            <a:ext cx="9816801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80247"/>
            <a:ext cx="11563349" cy="180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273"/>
            <a:ext cx="5578587" cy="186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673"/>
            <a:ext cx="3742403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5441" y="1"/>
            <a:ext cx="4308244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84381" y="-273"/>
            <a:ext cx="3007088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45567" y="2830398"/>
            <a:ext cx="5695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22035" y="3638326"/>
            <a:ext cx="5142854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4" name="圆角矩形 13"/>
          <p:cNvSpPr/>
          <p:nvPr/>
        </p:nvSpPr>
        <p:spPr>
          <a:xfrm>
            <a:off x="4473084" y="3495805"/>
            <a:ext cx="2565375" cy="285041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9123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在这里输入贵公司的名称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29123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5700" y="3811581"/>
            <a:ext cx="3322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343" y="1583903"/>
            <a:ext cx="35894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rPr>
              <a:t>2016</a:t>
            </a:r>
            <a:endParaRPr lang="zh-CN" altLang="en-US" sz="9600" b="1" dirty="0">
              <a:solidFill>
                <a:schemeClr val="bg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This Is How You Advertise! 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5400997" y="-14404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9975167"/>
      </p:ext>
    </p:extLst>
  </p:cSld>
  <p:clrMapOvr>
    <a:masterClrMapping/>
  </p:clrMapOvr>
  <p:transition spd="slow" advTm="33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2" grpId="0"/>
      <p:bldP spid="14" grpId="0" animBg="1"/>
      <p:bldP spid="15" grpId="0"/>
      <p:bldP spid="16" grpId="0"/>
    </p:bldLst>
  </p:timing>
  <p:extLst mod="1">
    <p:ext uri="{E180D4A7-C9FB-4DFB-919C-405C955672EB}">
      <p14:showEvtLst xmlns:p14="http://schemas.microsoft.com/office/powerpoint/2010/main" xmlns="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Content Placeholder 2"/>
          <p:cNvSpPr txBox="1">
            <a:spLocks/>
          </p:cNvSpPr>
          <p:nvPr/>
        </p:nvSpPr>
        <p:spPr>
          <a:xfrm>
            <a:off x="8737574" y="2514229"/>
            <a:ext cx="2304415" cy="230406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598107" y="1074191"/>
            <a:ext cx="7827410" cy="4110112"/>
            <a:chOff x="474662" y="361950"/>
            <a:chExt cx="6211888" cy="3262313"/>
          </a:xfrm>
        </p:grpSpPr>
        <p:grpSp>
          <p:nvGrpSpPr>
            <p:cNvPr id="23" name="Group 22"/>
            <p:cNvGrpSpPr/>
            <p:nvPr/>
          </p:nvGrpSpPr>
          <p:grpSpPr>
            <a:xfrm>
              <a:off x="2971800" y="2114550"/>
              <a:ext cx="742952" cy="1485902"/>
              <a:chOff x="2463800" y="660400"/>
              <a:chExt cx="371476" cy="742951"/>
            </a:xfrm>
            <a:noFill/>
          </p:grpSpPr>
          <p:sp>
            <p:nvSpPr>
              <p:cNvPr id="24" name="Freeform 41"/>
              <p:cNvSpPr>
                <a:spLocks/>
              </p:cNvSpPr>
              <p:nvPr/>
            </p:nvSpPr>
            <p:spPr bwMode="auto">
              <a:xfrm>
                <a:off x="2463800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0" y="327"/>
                  </a:cxn>
                  <a:cxn ang="0">
                    <a:pos x="117" y="39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327"/>
                  </a:cxn>
                </a:cxnLst>
                <a:rect l="0" t="0" r="r" b="b"/>
                <a:pathLst>
                  <a:path w="117" h="397">
                    <a:moveTo>
                      <a:pt x="0" y="327"/>
                    </a:moveTo>
                    <a:lnTo>
                      <a:pt x="117" y="39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2649538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117" y="327"/>
                  </a:cxn>
                  <a:cxn ang="0">
                    <a:pos x="0" y="39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327"/>
                  </a:cxn>
                </a:cxnLst>
                <a:rect l="0" t="0" r="r" b="b"/>
                <a:pathLst>
                  <a:path w="117" h="397">
                    <a:moveTo>
                      <a:pt x="117" y="327"/>
                    </a:moveTo>
                    <a:lnTo>
                      <a:pt x="0" y="39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2463800" y="66040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28850" y="2486025"/>
              <a:ext cx="739776" cy="1111250"/>
              <a:chOff x="1573213" y="847725"/>
              <a:chExt cx="369888" cy="555625"/>
            </a:xfrm>
            <a:noFill/>
          </p:grpSpPr>
          <p:sp>
            <p:nvSpPr>
              <p:cNvPr id="8" name="Freeform 29"/>
              <p:cNvSpPr>
                <a:spLocks/>
              </p:cNvSpPr>
              <p:nvPr/>
            </p:nvSpPr>
            <p:spPr bwMode="auto">
              <a:xfrm>
                <a:off x="1573213" y="958850"/>
                <a:ext cx="184150" cy="444500"/>
              </a:xfrm>
              <a:custGeom>
                <a:avLst/>
                <a:gdLst/>
                <a:ahLst/>
                <a:cxnLst>
                  <a:cxn ang="0">
                    <a:pos x="0" y="210"/>
                  </a:cxn>
                  <a:cxn ang="0">
                    <a:pos x="116" y="280"/>
                  </a:cxn>
                  <a:cxn ang="0">
                    <a:pos x="116" y="70"/>
                  </a:cxn>
                  <a:cxn ang="0">
                    <a:pos x="0" y="0"/>
                  </a:cxn>
                  <a:cxn ang="0">
                    <a:pos x="0" y="210"/>
                  </a:cxn>
                </a:cxnLst>
                <a:rect l="0" t="0" r="r" b="b"/>
                <a:pathLst>
                  <a:path w="116" h="280">
                    <a:moveTo>
                      <a:pt x="0" y="210"/>
                    </a:moveTo>
                    <a:lnTo>
                      <a:pt x="116" y="280"/>
                    </a:lnTo>
                    <a:lnTo>
                      <a:pt x="116" y="70"/>
                    </a:lnTo>
                    <a:lnTo>
                      <a:pt x="0" y="0"/>
                    </a:lnTo>
                    <a:lnTo>
                      <a:pt x="0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9" name="Freeform 30"/>
              <p:cNvSpPr>
                <a:spLocks/>
              </p:cNvSpPr>
              <p:nvPr/>
            </p:nvSpPr>
            <p:spPr bwMode="auto">
              <a:xfrm>
                <a:off x="1757363" y="958850"/>
                <a:ext cx="185738" cy="444500"/>
              </a:xfrm>
              <a:custGeom>
                <a:avLst/>
                <a:gdLst/>
                <a:ahLst/>
                <a:cxnLst>
                  <a:cxn ang="0">
                    <a:pos x="117" y="210"/>
                  </a:cxn>
                  <a:cxn ang="0">
                    <a:pos x="0" y="28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210"/>
                  </a:cxn>
                </a:cxnLst>
                <a:rect l="0" t="0" r="r" b="b"/>
                <a:pathLst>
                  <a:path w="117" h="280">
                    <a:moveTo>
                      <a:pt x="117" y="210"/>
                    </a:moveTo>
                    <a:lnTo>
                      <a:pt x="0" y="28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0" name="Freeform 31"/>
              <p:cNvSpPr>
                <a:spLocks/>
              </p:cNvSpPr>
              <p:nvPr/>
            </p:nvSpPr>
            <p:spPr bwMode="auto">
              <a:xfrm>
                <a:off x="1573213" y="847725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6" y="0"/>
                  </a:cxn>
                  <a:cxn ang="0">
                    <a:pos x="233" y="70"/>
                  </a:cxn>
                  <a:cxn ang="0">
                    <a:pos x="116" y="140"/>
                  </a:cxn>
                  <a:cxn ang="0">
                    <a:pos x="0" y="70"/>
                  </a:cxn>
                </a:cxnLst>
                <a:rect l="0" t="0" r="r" b="b"/>
                <a:pathLst>
                  <a:path w="233" h="140">
                    <a:moveTo>
                      <a:pt x="0" y="70"/>
                    </a:moveTo>
                    <a:lnTo>
                      <a:pt x="116" y="0"/>
                    </a:lnTo>
                    <a:lnTo>
                      <a:pt x="233" y="70"/>
                    </a:lnTo>
                    <a:lnTo>
                      <a:pt x="116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714750" y="1657350"/>
              <a:ext cx="742950" cy="1927226"/>
              <a:chOff x="2017713" y="439738"/>
              <a:chExt cx="371475" cy="963613"/>
            </a:xfrm>
            <a:noFill/>
          </p:grpSpPr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2017713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0" y="467"/>
                  </a:cxn>
                  <a:cxn ang="0">
                    <a:pos x="117" y="53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467"/>
                  </a:cxn>
                </a:cxnLst>
                <a:rect l="0" t="0" r="r" b="b"/>
                <a:pathLst>
                  <a:path w="117" h="537">
                    <a:moveTo>
                      <a:pt x="0" y="467"/>
                    </a:moveTo>
                    <a:lnTo>
                      <a:pt x="117" y="53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2203450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117" y="467"/>
                  </a:cxn>
                  <a:cxn ang="0">
                    <a:pos x="0" y="53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67"/>
                  </a:cxn>
                </a:cxnLst>
                <a:rect l="0" t="0" r="r" b="b"/>
                <a:pathLst>
                  <a:path w="117" h="537">
                    <a:moveTo>
                      <a:pt x="117" y="467"/>
                    </a:moveTo>
                    <a:lnTo>
                      <a:pt x="0" y="53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2017713" y="439738"/>
                <a:ext cx="371475" cy="220663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39"/>
                  </a:cxn>
                  <a:cxn ang="0">
                    <a:pos x="0" y="70"/>
                  </a:cxn>
                </a:cxnLst>
                <a:rect l="0" t="0" r="r" b="b"/>
                <a:pathLst>
                  <a:path w="234" h="139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39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57700" y="1800225"/>
              <a:ext cx="742950" cy="1781174"/>
              <a:chOff x="2908300" y="512763"/>
              <a:chExt cx="371475" cy="890587"/>
            </a:xfrm>
            <a:noFill/>
          </p:grpSpPr>
          <p:sp>
            <p:nvSpPr>
              <p:cNvPr id="16" name="Freeform 35"/>
              <p:cNvSpPr>
                <a:spLocks/>
              </p:cNvSpPr>
              <p:nvPr/>
            </p:nvSpPr>
            <p:spPr bwMode="auto">
              <a:xfrm>
                <a:off x="2908300" y="622300"/>
                <a:ext cx="187325" cy="781050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118" y="492"/>
                  </a:cxn>
                  <a:cxn ang="0">
                    <a:pos x="118" y="71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118" h="492">
                    <a:moveTo>
                      <a:pt x="0" y="422"/>
                    </a:moveTo>
                    <a:lnTo>
                      <a:pt x="118" y="492"/>
                    </a:lnTo>
                    <a:lnTo>
                      <a:pt x="118" y="71"/>
                    </a:lnTo>
                    <a:lnTo>
                      <a:pt x="0" y="0"/>
                    </a:lnTo>
                    <a:lnTo>
                      <a:pt x="0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7" name="Freeform 36"/>
              <p:cNvSpPr>
                <a:spLocks/>
              </p:cNvSpPr>
              <p:nvPr/>
            </p:nvSpPr>
            <p:spPr bwMode="auto">
              <a:xfrm>
                <a:off x="3095625" y="622300"/>
                <a:ext cx="184150" cy="781050"/>
              </a:xfrm>
              <a:custGeom>
                <a:avLst/>
                <a:gdLst/>
                <a:ahLst/>
                <a:cxnLst>
                  <a:cxn ang="0">
                    <a:pos x="116" y="422"/>
                  </a:cxn>
                  <a:cxn ang="0">
                    <a:pos x="0" y="492"/>
                  </a:cxn>
                  <a:cxn ang="0">
                    <a:pos x="0" y="71"/>
                  </a:cxn>
                  <a:cxn ang="0">
                    <a:pos x="116" y="0"/>
                  </a:cxn>
                  <a:cxn ang="0">
                    <a:pos x="116" y="422"/>
                  </a:cxn>
                </a:cxnLst>
                <a:rect l="0" t="0" r="r" b="b"/>
                <a:pathLst>
                  <a:path w="116" h="492">
                    <a:moveTo>
                      <a:pt x="116" y="422"/>
                    </a:moveTo>
                    <a:lnTo>
                      <a:pt x="0" y="492"/>
                    </a:lnTo>
                    <a:lnTo>
                      <a:pt x="0" y="71"/>
                    </a:lnTo>
                    <a:lnTo>
                      <a:pt x="116" y="0"/>
                    </a:lnTo>
                    <a:lnTo>
                      <a:pt x="116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8" name="Freeform 37"/>
              <p:cNvSpPr>
                <a:spLocks/>
              </p:cNvSpPr>
              <p:nvPr/>
            </p:nvSpPr>
            <p:spPr bwMode="auto">
              <a:xfrm>
                <a:off x="2908300" y="512763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118" y="0"/>
                  </a:cxn>
                  <a:cxn ang="0">
                    <a:pos x="234" y="69"/>
                  </a:cxn>
                  <a:cxn ang="0">
                    <a:pos x="118" y="140"/>
                  </a:cxn>
                  <a:cxn ang="0">
                    <a:pos x="0" y="69"/>
                  </a:cxn>
                </a:cxnLst>
                <a:rect l="0" t="0" r="r" b="b"/>
                <a:pathLst>
                  <a:path w="234" h="140">
                    <a:moveTo>
                      <a:pt x="0" y="69"/>
                    </a:moveTo>
                    <a:lnTo>
                      <a:pt x="118" y="0"/>
                    </a:lnTo>
                    <a:lnTo>
                      <a:pt x="234" y="69"/>
                    </a:lnTo>
                    <a:lnTo>
                      <a:pt x="118" y="140"/>
                    </a:lnTo>
                    <a:lnTo>
                      <a:pt x="0" y="69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200650" y="1565273"/>
              <a:ext cx="739776" cy="2006602"/>
              <a:chOff x="3354388" y="400050"/>
              <a:chExt cx="369888" cy="1003301"/>
            </a:xfrm>
            <a:noFill/>
          </p:grpSpPr>
          <p:sp>
            <p:nvSpPr>
              <p:cNvPr id="20" name="Freeform 38"/>
              <p:cNvSpPr>
                <a:spLocks/>
              </p:cNvSpPr>
              <p:nvPr/>
            </p:nvSpPr>
            <p:spPr bwMode="auto">
              <a:xfrm>
                <a:off x="3354388" y="512763"/>
                <a:ext cx="184150" cy="890588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116" y="561"/>
                  </a:cxn>
                  <a:cxn ang="0">
                    <a:pos x="116" y="69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116" h="561">
                    <a:moveTo>
                      <a:pt x="0" y="491"/>
                    </a:moveTo>
                    <a:lnTo>
                      <a:pt x="116" y="561"/>
                    </a:lnTo>
                    <a:lnTo>
                      <a:pt x="116" y="69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3538538" y="512763"/>
                <a:ext cx="185738" cy="890588"/>
              </a:xfrm>
              <a:custGeom>
                <a:avLst/>
                <a:gdLst/>
                <a:ahLst/>
                <a:cxnLst>
                  <a:cxn ang="0">
                    <a:pos x="117" y="491"/>
                  </a:cxn>
                  <a:cxn ang="0">
                    <a:pos x="0" y="561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91"/>
                  </a:cxn>
                </a:cxnLst>
                <a:rect l="0" t="0" r="r" b="b"/>
                <a:pathLst>
                  <a:path w="117" h="561">
                    <a:moveTo>
                      <a:pt x="117" y="491"/>
                    </a:moveTo>
                    <a:lnTo>
                      <a:pt x="0" y="561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auto">
              <a:xfrm>
                <a:off x="3354388" y="400050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6" y="0"/>
                  </a:cxn>
                  <a:cxn ang="0">
                    <a:pos x="233" y="71"/>
                  </a:cxn>
                  <a:cxn ang="0">
                    <a:pos x="116" y="140"/>
                  </a:cxn>
                  <a:cxn ang="0">
                    <a:pos x="0" y="71"/>
                  </a:cxn>
                </a:cxnLst>
                <a:rect l="0" t="0" r="r" b="b"/>
                <a:pathLst>
                  <a:path w="233" h="140">
                    <a:moveTo>
                      <a:pt x="0" y="71"/>
                    </a:moveTo>
                    <a:lnTo>
                      <a:pt x="116" y="0"/>
                    </a:lnTo>
                    <a:lnTo>
                      <a:pt x="233" y="71"/>
                    </a:lnTo>
                    <a:lnTo>
                      <a:pt x="116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943600" y="981075"/>
              <a:ext cx="742950" cy="2597152"/>
              <a:chOff x="3798888" y="104775"/>
              <a:chExt cx="371475" cy="1298576"/>
            </a:xfrm>
            <a:noFill/>
          </p:grpSpPr>
          <p:sp>
            <p:nvSpPr>
              <p:cNvPr id="28" name="Freeform 44"/>
              <p:cNvSpPr>
                <a:spLocks/>
              </p:cNvSpPr>
              <p:nvPr/>
            </p:nvSpPr>
            <p:spPr bwMode="auto">
              <a:xfrm>
                <a:off x="3798888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0" y="677"/>
                  </a:cxn>
                  <a:cxn ang="0">
                    <a:pos x="117" y="74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677"/>
                  </a:cxn>
                </a:cxnLst>
                <a:rect l="0" t="0" r="r" b="b"/>
                <a:pathLst>
                  <a:path w="117" h="747">
                    <a:moveTo>
                      <a:pt x="0" y="677"/>
                    </a:moveTo>
                    <a:lnTo>
                      <a:pt x="117" y="74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9" name="Freeform 45"/>
              <p:cNvSpPr>
                <a:spLocks/>
              </p:cNvSpPr>
              <p:nvPr/>
            </p:nvSpPr>
            <p:spPr bwMode="auto">
              <a:xfrm>
                <a:off x="3984625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117" y="677"/>
                  </a:cxn>
                  <a:cxn ang="0">
                    <a:pos x="0" y="74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677"/>
                  </a:cxn>
                </a:cxnLst>
                <a:rect l="0" t="0" r="r" b="b"/>
                <a:pathLst>
                  <a:path w="117" h="747">
                    <a:moveTo>
                      <a:pt x="117" y="677"/>
                    </a:moveTo>
                    <a:lnTo>
                      <a:pt x="0" y="74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0" name="Freeform 46"/>
              <p:cNvSpPr>
                <a:spLocks/>
              </p:cNvSpPr>
              <p:nvPr/>
            </p:nvSpPr>
            <p:spPr bwMode="auto">
              <a:xfrm>
                <a:off x="3798888" y="104775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485898" y="2724150"/>
              <a:ext cx="742952" cy="889000"/>
              <a:chOff x="1127125" y="958850"/>
              <a:chExt cx="371476" cy="444500"/>
            </a:xfrm>
            <a:noFill/>
          </p:grpSpPr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1127125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17" y="210"/>
                  </a:cxn>
                  <a:cxn ang="0">
                    <a:pos x="117" y="70"/>
                  </a:cxn>
                  <a:cxn ang="0">
                    <a:pos x="0" y="0"/>
                  </a:cxn>
                  <a:cxn ang="0">
                    <a:pos x="0" y="140"/>
                  </a:cxn>
                </a:cxnLst>
                <a:rect l="0" t="0" r="r" b="b"/>
                <a:pathLst>
                  <a:path w="117" h="210">
                    <a:moveTo>
                      <a:pt x="0" y="140"/>
                    </a:moveTo>
                    <a:lnTo>
                      <a:pt x="117" y="210"/>
                    </a:lnTo>
                    <a:lnTo>
                      <a:pt x="117" y="70"/>
                    </a:lnTo>
                    <a:lnTo>
                      <a:pt x="0" y="0"/>
                    </a:lnTo>
                    <a:lnTo>
                      <a:pt x="0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1312863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117" y="140"/>
                  </a:cxn>
                  <a:cxn ang="0">
                    <a:pos x="0" y="21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140"/>
                  </a:cxn>
                </a:cxnLst>
                <a:rect l="0" t="0" r="r" b="b"/>
                <a:pathLst>
                  <a:path w="117" h="210">
                    <a:moveTo>
                      <a:pt x="117" y="140"/>
                    </a:moveTo>
                    <a:lnTo>
                      <a:pt x="0" y="21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1127125" y="95885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40"/>
                  </a:cxn>
                  <a:cxn ang="0">
                    <a:pos x="0" y="70"/>
                  </a:cxn>
                </a:cxnLst>
                <a:rect l="0" t="0" r="r" b="b"/>
                <a:pathLst>
                  <a:path w="234" h="140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295400" y="2038350"/>
              <a:ext cx="631634" cy="700900"/>
              <a:chOff x="892366" y="1276350"/>
              <a:chExt cx="631634" cy="700900"/>
            </a:xfrm>
          </p:grpSpPr>
          <p:sp>
            <p:nvSpPr>
              <p:cNvPr id="48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49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981200" y="1733550"/>
              <a:ext cx="631634" cy="700900"/>
              <a:chOff x="892366" y="1276350"/>
              <a:chExt cx="631634" cy="700900"/>
            </a:xfrm>
          </p:grpSpPr>
          <p:sp>
            <p:nvSpPr>
              <p:cNvPr id="51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15%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667000" y="1413650"/>
              <a:ext cx="631634" cy="700900"/>
              <a:chOff x="892366" y="1276350"/>
              <a:chExt cx="631634" cy="700900"/>
            </a:xfrm>
          </p:grpSpPr>
          <p:sp>
            <p:nvSpPr>
              <p:cNvPr id="54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483166" y="971550"/>
              <a:ext cx="631634" cy="700900"/>
              <a:chOff x="892366" y="1276350"/>
              <a:chExt cx="631634" cy="700900"/>
            </a:xfrm>
          </p:grpSpPr>
          <p:sp>
            <p:nvSpPr>
              <p:cNvPr id="57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8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4267200" y="1047750"/>
              <a:ext cx="631634" cy="700900"/>
              <a:chOff x="892366" y="1276350"/>
              <a:chExt cx="631634" cy="700900"/>
            </a:xfrm>
          </p:grpSpPr>
          <p:sp>
            <p:nvSpPr>
              <p:cNvPr id="60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1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25 %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953000" y="847725"/>
              <a:ext cx="631634" cy="700900"/>
              <a:chOff x="892366" y="1276350"/>
              <a:chExt cx="631634" cy="700900"/>
            </a:xfrm>
          </p:grpSpPr>
          <p:sp>
            <p:nvSpPr>
              <p:cNvPr id="63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4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5638800" y="361950"/>
              <a:ext cx="631634" cy="700900"/>
              <a:chOff x="892366" y="1276350"/>
              <a:chExt cx="631634" cy="700900"/>
            </a:xfrm>
          </p:grpSpPr>
          <p:sp>
            <p:nvSpPr>
              <p:cNvPr id="66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7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50 %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sp>
          <p:nvSpPr>
            <p:cNvPr id="69" name="Freeform 96"/>
            <p:cNvSpPr>
              <a:spLocks/>
            </p:cNvSpPr>
            <p:nvPr/>
          </p:nvSpPr>
          <p:spPr bwMode="auto">
            <a:xfrm>
              <a:off x="474662" y="2079625"/>
              <a:ext cx="668338" cy="1544638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0" name="Oval 97"/>
          <p:cNvSpPr>
            <a:spLocks noChangeArrowheads="1"/>
          </p:cNvSpPr>
          <p:nvPr/>
        </p:nvSpPr>
        <p:spPr bwMode="auto">
          <a:xfrm>
            <a:off x="866156" y="3404254"/>
            <a:ext cx="316057" cy="312008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7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0787253"/>
      </p:ext>
    </p:extLst>
  </p:cSld>
  <p:clrMapOvr>
    <a:masterClrMapping/>
  </p:clrMapOvr>
  <p:transition spd="slow" advTm="145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AutoShape 3"/>
          <p:cNvSpPr>
            <a:spLocks/>
          </p:cNvSpPr>
          <p:nvPr/>
        </p:nvSpPr>
        <p:spPr bwMode="auto">
          <a:xfrm>
            <a:off x="4797864" y="2262811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社交平台宣传</a:t>
            </a:r>
            <a:endParaRPr lang="en-US" altLang="zh-CN" sz="19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49" name="Group 16"/>
          <p:cNvGrpSpPr>
            <a:grpSpLocks/>
          </p:cNvGrpSpPr>
          <p:nvPr/>
        </p:nvGrpSpPr>
        <p:grpSpPr bwMode="auto">
          <a:xfrm>
            <a:off x="385570" y="2607821"/>
            <a:ext cx="1972855" cy="1041028"/>
            <a:chOff x="0" y="0"/>
            <a:chExt cx="4175676" cy="2204198"/>
          </a:xfrm>
        </p:grpSpPr>
        <p:sp>
          <p:nvSpPr>
            <p:cNvPr id="50" name="AutoShape 17"/>
            <p:cNvSpPr>
              <a:spLocks/>
            </p:cNvSpPr>
            <p:nvPr/>
          </p:nvSpPr>
          <p:spPr bwMode="auto">
            <a:xfrm>
              <a:off x="0" y="679681"/>
              <a:ext cx="415979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AutoShape 18"/>
            <p:cNvSpPr>
              <a:spLocks/>
            </p:cNvSpPr>
            <p:nvPr/>
          </p:nvSpPr>
          <p:spPr bwMode="auto">
            <a:xfrm>
              <a:off x="14290" y="0"/>
              <a:ext cx="4161386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52" name="Group 19"/>
          <p:cNvGrpSpPr>
            <a:grpSpLocks/>
          </p:cNvGrpSpPr>
          <p:nvPr/>
        </p:nvGrpSpPr>
        <p:grpSpPr bwMode="auto">
          <a:xfrm>
            <a:off x="9192906" y="2588320"/>
            <a:ext cx="2250405" cy="1041028"/>
            <a:chOff x="0" y="0"/>
            <a:chExt cx="4761220" cy="2204198"/>
          </a:xfrm>
        </p:grpSpPr>
        <p:sp>
          <p:nvSpPr>
            <p:cNvPr id="53" name="AutoShape 20"/>
            <p:cNvSpPr>
              <a:spLocks/>
            </p:cNvSpPr>
            <p:nvPr/>
          </p:nvSpPr>
          <p:spPr bwMode="auto">
            <a:xfrm>
              <a:off x="0" y="679681"/>
              <a:ext cx="415971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1"/>
            <p:cNvSpPr>
              <a:spLocks/>
            </p:cNvSpPr>
            <p:nvPr/>
          </p:nvSpPr>
          <p:spPr bwMode="auto">
            <a:xfrm>
              <a:off x="14283" y="0"/>
              <a:ext cx="4746937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9392" y="2859828"/>
            <a:ext cx="1973605" cy="1397287"/>
            <a:chOff x="6339392" y="2859828"/>
            <a:chExt cx="1973605" cy="1397287"/>
          </a:xfrm>
        </p:grpSpPr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6943250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>
              <a:off x="7322819" y="3616598"/>
              <a:ext cx="0" cy="276758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8" name="AutoShape 15"/>
            <p:cNvSpPr>
              <a:spLocks/>
            </p:cNvSpPr>
            <p:nvPr/>
          </p:nvSpPr>
          <p:spPr bwMode="auto">
            <a:xfrm>
              <a:off x="6339392" y="3849104"/>
              <a:ext cx="1973605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7200870" y="3113635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4082" y="2255311"/>
            <a:ext cx="1769568" cy="1364287"/>
            <a:chOff x="7394082" y="2255311"/>
            <a:chExt cx="1769568" cy="1364287"/>
          </a:xfrm>
        </p:grpSpPr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7892921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V="1">
              <a:off x="8273240" y="2586821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AutoShape 13"/>
            <p:cNvSpPr>
              <a:spLocks/>
            </p:cNvSpPr>
            <p:nvPr/>
          </p:nvSpPr>
          <p:spPr bwMode="auto">
            <a:xfrm>
              <a:off x="7394082" y="2255311"/>
              <a:ext cx="1769568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147165" y="3113635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379359" y="2255311"/>
            <a:ext cx="1666800" cy="1364287"/>
            <a:chOff x="3379359" y="2255311"/>
            <a:chExt cx="1666800" cy="1364287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3848193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 flipV="1">
              <a:off x="4227761" y="2577820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1"/>
            <p:cNvSpPr>
              <a:spLocks/>
            </p:cNvSpPr>
            <p:nvPr/>
          </p:nvSpPr>
          <p:spPr bwMode="auto">
            <a:xfrm>
              <a:off x="3379359" y="2255311"/>
              <a:ext cx="1666800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4111445" y="3114210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56406" y="2859828"/>
            <a:ext cx="1973606" cy="1397287"/>
            <a:chOff x="2256406" y="2859828"/>
            <a:chExt cx="1973606" cy="1397287"/>
          </a:xfrm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2897772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>
                <a:tabLst>
                  <a:tab pos="720090" algn="l"/>
                </a:tabLst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>
              <a:off x="3277340" y="3625598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2" name="AutoShape 9"/>
            <p:cNvSpPr>
              <a:spLocks/>
            </p:cNvSpPr>
            <p:nvPr/>
          </p:nvSpPr>
          <p:spPr bwMode="auto">
            <a:xfrm>
              <a:off x="2256406" y="3849104"/>
              <a:ext cx="1973606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123.000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157457" y="3113635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6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7446943"/>
      </p:ext>
    </p:extLst>
  </p:cSld>
  <p:clrMapOvr>
    <a:masterClrMapping/>
  </p:clrMapOvr>
  <p:transition spd="slow" advTm="18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85"/>
          <p:cNvGrpSpPr>
            <a:grpSpLocks noChangeAspect="1"/>
          </p:cNvGrpSpPr>
          <p:nvPr/>
        </p:nvGrpSpPr>
        <p:grpSpPr bwMode="auto">
          <a:xfrm>
            <a:off x="1056191" y="1536042"/>
            <a:ext cx="4620832" cy="3720100"/>
            <a:chOff x="816" y="468"/>
            <a:chExt cx="2310" cy="1860"/>
          </a:xfrm>
          <a:noFill/>
        </p:grpSpPr>
        <p:sp>
          <p:nvSpPr>
            <p:cNvPr id="14" name="AutoShape 84"/>
            <p:cNvSpPr>
              <a:spLocks noChangeAspect="1" noChangeArrowheads="1" noTextEdit="1"/>
            </p:cNvSpPr>
            <p:nvPr/>
          </p:nvSpPr>
          <p:spPr bwMode="auto">
            <a:xfrm>
              <a:off x="816" y="468"/>
              <a:ext cx="2310" cy="18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3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5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6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8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00026" y="2801465"/>
            <a:ext cx="1116231" cy="1267058"/>
            <a:chOff x="1031709" y="2356953"/>
            <a:chExt cx="885849" cy="1005700"/>
          </a:xfrm>
        </p:grpSpPr>
        <p:sp>
          <p:nvSpPr>
            <p:cNvPr id="12" name="Title 1"/>
            <p:cNvSpPr txBox="1">
              <a:spLocks/>
            </p:cNvSpPr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275753" y="1883396"/>
            <a:ext cx="1116231" cy="1267058"/>
            <a:chOff x="3393267" y="1628255"/>
            <a:chExt cx="885849" cy="100570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12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4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20478" y="1421015"/>
            <a:ext cx="1116231" cy="1267058"/>
            <a:chOff x="2238351" y="1261250"/>
            <a:chExt cx="885849" cy="10057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</a:t>
              </a:r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5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Group 72"/>
          <p:cNvGrpSpPr/>
          <p:nvPr/>
        </p:nvGrpSpPr>
        <p:grpSpPr>
          <a:xfrm>
            <a:off x="6049089" y="1580660"/>
            <a:ext cx="4320778" cy="1343042"/>
            <a:chOff x="533400" y="1276351"/>
            <a:chExt cx="3429000" cy="1066011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73"/>
          <p:cNvGrpSpPr/>
          <p:nvPr/>
        </p:nvGrpSpPr>
        <p:grpSpPr>
          <a:xfrm>
            <a:off x="6049089" y="2797115"/>
            <a:ext cx="4320778" cy="1355332"/>
            <a:chOff x="533400" y="1276351"/>
            <a:chExt cx="3429000" cy="1075766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Group 76"/>
          <p:cNvGrpSpPr/>
          <p:nvPr/>
        </p:nvGrpSpPr>
        <p:grpSpPr>
          <a:xfrm>
            <a:off x="6049089" y="4045150"/>
            <a:ext cx="4320778" cy="1355177"/>
            <a:chOff x="533400" y="1276351"/>
            <a:chExt cx="3429000" cy="1075643"/>
          </a:xfrm>
        </p:grpSpPr>
        <p:sp>
          <p:nvSpPr>
            <p:cNvPr id="43" name="TextBox 42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0034946"/>
      </p:ext>
    </p:extLst>
  </p:cSld>
  <p:clrMapOvr>
    <a:masterClrMapping/>
  </p:clrMapOvr>
  <p:transition spd="slow" advTm="219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F:\鹏\PPT总结内页\色彩\暗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946662" y="1512363"/>
            <a:ext cx="9855075" cy="4608124"/>
            <a:chOff x="685801" y="971550"/>
            <a:chExt cx="7821057" cy="3657600"/>
          </a:xfrm>
        </p:grpSpPr>
        <p:grpSp>
          <p:nvGrpSpPr>
            <p:cNvPr id="18" name="Group 17"/>
            <p:cNvGrpSpPr/>
            <p:nvPr/>
          </p:nvGrpSpPr>
          <p:grpSpPr>
            <a:xfrm>
              <a:off x="685801" y="971550"/>
              <a:ext cx="2563257" cy="3657600"/>
              <a:chOff x="685801" y="1200150"/>
              <a:chExt cx="2563257" cy="3657600"/>
            </a:xfrm>
            <a:noFill/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 rot="10800000">
                <a:off x="685801" y="1200150"/>
                <a:ext cx="2563257" cy="3050617"/>
              </a:xfrm>
              <a:custGeom>
                <a:avLst/>
                <a:gdLst>
                  <a:gd name="T0" fmla="*/ 339 w 596"/>
                  <a:gd name="T1" fmla="*/ 115 h 709"/>
                  <a:gd name="T2" fmla="*/ 596 w 596"/>
                  <a:gd name="T3" fmla="*/ 410 h 709"/>
                  <a:gd name="T4" fmla="*/ 298 w 596"/>
                  <a:gd name="T5" fmla="*/ 709 h 709"/>
                  <a:gd name="T6" fmla="*/ 0 w 596"/>
                  <a:gd name="T7" fmla="*/ 410 h 709"/>
                  <a:gd name="T8" fmla="*/ 255 w 596"/>
                  <a:gd name="T9" fmla="*/ 115 h 709"/>
                  <a:gd name="T10" fmla="*/ 296 w 596"/>
                  <a:gd name="T11" fmla="*/ 0 h 709"/>
                  <a:gd name="T12" fmla="*/ 339 w 596"/>
                  <a:gd name="T13" fmla="*/ 115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6" h="709">
                    <a:moveTo>
                      <a:pt x="339" y="115"/>
                    </a:moveTo>
                    <a:cubicBezTo>
                      <a:pt x="484" y="135"/>
                      <a:pt x="596" y="259"/>
                      <a:pt x="596" y="410"/>
                    </a:cubicBezTo>
                    <a:cubicBezTo>
                      <a:pt x="596" y="575"/>
                      <a:pt x="463" y="709"/>
                      <a:pt x="298" y="709"/>
                    </a:cubicBezTo>
                    <a:cubicBezTo>
                      <a:pt x="133" y="709"/>
                      <a:pt x="0" y="575"/>
                      <a:pt x="0" y="410"/>
                    </a:cubicBezTo>
                    <a:cubicBezTo>
                      <a:pt x="0" y="260"/>
                      <a:pt x="111" y="136"/>
                      <a:pt x="255" y="115"/>
                    </a:cubicBezTo>
                    <a:cubicBezTo>
                      <a:pt x="296" y="0"/>
                      <a:pt x="296" y="0"/>
                      <a:pt x="296" y="0"/>
                    </a:cubicBezTo>
                    <a:lnTo>
                      <a:pt x="339" y="11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" name="Group 44"/>
              <p:cNvGrpSpPr/>
              <p:nvPr/>
            </p:nvGrpSpPr>
            <p:grpSpPr>
              <a:xfrm>
                <a:off x="1216356" y="1592120"/>
                <a:ext cx="1475474" cy="2005334"/>
                <a:chOff x="1216356" y="1592120"/>
                <a:chExt cx="1475474" cy="2005334"/>
              </a:xfrm>
              <a:grpFill/>
            </p:grpSpPr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1216356" y="2149654"/>
                  <a:ext cx="1475474" cy="1447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Title 13"/>
                <p:cNvSpPr txBox="1">
                  <a:spLocks/>
                </p:cNvSpPr>
                <p:nvPr/>
              </p:nvSpPr>
              <p:spPr>
                <a:xfrm>
                  <a:off x="1260296" y="1592120"/>
                  <a:ext cx="1422170" cy="43972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 anchor="ctr">
                  <a:spAutoFit/>
                </a:bodyPr>
                <a:lstStyle>
                  <a:lvl1pPr algn="l" defTabSz="914400" rtl="0" eaLnBrk="1" latinLnBrk="0" hangingPunct="1">
                    <a:spcBef>
                      <a:spcPct val="0"/>
                    </a:spcBef>
                    <a:buNone/>
                    <a:defRPr sz="3200" b="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Sans Pro Light" pitchFamily="34" charset="0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300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基础版</a:t>
                  </a:r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95400" y="2038350"/>
                  <a:ext cx="1295400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Rounded Rectangle 20"/>
              <p:cNvSpPr/>
              <p:nvPr/>
            </p:nvSpPr>
            <p:spPr>
              <a:xfrm>
                <a:off x="1371600" y="4400550"/>
                <a:ext cx="1066800" cy="457200"/>
              </a:xfrm>
              <a:prstGeom prst="round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1371600" y="4445928"/>
                <a:ext cx="1066800" cy="37636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/>
                    </a:solidFill>
                    <a:cs typeface="Open Sans" pitchFamily="34" charset="0"/>
                  </a:rPr>
                  <a:t>$4.99</a:t>
                </a:r>
                <a:endParaRPr lang="en-US" spc="-189" dirty="0">
                  <a:solidFill>
                    <a:srgbClr val="FFFFFF"/>
                  </a:solidFill>
                  <a:cs typeface="Open Sans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304144" y="971550"/>
              <a:ext cx="2563257" cy="3657600"/>
              <a:chOff x="3304144" y="971550"/>
              <a:chExt cx="2563257" cy="36576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3304144" y="971550"/>
                <a:ext cx="2563257" cy="3050617"/>
                <a:chOff x="3304144" y="1200150"/>
                <a:chExt cx="2563257" cy="3050617"/>
              </a:xfrm>
              <a:noFill/>
            </p:grpSpPr>
            <p:sp>
              <p:nvSpPr>
                <p:cNvPr id="7" name="Freeform 6"/>
                <p:cNvSpPr>
                  <a:spLocks/>
                </p:cNvSpPr>
                <p:nvPr/>
              </p:nvSpPr>
              <p:spPr bwMode="auto">
                <a:xfrm rot="10800000">
                  <a:off x="3304144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8" name="Group 45"/>
                <p:cNvGrpSpPr/>
                <p:nvPr/>
              </p:nvGrpSpPr>
              <p:grpSpPr>
                <a:xfrm>
                  <a:off x="3843970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9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专业版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Group 25"/>
              <p:cNvGrpSpPr/>
              <p:nvPr/>
            </p:nvGrpSpPr>
            <p:grpSpPr>
              <a:xfrm>
                <a:off x="3962400" y="4171950"/>
                <a:ext cx="1066800" cy="457200"/>
                <a:chOff x="3962400" y="4400550"/>
                <a:chExt cx="1066800" cy="457200"/>
              </a:xfrm>
              <a:noFill/>
            </p:grpSpPr>
            <p:sp>
              <p:nvSpPr>
                <p:cNvPr id="27" name="Rounded Rectangle 26"/>
                <p:cNvSpPr/>
                <p:nvPr/>
              </p:nvSpPr>
              <p:spPr>
                <a:xfrm>
                  <a:off x="3962400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Content Placeholder 2"/>
                <p:cNvSpPr txBox="1">
                  <a:spLocks/>
                </p:cNvSpPr>
                <p:nvPr/>
              </p:nvSpPr>
              <p:spPr>
                <a:xfrm>
                  <a:off x="3962400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$6.99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5943601" y="971550"/>
              <a:ext cx="2563257" cy="3657600"/>
              <a:chOff x="5943601" y="971550"/>
              <a:chExt cx="2563257" cy="365760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5943601" y="971550"/>
                <a:ext cx="2563257" cy="3050617"/>
                <a:chOff x="5943601" y="1200150"/>
                <a:chExt cx="2563257" cy="3050617"/>
              </a:xfrm>
              <a:noFill/>
            </p:grpSpPr>
            <p:sp>
              <p:nvSpPr>
                <p:cNvPr id="13" name="Freeform 12"/>
                <p:cNvSpPr>
                  <a:spLocks/>
                </p:cNvSpPr>
                <p:nvPr/>
              </p:nvSpPr>
              <p:spPr bwMode="auto">
                <a:xfrm rot="10800000">
                  <a:off x="5943601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4" name="Group 49"/>
                <p:cNvGrpSpPr/>
                <p:nvPr/>
              </p:nvGrpSpPr>
              <p:grpSpPr>
                <a:xfrm>
                  <a:off x="6496414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企业版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Group 28"/>
              <p:cNvGrpSpPr/>
              <p:nvPr/>
            </p:nvGrpSpPr>
            <p:grpSpPr>
              <a:xfrm>
                <a:off x="6701318" y="4171950"/>
                <a:ext cx="1066800" cy="457200"/>
                <a:chOff x="6701318" y="4400550"/>
                <a:chExt cx="1066800" cy="457200"/>
              </a:xfrm>
              <a:noFill/>
            </p:grpSpPr>
            <p:sp>
              <p:nvSpPr>
                <p:cNvPr id="30" name="Rounded Rectangle 29"/>
                <p:cNvSpPr/>
                <p:nvPr/>
              </p:nvSpPr>
              <p:spPr>
                <a:xfrm>
                  <a:off x="6701318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Content Placeholder 2"/>
                <p:cNvSpPr txBox="1">
                  <a:spLocks/>
                </p:cNvSpPr>
                <p:nvPr/>
              </p:nvSpPr>
              <p:spPr>
                <a:xfrm>
                  <a:off x="6701318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$9.99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8681652"/>
      </p:ext>
    </p:extLst>
  </p:cSld>
  <p:clrMapOvr>
    <a:masterClrMapping/>
  </p:clrMapOvr>
  <p:transition spd="slow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AutoShape 18"/>
          <p:cNvSpPr>
            <a:spLocks noChangeAspect="1" noChangeArrowheads="1" noTextEdit="1"/>
          </p:cNvSpPr>
          <p:nvPr/>
        </p:nvSpPr>
        <p:spPr bwMode="auto">
          <a:xfrm>
            <a:off x="1154997" y="1872340"/>
            <a:ext cx="9718750" cy="3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3" name="Freeform 575"/>
          <p:cNvSpPr>
            <a:spLocks noChangeArrowheads="1"/>
          </p:cNvSpPr>
          <p:nvPr/>
        </p:nvSpPr>
        <p:spPr bwMode="auto">
          <a:xfrm>
            <a:off x="2635764" y="5428937"/>
            <a:ext cx="6679203" cy="387010"/>
          </a:xfrm>
          <a:custGeom>
            <a:avLst/>
            <a:gdLst>
              <a:gd name="T0" fmla="*/ 433 w 433"/>
              <a:gd name="T1" fmla="*/ 19 h 25"/>
              <a:gd name="T2" fmla="*/ 427 w 433"/>
              <a:gd name="T3" fmla="*/ 25 h 25"/>
              <a:gd name="T4" fmla="*/ 6 w 433"/>
              <a:gd name="T5" fmla="*/ 25 h 25"/>
              <a:gd name="T6" fmla="*/ 0 w 433"/>
              <a:gd name="T7" fmla="*/ 19 h 25"/>
              <a:gd name="T8" fmla="*/ 0 w 433"/>
              <a:gd name="T9" fmla="*/ 6 h 25"/>
              <a:gd name="T10" fmla="*/ 6 w 433"/>
              <a:gd name="T11" fmla="*/ 0 h 25"/>
              <a:gd name="T12" fmla="*/ 427 w 433"/>
              <a:gd name="T13" fmla="*/ 0 h 25"/>
              <a:gd name="T14" fmla="*/ 433 w 433"/>
              <a:gd name="T15" fmla="*/ 6 h 25"/>
              <a:gd name="T16" fmla="*/ 433 w 433"/>
              <a:gd name="T17" fmla="*/ 19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3"/>
              <a:gd name="T28" fmla="*/ 0 h 25"/>
              <a:gd name="T29" fmla="*/ 433 w 433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3" h="25">
                <a:moveTo>
                  <a:pt x="433" y="19"/>
                </a:moveTo>
                <a:cubicBezTo>
                  <a:pt x="433" y="23"/>
                  <a:pt x="430" y="25"/>
                  <a:pt x="427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2" y="25"/>
                  <a:pt x="0" y="23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30" y="0"/>
                  <a:pt x="433" y="3"/>
                  <a:pt x="433" y="6"/>
                </a:cubicBezTo>
                <a:lnTo>
                  <a:pt x="4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4" name="Freeform 616"/>
          <p:cNvSpPr>
            <a:spLocks noChangeArrowheads="1"/>
          </p:cNvSpPr>
          <p:nvPr/>
        </p:nvSpPr>
        <p:spPr bwMode="auto">
          <a:xfrm>
            <a:off x="3931997" y="3268878"/>
            <a:ext cx="1500" cy="16500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"/>
              <a:gd name="T14" fmla="*/ 635 w 635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9225" name="组合 7"/>
          <p:cNvGrpSpPr>
            <a:grpSpLocks/>
          </p:cNvGrpSpPr>
          <p:nvPr/>
        </p:nvGrpSpPr>
        <p:grpSpPr bwMode="auto">
          <a:xfrm>
            <a:off x="1139994" y="2400355"/>
            <a:ext cx="4611831" cy="2701573"/>
            <a:chOff x="0" y="0"/>
            <a:chExt cx="4879975" cy="2859088"/>
          </a:xfrm>
        </p:grpSpPr>
        <p:grpSp>
          <p:nvGrpSpPr>
            <p:cNvPr id="9226" name="组合 5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27" name="组合 1"/>
              <p:cNvGrpSpPr>
                <a:grpSpLocks/>
              </p:cNvGrpSpPr>
              <p:nvPr/>
            </p:nvGrpSpPr>
            <p:grpSpPr bwMode="auto">
              <a:xfrm>
                <a:off x="277813" y="0"/>
                <a:ext cx="4324350" cy="2481263"/>
                <a:chOff x="0" y="0"/>
                <a:chExt cx="4324350" cy="2481263"/>
              </a:xfrm>
            </p:grpSpPr>
            <p:sp>
              <p:nvSpPr>
                <p:cNvPr id="9228" name="Freeform 2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4350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6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29" name="矩形 859"/>
                <p:cNvSpPr>
                  <a:spLocks noChangeArrowheads="1"/>
                </p:cNvSpPr>
                <p:nvPr/>
              </p:nvSpPr>
              <p:spPr bwMode="auto">
                <a:xfrm>
                  <a:off x="163609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0" name="Freeform 21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5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5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31" name="Group 811"/>
            <p:cNvGrpSpPr>
              <a:grpSpLocks/>
            </p:cNvGrpSpPr>
            <p:nvPr/>
          </p:nvGrpSpPr>
          <p:grpSpPr bwMode="auto">
            <a:xfrm>
              <a:off x="966785" y="635000"/>
              <a:ext cx="561975" cy="1406525"/>
              <a:chOff x="0" y="0"/>
              <a:chExt cx="354" cy="886"/>
            </a:xfrm>
          </p:grpSpPr>
          <p:sp>
            <p:nvSpPr>
              <p:cNvPr id="9232" name="Freeform 812"/>
              <p:cNvSpPr>
                <a:spLocks noChangeArrowheads="1"/>
              </p:cNvSpPr>
              <p:nvPr/>
            </p:nvSpPr>
            <p:spPr bwMode="auto">
              <a:xfrm>
                <a:off x="0" y="152"/>
                <a:ext cx="354" cy="734"/>
              </a:xfrm>
              <a:custGeom>
                <a:avLst/>
                <a:gdLst>
                  <a:gd name="T0" fmla="*/ 41 w 54"/>
                  <a:gd name="T1" fmla="*/ 0 h 116"/>
                  <a:gd name="T2" fmla="*/ 14 w 54"/>
                  <a:gd name="T3" fmla="*/ 0 h 116"/>
                  <a:gd name="T4" fmla="*/ 0 w 54"/>
                  <a:gd name="T5" fmla="*/ 12 h 116"/>
                  <a:gd name="T6" fmla="*/ 0 w 54"/>
                  <a:gd name="T7" fmla="*/ 12 h 116"/>
                  <a:gd name="T8" fmla="*/ 0 w 54"/>
                  <a:gd name="T9" fmla="*/ 14 h 116"/>
                  <a:gd name="T10" fmla="*/ 0 w 54"/>
                  <a:gd name="T11" fmla="*/ 52 h 116"/>
                  <a:gd name="T12" fmla="*/ 4 w 54"/>
                  <a:gd name="T13" fmla="*/ 57 h 116"/>
                  <a:gd name="T14" fmla="*/ 9 w 54"/>
                  <a:gd name="T15" fmla="*/ 52 h 116"/>
                  <a:gd name="T16" fmla="*/ 9 w 54"/>
                  <a:gd name="T17" fmla="*/ 19 h 116"/>
                  <a:gd name="T18" fmla="*/ 13 w 54"/>
                  <a:gd name="T19" fmla="*/ 19 h 116"/>
                  <a:gd name="T20" fmla="*/ 13 w 54"/>
                  <a:gd name="T21" fmla="*/ 51 h 116"/>
                  <a:gd name="T22" fmla="*/ 13 w 54"/>
                  <a:gd name="T23" fmla="*/ 52 h 116"/>
                  <a:gd name="T24" fmla="*/ 13 w 54"/>
                  <a:gd name="T25" fmla="*/ 109 h 116"/>
                  <a:gd name="T26" fmla="*/ 19 w 54"/>
                  <a:gd name="T27" fmla="*/ 116 h 116"/>
                  <a:gd name="T28" fmla="*/ 26 w 54"/>
                  <a:gd name="T29" fmla="*/ 109 h 116"/>
                  <a:gd name="T30" fmla="*/ 26 w 54"/>
                  <a:gd name="T31" fmla="*/ 59 h 116"/>
                  <a:gd name="T32" fmla="*/ 29 w 54"/>
                  <a:gd name="T33" fmla="*/ 59 h 116"/>
                  <a:gd name="T34" fmla="*/ 29 w 54"/>
                  <a:gd name="T35" fmla="*/ 109 h 116"/>
                  <a:gd name="T36" fmla="*/ 35 w 54"/>
                  <a:gd name="T37" fmla="*/ 116 h 116"/>
                  <a:gd name="T38" fmla="*/ 41 w 54"/>
                  <a:gd name="T39" fmla="*/ 109 h 116"/>
                  <a:gd name="T40" fmla="*/ 41 w 54"/>
                  <a:gd name="T41" fmla="*/ 51 h 116"/>
                  <a:gd name="T42" fmla="*/ 41 w 54"/>
                  <a:gd name="T43" fmla="*/ 50 h 116"/>
                  <a:gd name="T44" fmla="*/ 41 w 54"/>
                  <a:gd name="T45" fmla="*/ 19 h 116"/>
                  <a:gd name="T46" fmla="*/ 45 w 54"/>
                  <a:gd name="T47" fmla="*/ 19 h 116"/>
                  <a:gd name="T48" fmla="*/ 45 w 54"/>
                  <a:gd name="T49" fmla="*/ 52 h 116"/>
                  <a:gd name="T50" fmla="*/ 50 w 54"/>
                  <a:gd name="T51" fmla="*/ 57 h 116"/>
                  <a:gd name="T52" fmla="*/ 54 w 54"/>
                  <a:gd name="T53" fmla="*/ 52 h 116"/>
                  <a:gd name="T54" fmla="*/ 54 w 54"/>
                  <a:gd name="T55" fmla="*/ 14 h 116"/>
                  <a:gd name="T56" fmla="*/ 54 w 54"/>
                  <a:gd name="T57" fmla="*/ 12 h 116"/>
                  <a:gd name="T58" fmla="*/ 54 w 54"/>
                  <a:gd name="T59" fmla="*/ 11 h 116"/>
                  <a:gd name="T60" fmla="*/ 41 w 54"/>
                  <a:gd name="T61" fmla="*/ 0 h 1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54"/>
                  <a:gd name="T94" fmla="*/ 0 h 116"/>
                  <a:gd name="T95" fmla="*/ 54 w 54"/>
                  <a:gd name="T96" fmla="*/ 116 h 11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54" h="116">
                    <a:moveTo>
                      <a:pt x="41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5"/>
                      <a:pt x="2" y="57"/>
                      <a:pt x="4" y="57"/>
                    </a:cubicBezTo>
                    <a:cubicBezTo>
                      <a:pt x="7" y="57"/>
                      <a:pt x="9" y="55"/>
                      <a:pt x="9" y="5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2"/>
                      <a:pt x="13" y="52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13"/>
                      <a:pt x="16" y="116"/>
                      <a:pt x="19" y="116"/>
                    </a:cubicBezTo>
                    <a:cubicBezTo>
                      <a:pt x="23" y="116"/>
                      <a:pt x="26" y="113"/>
                      <a:pt x="26" y="10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13"/>
                      <a:pt x="31" y="116"/>
                      <a:pt x="35" y="116"/>
                    </a:cubicBezTo>
                    <a:cubicBezTo>
                      <a:pt x="38" y="116"/>
                      <a:pt x="41" y="113"/>
                      <a:pt x="41" y="109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5"/>
                      <a:pt x="47" y="57"/>
                      <a:pt x="50" y="57"/>
                    </a:cubicBezTo>
                    <a:cubicBezTo>
                      <a:pt x="52" y="57"/>
                      <a:pt x="54" y="55"/>
                      <a:pt x="54" y="52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7"/>
                      <a:pt x="50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33" name="Oval 813"/>
              <p:cNvSpPr>
                <a:spLocks noChangeArrowheads="1"/>
              </p:cNvSpPr>
              <p:nvPr/>
            </p:nvSpPr>
            <p:spPr bwMode="auto">
              <a:xfrm>
                <a:off x="105" y="0"/>
                <a:ext cx="144" cy="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34" name="组合 8"/>
          <p:cNvGrpSpPr>
            <a:grpSpLocks/>
          </p:cNvGrpSpPr>
          <p:nvPr/>
        </p:nvGrpSpPr>
        <p:grpSpPr bwMode="auto">
          <a:xfrm>
            <a:off x="6261916" y="2400355"/>
            <a:ext cx="4611831" cy="2701573"/>
            <a:chOff x="0" y="0"/>
            <a:chExt cx="4879975" cy="2859088"/>
          </a:xfrm>
        </p:grpSpPr>
        <p:grpSp>
          <p:nvGrpSpPr>
            <p:cNvPr id="9235" name="组合 6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36" name="组合 2"/>
              <p:cNvGrpSpPr>
                <a:grpSpLocks/>
              </p:cNvGrpSpPr>
              <p:nvPr/>
            </p:nvGrpSpPr>
            <p:grpSpPr bwMode="auto">
              <a:xfrm>
                <a:off x="276225" y="0"/>
                <a:ext cx="4325938" cy="2481263"/>
                <a:chOff x="0" y="0"/>
                <a:chExt cx="4325938" cy="2481263"/>
              </a:xfrm>
            </p:grpSpPr>
            <p:sp>
              <p:nvSpPr>
                <p:cNvPr id="9237" name="Freeform 29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5938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5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38" name="矩形 858"/>
                <p:cNvSpPr>
                  <a:spLocks noChangeArrowheads="1"/>
                </p:cNvSpPr>
                <p:nvPr/>
              </p:nvSpPr>
              <p:spPr bwMode="auto">
                <a:xfrm>
                  <a:off x="2546448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9" name="Freeform 298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4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4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40" name="Group 816"/>
            <p:cNvGrpSpPr>
              <a:grpSpLocks/>
            </p:cNvGrpSpPr>
            <p:nvPr/>
          </p:nvGrpSpPr>
          <p:grpSpPr bwMode="auto">
            <a:xfrm>
              <a:off x="3280022" y="634999"/>
              <a:ext cx="709566" cy="1494585"/>
              <a:chOff x="0" y="0"/>
              <a:chExt cx="442" cy="931"/>
            </a:xfrm>
          </p:grpSpPr>
          <p:sp>
            <p:nvSpPr>
              <p:cNvPr id="9241" name="Oval 817"/>
              <p:cNvSpPr>
                <a:spLocks noChangeArrowheads="1"/>
              </p:cNvSpPr>
              <p:nvPr/>
            </p:nvSpPr>
            <p:spPr bwMode="auto">
              <a:xfrm>
                <a:off x="143" y="0"/>
                <a:ext cx="143" cy="1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2" name="Freeform 818"/>
              <p:cNvSpPr>
                <a:spLocks noChangeArrowheads="1"/>
              </p:cNvSpPr>
              <p:nvPr/>
            </p:nvSpPr>
            <p:spPr bwMode="auto">
              <a:xfrm>
                <a:off x="0" y="167"/>
                <a:ext cx="442" cy="764"/>
              </a:xfrm>
              <a:custGeom>
                <a:avLst/>
                <a:gdLst>
                  <a:gd name="T0" fmla="*/ 64 w 65"/>
                  <a:gd name="T1" fmla="*/ 42 h 115"/>
                  <a:gd name="T2" fmla="*/ 52 w 65"/>
                  <a:gd name="T3" fmla="*/ 7 h 115"/>
                  <a:gd name="T4" fmla="*/ 45 w 65"/>
                  <a:gd name="T5" fmla="*/ 0 h 115"/>
                  <a:gd name="T6" fmla="*/ 19 w 65"/>
                  <a:gd name="T7" fmla="*/ 0 h 115"/>
                  <a:gd name="T8" fmla="*/ 13 w 65"/>
                  <a:gd name="T9" fmla="*/ 4 h 115"/>
                  <a:gd name="T10" fmla="*/ 12 w 65"/>
                  <a:gd name="T11" fmla="*/ 5 h 115"/>
                  <a:gd name="T12" fmla="*/ 12 w 65"/>
                  <a:gd name="T13" fmla="*/ 5 h 115"/>
                  <a:gd name="T14" fmla="*/ 12 w 65"/>
                  <a:gd name="T15" fmla="*/ 6 h 115"/>
                  <a:gd name="T16" fmla="*/ 0 w 65"/>
                  <a:gd name="T17" fmla="*/ 42 h 115"/>
                  <a:gd name="T18" fmla="*/ 3 w 65"/>
                  <a:gd name="T19" fmla="*/ 48 h 115"/>
                  <a:gd name="T20" fmla="*/ 9 w 65"/>
                  <a:gd name="T21" fmla="*/ 45 h 115"/>
                  <a:gd name="T22" fmla="*/ 18 w 65"/>
                  <a:gd name="T23" fmla="*/ 16 h 115"/>
                  <a:gd name="T24" fmla="*/ 19 w 65"/>
                  <a:gd name="T25" fmla="*/ 16 h 115"/>
                  <a:gd name="T26" fmla="*/ 20 w 65"/>
                  <a:gd name="T27" fmla="*/ 16 h 115"/>
                  <a:gd name="T28" fmla="*/ 6 w 65"/>
                  <a:gd name="T29" fmla="*/ 68 h 115"/>
                  <a:gd name="T30" fmla="*/ 20 w 65"/>
                  <a:gd name="T31" fmla="*/ 68 h 115"/>
                  <a:gd name="T32" fmla="*/ 20 w 65"/>
                  <a:gd name="T33" fmla="*/ 109 h 115"/>
                  <a:gd name="T34" fmla="*/ 25 w 65"/>
                  <a:gd name="T35" fmla="*/ 115 h 115"/>
                  <a:gd name="T36" fmla="*/ 31 w 65"/>
                  <a:gd name="T37" fmla="*/ 109 h 115"/>
                  <a:gd name="T38" fmla="*/ 31 w 65"/>
                  <a:gd name="T39" fmla="*/ 68 h 115"/>
                  <a:gd name="T40" fmla="*/ 34 w 65"/>
                  <a:gd name="T41" fmla="*/ 68 h 115"/>
                  <a:gd name="T42" fmla="*/ 34 w 65"/>
                  <a:gd name="T43" fmla="*/ 109 h 115"/>
                  <a:gd name="T44" fmla="*/ 39 w 65"/>
                  <a:gd name="T45" fmla="*/ 115 h 115"/>
                  <a:gd name="T46" fmla="*/ 44 w 65"/>
                  <a:gd name="T47" fmla="*/ 109 h 115"/>
                  <a:gd name="T48" fmla="*/ 44 w 65"/>
                  <a:gd name="T49" fmla="*/ 68 h 115"/>
                  <a:gd name="T50" fmla="*/ 58 w 65"/>
                  <a:gd name="T51" fmla="*/ 68 h 115"/>
                  <a:gd name="T52" fmla="*/ 44 w 65"/>
                  <a:gd name="T53" fmla="*/ 16 h 115"/>
                  <a:gd name="T54" fmla="*/ 45 w 65"/>
                  <a:gd name="T55" fmla="*/ 16 h 115"/>
                  <a:gd name="T56" fmla="*/ 46 w 65"/>
                  <a:gd name="T57" fmla="*/ 16 h 115"/>
                  <a:gd name="T58" fmla="*/ 55 w 65"/>
                  <a:gd name="T59" fmla="*/ 45 h 115"/>
                  <a:gd name="T60" fmla="*/ 61 w 65"/>
                  <a:gd name="T61" fmla="*/ 48 h 115"/>
                  <a:gd name="T62" fmla="*/ 64 w 65"/>
                  <a:gd name="T63" fmla="*/ 42 h 11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5"/>
                  <a:gd name="T97" fmla="*/ 0 h 115"/>
                  <a:gd name="T98" fmla="*/ 65 w 65"/>
                  <a:gd name="T99" fmla="*/ 115 h 11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5" h="115">
                    <a:moveTo>
                      <a:pt x="64" y="42"/>
                    </a:move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4" y="2"/>
                      <a:pt x="13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5"/>
                      <a:pt x="1" y="48"/>
                      <a:pt x="3" y="48"/>
                    </a:cubicBezTo>
                    <a:cubicBezTo>
                      <a:pt x="6" y="49"/>
                      <a:pt x="8" y="48"/>
                      <a:pt x="9" y="4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9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20" y="112"/>
                      <a:pt x="22" y="115"/>
                      <a:pt x="25" y="115"/>
                    </a:cubicBezTo>
                    <a:cubicBezTo>
                      <a:pt x="28" y="115"/>
                      <a:pt x="31" y="112"/>
                      <a:pt x="31" y="10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4" y="112"/>
                      <a:pt x="36" y="115"/>
                      <a:pt x="39" y="115"/>
                    </a:cubicBezTo>
                    <a:cubicBezTo>
                      <a:pt x="42" y="115"/>
                      <a:pt x="44" y="112"/>
                      <a:pt x="44" y="10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6" y="1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8"/>
                      <a:pt x="59" y="49"/>
                      <a:pt x="61" y="48"/>
                    </a:cubicBezTo>
                    <a:cubicBezTo>
                      <a:pt x="63" y="47"/>
                      <a:pt x="65" y="45"/>
                      <a:pt x="6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43" name="组合 4"/>
          <p:cNvGrpSpPr>
            <a:grpSpLocks/>
          </p:cNvGrpSpPr>
          <p:nvPr/>
        </p:nvGrpSpPr>
        <p:grpSpPr bwMode="auto">
          <a:xfrm>
            <a:off x="3006330" y="1887341"/>
            <a:ext cx="5939570" cy="3400592"/>
            <a:chOff x="0" y="0"/>
            <a:chExt cx="6284913" cy="3598863"/>
          </a:xfrm>
        </p:grpSpPr>
        <p:grpSp>
          <p:nvGrpSpPr>
            <p:cNvPr id="9244" name="组合 3"/>
            <p:cNvGrpSpPr>
              <a:grpSpLocks/>
            </p:cNvGrpSpPr>
            <p:nvPr/>
          </p:nvGrpSpPr>
          <p:grpSpPr bwMode="auto">
            <a:xfrm>
              <a:off x="0" y="0"/>
              <a:ext cx="6284913" cy="3598863"/>
              <a:chOff x="0" y="0"/>
              <a:chExt cx="6284913" cy="3598863"/>
            </a:xfrm>
          </p:grpSpPr>
          <p:sp>
            <p:nvSpPr>
              <p:cNvPr id="9245" name="Freeform 57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284913" cy="3598863"/>
              </a:xfrm>
              <a:custGeom>
                <a:avLst/>
                <a:gdLst>
                  <a:gd name="T0" fmla="*/ 367 w 385"/>
                  <a:gd name="T1" fmla="*/ 0 h 219"/>
                  <a:gd name="T2" fmla="*/ 18 w 385"/>
                  <a:gd name="T3" fmla="*/ 0 h 219"/>
                  <a:gd name="T4" fmla="*/ 0 w 385"/>
                  <a:gd name="T5" fmla="*/ 18 h 219"/>
                  <a:gd name="T6" fmla="*/ 0 w 385"/>
                  <a:gd name="T7" fmla="*/ 202 h 219"/>
                  <a:gd name="T8" fmla="*/ 18 w 385"/>
                  <a:gd name="T9" fmla="*/ 219 h 219"/>
                  <a:gd name="T10" fmla="*/ 367 w 385"/>
                  <a:gd name="T11" fmla="*/ 219 h 219"/>
                  <a:gd name="T12" fmla="*/ 385 w 385"/>
                  <a:gd name="T13" fmla="*/ 202 h 219"/>
                  <a:gd name="T14" fmla="*/ 385 w 385"/>
                  <a:gd name="T15" fmla="*/ 18 h 219"/>
                  <a:gd name="T16" fmla="*/ 367 w 385"/>
                  <a:gd name="T17" fmla="*/ 0 h 219"/>
                  <a:gd name="T18" fmla="*/ 367 w 385"/>
                  <a:gd name="T19" fmla="*/ 203 h 219"/>
                  <a:gd name="T20" fmla="*/ 18 w 385"/>
                  <a:gd name="T21" fmla="*/ 203 h 219"/>
                  <a:gd name="T22" fmla="*/ 18 w 385"/>
                  <a:gd name="T23" fmla="*/ 23 h 219"/>
                  <a:gd name="T24" fmla="*/ 367 w 385"/>
                  <a:gd name="T25" fmla="*/ 23 h 219"/>
                  <a:gd name="T26" fmla="*/ 367 w 385"/>
                  <a:gd name="T27" fmla="*/ 203 h 2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5"/>
                  <a:gd name="T43" fmla="*/ 0 h 219"/>
                  <a:gd name="T44" fmla="*/ 385 w 385"/>
                  <a:gd name="T45" fmla="*/ 219 h 2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5" h="219">
                    <a:moveTo>
                      <a:pt x="367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11"/>
                      <a:pt x="8" y="219"/>
                      <a:pt x="18" y="219"/>
                    </a:cubicBezTo>
                    <a:cubicBezTo>
                      <a:pt x="367" y="219"/>
                      <a:pt x="367" y="219"/>
                      <a:pt x="367" y="219"/>
                    </a:cubicBezTo>
                    <a:cubicBezTo>
                      <a:pt x="377" y="219"/>
                      <a:pt x="385" y="211"/>
                      <a:pt x="385" y="202"/>
                    </a:cubicBezTo>
                    <a:cubicBezTo>
                      <a:pt x="385" y="18"/>
                      <a:pt x="385" y="18"/>
                      <a:pt x="385" y="18"/>
                    </a:cubicBezTo>
                    <a:cubicBezTo>
                      <a:pt x="385" y="8"/>
                      <a:pt x="377" y="0"/>
                      <a:pt x="367" y="0"/>
                    </a:cubicBezTo>
                    <a:close/>
                    <a:moveTo>
                      <a:pt x="367" y="203"/>
                    </a:moveTo>
                    <a:cubicBezTo>
                      <a:pt x="18" y="203"/>
                      <a:pt x="18" y="203"/>
                      <a:pt x="18" y="20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367" y="23"/>
                      <a:pt x="367" y="23"/>
                      <a:pt x="367" y="23"/>
                    </a:cubicBezTo>
                    <a:lnTo>
                      <a:pt x="367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6" name="矩形 857"/>
              <p:cNvSpPr>
                <a:spLocks noChangeArrowheads="1"/>
              </p:cNvSpPr>
              <p:nvPr/>
            </p:nvSpPr>
            <p:spPr bwMode="auto">
              <a:xfrm>
                <a:off x="287241" y="352425"/>
                <a:ext cx="5791391" cy="277018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9247" name="矩形 871"/>
            <p:cNvSpPr>
              <a:spLocks noChangeArrowheads="1"/>
            </p:cNvSpPr>
            <p:nvPr/>
          </p:nvSpPr>
          <p:spPr bwMode="auto">
            <a:xfrm>
              <a:off x="570182" y="1050575"/>
              <a:ext cx="5316368" cy="16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</a:t>
              </a:r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  <a:p>
              <a:pPr defTabSz="1176924">
                <a:lnSpc>
                  <a:spcPct val="150000"/>
                </a:lnSpc>
                <a:defRPr sz="1800" spc="0" baseline="0"/>
              </a:pP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6606615"/>
      </p:ext>
    </p:extLst>
  </p:cSld>
  <p:clrMapOvr>
    <a:masterClrMapping/>
  </p:clrMapOvr>
  <p:transition spd="slow" advTm="111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2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PROJECTS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81991" y="1248210"/>
            <a:ext cx="2610262" cy="3000017"/>
            <a:chOff x="4781991" y="1248210"/>
            <a:chExt cx="2610262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194412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522098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217044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522200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068139"/>
      </p:ext>
    </p:extLst>
  </p:cSld>
  <p:clrMapOvr>
    <a:masterClrMapping/>
  </p:clrMapOvr>
  <p:transition spd="slow" advTm="40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768138" y="1608044"/>
            <a:ext cx="3494629" cy="3924106"/>
            <a:chOff x="884238" y="2200275"/>
            <a:chExt cx="1144587" cy="1122363"/>
          </a:xfrm>
          <a:noFill/>
        </p:grpSpPr>
        <p:sp>
          <p:nvSpPr>
            <p:cNvPr id="7" name="Freeform 1218"/>
            <p:cNvSpPr>
              <a:spLocks/>
            </p:cNvSpPr>
            <p:nvPr/>
          </p:nvSpPr>
          <p:spPr bwMode="auto">
            <a:xfrm>
              <a:off x="1084263" y="2506663"/>
              <a:ext cx="42863" cy="2682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038225" y="2328863"/>
              <a:ext cx="133350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884238" y="2501900"/>
              <a:ext cx="398463" cy="817563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1"/>
            <p:cNvSpPr>
              <a:spLocks/>
            </p:cNvSpPr>
            <p:nvPr/>
          </p:nvSpPr>
          <p:spPr bwMode="auto">
            <a:xfrm>
              <a:off x="1782763" y="2505075"/>
              <a:ext cx="44450" cy="269875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Oval 1222"/>
            <p:cNvSpPr>
              <a:spLocks noChangeArrowheads="1"/>
            </p:cNvSpPr>
            <p:nvPr/>
          </p:nvSpPr>
          <p:spPr bwMode="auto">
            <a:xfrm>
              <a:off x="1739900" y="2328863"/>
              <a:ext cx="130175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1223"/>
            <p:cNvSpPr>
              <a:spLocks noEditPoints="1"/>
            </p:cNvSpPr>
            <p:nvPr/>
          </p:nvSpPr>
          <p:spPr bwMode="auto">
            <a:xfrm>
              <a:off x="1635125" y="2492375"/>
              <a:ext cx="393700" cy="827088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4"/>
            <p:cNvSpPr>
              <a:spLocks/>
            </p:cNvSpPr>
            <p:nvPr/>
          </p:nvSpPr>
          <p:spPr bwMode="auto">
            <a:xfrm>
              <a:off x="1438275" y="2424113"/>
              <a:ext cx="49213" cy="280988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1225"/>
            <p:cNvSpPr>
              <a:spLocks/>
            </p:cNvSpPr>
            <p:nvPr/>
          </p:nvSpPr>
          <p:spPr bwMode="auto">
            <a:xfrm>
              <a:off x="1455738" y="2400300"/>
              <a:ext cx="15875" cy="3333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" name="Freeform 1226"/>
            <p:cNvSpPr>
              <a:spLocks noEditPoints="1"/>
            </p:cNvSpPr>
            <p:nvPr/>
          </p:nvSpPr>
          <p:spPr bwMode="auto">
            <a:xfrm>
              <a:off x="1212850" y="2384425"/>
              <a:ext cx="503238" cy="938213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Oval 1227"/>
            <p:cNvSpPr>
              <a:spLocks noChangeArrowheads="1"/>
            </p:cNvSpPr>
            <p:nvPr/>
          </p:nvSpPr>
          <p:spPr bwMode="auto">
            <a:xfrm>
              <a:off x="1390650" y="2200275"/>
              <a:ext cx="147638" cy="15081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5088917" y="1800049"/>
            <a:ext cx="4704846" cy="458038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核心要素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88917" y="2568069"/>
            <a:ext cx="4791423" cy="1704411"/>
          </a:xfrm>
          <a:prstGeom prst="rect">
            <a:avLst/>
          </a:prstGeom>
          <a:noFill/>
        </p:spPr>
        <p:txBody>
          <a:bodyPr wrap="square" lIns="115214" tIns="57607" rIns="181440" bIns="45360" numCol="1" spcCol="453600" rtlCol="0">
            <a:spAutoFit/>
          </a:bodyPr>
          <a:lstStyle/>
          <a:p>
            <a:pPr algn="just" defTabSz="1176924"/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72793" y="4680126"/>
            <a:ext cx="3339408" cy="734168"/>
            <a:chOff x="5772793" y="4680126"/>
            <a:chExt cx="3339408" cy="734168"/>
          </a:xfrm>
        </p:grpSpPr>
        <p:grpSp>
          <p:nvGrpSpPr>
            <p:cNvPr id="35" name="Group 34"/>
            <p:cNvGrpSpPr/>
            <p:nvPr/>
          </p:nvGrpSpPr>
          <p:grpSpPr>
            <a:xfrm>
              <a:off x="5772793" y="4680126"/>
              <a:ext cx="3339408" cy="734168"/>
              <a:chOff x="4581329" y="3714750"/>
              <a:chExt cx="2650178" cy="58273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581329" y="3714750"/>
                <a:ext cx="582730" cy="582730"/>
                <a:chOff x="654978" y="3972822"/>
                <a:chExt cx="582730" cy="582730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654978" y="3972822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685800" y="4019550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267129" y="3714750"/>
                <a:ext cx="582730" cy="582730"/>
                <a:chOff x="4516915" y="2816880"/>
                <a:chExt cx="582730" cy="582730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4516915" y="281688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547737" y="286360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5969751" y="3714750"/>
                <a:ext cx="582730" cy="582730"/>
                <a:chOff x="1143000" y="3710468"/>
                <a:chExt cx="582730" cy="582730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1143000" y="3710468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1152240" y="3731575"/>
                  <a:ext cx="474003" cy="43972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6648777" y="3714750"/>
                <a:ext cx="582730" cy="582730"/>
                <a:chOff x="1143000" y="2850820"/>
                <a:chExt cx="582730" cy="58273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143000" y="285082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1229132" y="289754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8522604" y="4863404"/>
              <a:ext cx="444913" cy="359298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39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Freeform 139"/>
            <p:cNvSpPr>
              <a:spLocks/>
            </p:cNvSpPr>
            <p:nvPr/>
          </p:nvSpPr>
          <p:spPr bwMode="auto">
            <a:xfrm>
              <a:off x="7704631" y="4794596"/>
              <a:ext cx="369620" cy="455110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50080" y="4811101"/>
              <a:ext cx="308016" cy="47221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43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Freeform 142"/>
            <p:cNvSpPr>
              <a:spLocks noEditPoints="1"/>
            </p:cNvSpPr>
            <p:nvPr/>
          </p:nvSpPr>
          <p:spPr bwMode="auto">
            <a:xfrm>
              <a:off x="5849573" y="4863403"/>
              <a:ext cx="576105" cy="377547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281504"/>
      </p:ext>
    </p:extLst>
  </p:cSld>
  <p:clrMapOvr>
    <a:masterClrMapping/>
  </p:clrMapOvr>
  <p:transition spd="slow" advTm="1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Group 70"/>
          <p:cNvGrpSpPr/>
          <p:nvPr/>
        </p:nvGrpSpPr>
        <p:grpSpPr>
          <a:xfrm>
            <a:off x="1080387" y="1660357"/>
            <a:ext cx="9409695" cy="4388120"/>
            <a:chOff x="685800" y="885825"/>
            <a:chExt cx="7467600" cy="3482976"/>
          </a:xfrm>
        </p:grpSpPr>
        <p:grpSp>
          <p:nvGrpSpPr>
            <p:cNvPr id="139" name="Group 138"/>
            <p:cNvGrpSpPr/>
            <p:nvPr/>
          </p:nvGrpSpPr>
          <p:grpSpPr>
            <a:xfrm>
              <a:off x="685800" y="971550"/>
              <a:ext cx="4648200" cy="3397251"/>
              <a:chOff x="685800" y="971550"/>
              <a:chExt cx="4648200" cy="3397251"/>
            </a:xfrm>
          </p:grpSpPr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close/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Freeform 12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close/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4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8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685800" y="2649538"/>
                <a:ext cx="4286250" cy="1719263"/>
              </a:xfrm>
              <a:custGeom>
                <a:avLst/>
                <a:gdLst/>
                <a:ahLst/>
                <a:cxnLst>
                  <a:cxn ang="0">
                    <a:pos x="2700" y="509"/>
                  </a:cxn>
                  <a:cxn ang="0">
                    <a:pos x="1689" y="1083"/>
                  </a:cxn>
                  <a:cxn ang="0">
                    <a:pos x="0" y="740"/>
                  </a:cxn>
                  <a:cxn ang="0">
                    <a:pos x="236" y="453"/>
                  </a:cxn>
                  <a:cxn ang="0">
                    <a:pos x="1079" y="0"/>
                  </a:cxn>
                  <a:cxn ang="0">
                    <a:pos x="2462" y="256"/>
                  </a:cxn>
                  <a:cxn ang="0">
                    <a:pos x="2700" y="509"/>
                  </a:cxn>
                </a:cxnLst>
                <a:rect l="0" t="0" r="r" b="b"/>
                <a:pathLst>
                  <a:path w="2700" h="1083">
                    <a:moveTo>
                      <a:pt x="2700" y="509"/>
                    </a:moveTo>
                    <a:lnTo>
                      <a:pt x="1689" y="1083"/>
                    </a:lnTo>
                    <a:lnTo>
                      <a:pt x="0" y="740"/>
                    </a:lnTo>
                    <a:lnTo>
                      <a:pt x="236" y="453"/>
                    </a:lnTo>
                    <a:lnTo>
                      <a:pt x="1079" y="0"/>
                    </a:lnTo>
                    <a:lnTo>
                      <a:pt x="2462" y="256"/>
                    </a:lnTo>
                    <a:lnTo>
                      <a:pt x="2700" y="509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693737" y="3376613"/>
                <a:ext cx="2673350" cy="99218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3"/>
                  </a:cxn>
                  <a:cxn ang="0">
                    <a:pos x="1684" y="625"/>
                  </a:cxn>
                  <a:cxn ang="0">
                    <a:pos x="1625" y="280"/>
                  </a:cxn>
                  <a:cxn ang="0">
                    <a:pos x="1625" y="280"/>
                  </a:cxn>
                  <a:cxn ang="0">
                    <a:pos x="231" y="0"/>
                  </a:cxn>
                </a:cxnLst>
                <a:rect l="0" t="0" r="r" b="b"/>
                <a:pathLst>
                  <a:path w="1684" h="625">
                    <a:moveTo>
                      <a:pt x="231" y="0"/>
                    </a:moveTo>
                    <a:lnTo>
                      <a:pt x="0" y="283"/>
                    </a:lnTo>
                    <a:lnTo>
                      <a:pt x="1684" y="625"/>
                    </a:lnTo>
                    <a:lnTo>
                      <a:pt x="1625" y="280"/>
                    </a:lnTo>
                    <a:lnTo>
                      <a:pt x="1625" y="28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3290887" y="3073401"/>
                <a:ext cx="1681163" cy="1295400"/>
              </a:xfrm>
              <a:custGeom>
                <a:avLst/>
                <a:gdLst/>
                <a:ahLst/>
                <a:cxnLst>
                  <a:cxn ang="0">
                    <a:pos x="831" y="0"/>
                  </a:cxn>
                  <a:cxn ang="0">
                    <a:pos x="0" y="477"/>
                  </a:cxn>
                  <a:cxn ang="0">
                    <a:pos x="56" y="812"/>
                  </a:cxn>
                  <a:cxn ang="0">
                    <a:pos x="48" y="816"/>
                  </a:cxn>
                  <a:cxn ang="0">
                    <a:pos x="48" y="816"/>
                  </a:cxn>
                  <a:cxn ang="0">
                    <a:pos x="1059" y="242"/>
                  </a:cxn>
                  <a:cxn ang="0">
                    <a:pos x="953" y="128"/>
                  </a:cxn>
                  <a:cxn ang="0">
                    <a:pos x="831" y="0"/>
                  </a:cxn>
                </a:cxnLst>
                <a:rect l="0" t="0" r="r" b="b"/>
                <a:pathLst>
                  <a:path w="1059" h="816">
                    <a:moveTo>
                      <a:pt x="831" y="0"/>
                    </a:moveTo>
                    <a:lnTo>
                      <a:pt x="0" y="477"/>
                    </a:lnTo>
                    <a:lnTo>
                      <a:pt x="56" y="812"/>
                    </a:lnTo>
                    <a:lnTo>
                      <a:pt x="48" y="816"/>
                    </a:lnTo>
                    <a:lnTo>
                      <a:pt x="48" y="816"/>
                    </a:lnTo>
                    <a:lnTo>
                      <a:pt x="1059" y="242"/>
                    </a:lnTo>
                    <a:lnTo>
                      <a:pt x="953" y="128"/>
                    </a:lnTo>
                    <a:lnTo>
                      <a:pt x="831" y="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1128712" y="2287588"/>
                <a:ext cx="3408363" cy="1430338"/>
              </a:xfrm>
              <a:custGeom>
                <a:avLst/>
                <a:gdLst/>
                <a:ahLst/>
                <a:cxnLst>
                  <a:cxn ang="0">
                    <a:pos x="2147" y="446"/>
                  </a:cxn>
                  <a:cxn ang="0">
                    <a:pos x="1341" y="901"/>
                  </a:cxn>
                  <a:cxn ang="0">
                    <a:pos x="0" y="626"/>
                  </a:cxn>
                  <a:cxn ang="0">
                    <a:pos x="237" y="339"/>
                  </a:cxn>
                  <a:cxn ang="0">
                    <a:pos x="871" y="0"/>
                  </a:cxn>
                  <a:cxn ang="0">
                    <a:pos x="1909" y="193"/>
                  </a:cxn>
                  <a:cxn ang="0">
                    <a:pos x="2147" y="446"/>
                  </a:cxn>
                </a:cxnLst>
                <a:rect l="0" t="0" r="r" b="b"/>
                <a:pathLst>
                  <a:path w="2147" h="901">
                    <a:moveTo>
                      <a:pt x="2147" y="446"/>
                    </a:moveTo>
                    <a:lnTo>
                      <a:pt x="1341" y="901"/>
                    </a:lnTo>
                    <a:lnTo>
                      <a:pt x="0" y="626"/>
                    </a:lnTo>
                    <a:lnTo>
                      <a:pt x="237" y="339"/>
                    </a:lnTo>
                    <a:lnTo>
                      <a:pt x="871" y="0"/>
                    </a:lnTo>
                    <a:lnTo>
                      <a:pt x="1909" y="193"/>
                    </a:lnTo>
                    <a:lnTo>
                      <a:pt x="2147" y="44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1128712" y="2833688"/>
                <a:ext cx="2127250" cy="881063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4" y="283"/>
                  </a:cxn>
                  <a:cxn ang="0">
                    <a:pos x="0" y="282"/>
                  </a:cxn>
                  <a:cxn ang="0">
                    <a:pos x="934" y="473"/>
                  </a:cxn>
                  <a:cxn ang="0">
                    <a:pos x="1340" y="555"/>
                  </a:cxn>
                  <a:cxn ang="0">
                    <a:pos x="1283" y="212"/>
                  </a:cxn>
                  <a:cxn ang="0">
                    <a:pos x="237" y="0"/>
                  </a:cxn>
                </a:cxnLst>
                <a:rect l="0" t="0" r="r" b="b"/>
                <a:pathLst>
                  <a:path w="1340" h="555">
                    <a:moveTo>
                      <a:pt x="237" y="0"/>
                    </a:moveTo>
                    <a:lnTo>
                      <a:pt x="4" y="283"/>
                    </a:lnTo>
                    <a:lnTo>
                      <a:pt x="0" y="282"/>
                    </a:lnTo>
                    <a:lnTo>
                      <a:pt x="934" y="473"/>
                    </a:lnTo>
                    <a:lnTo>
                      <a:pt x="1340" y="555"/>
                    </a:lnTo>
                    <a:lnTo>
                      <a:pt x="1283" y="212"/>
                    </a:lnTo>
                    <a:lnTo>
                      <a:pt x="237" y="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3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6" name="Picture 3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9" name="Freeform 38"/>
              <p:cNvSpPr>
                <a:spLocks/>
              </p:cNvSpPr>
              <p:nvPr/>
            </p:nvSpPr>
            <p:spPr bwMode="auto">
              <a:xfrm>
                <a:off x="3182937" y="2593976"/>
                <a:ext cx="1354138" cy="1123950"/>
              </a:xfrm>
              <a:custGeom>
                <a:avLst/>
                <a:gdLst/>
                <a:ahLst/>
                <a:cxnLst>
                  <a:cxn ang="0">
                    <a:pos x="615" y="0"/>
                  </a:cxn>
                  <a:cxn ang="0">
                    <a:pos x="624" y="12"/>
                  </a:cxn>
                  <a:cxn ang="0">
                    <a:pos x="1" y="369"/>
                  </a:cxn>
                  <a:cxn ang="0">
                    <a:pos x="0" y="369"/>
                  </a:cxn>
                  <a:cxn ang="0">
                    <a:pos x="56" y="702"/>
                  </a:cxn>
                  <a:cxn ang="0">
                    <a:pos x="47" y="708"/>
                  </a:cxn>
                  <a:cxn ang="0">
                    <a:pos x="47" y="708"/>
                  </a:cxn>
                  <a:cxn ang="0">
                    <a:pos x="853" y="253"/>
                  </a:cxn>
                  <a:cxn ang="0">
                    <a:pos x="615" y="0"/>
                  </a:cxn>
                </a:cxnLst>
                <a:rect l="0" t="0" r="r" b="b"/>
                <a:pathLst>
                  <a:path w="853" h="708">
                    <a:moveTo>
                      <a:pt x="615" y="0"/>
                    </a:moveTo>
                    <a:lnTo>
                      <a:pt x="624" y="12"/>
                    </a:lnTo>
                    <a:lnTo>
                      <a:pt x="1" y="369"/>
                    </a:lnTo>
                    <a:lnTo>
                      <a:pt x="0" y="369"/>
                    </a:lnTo>
                    <a:lnTo>
                      <a:pt x="56" y="702"/>
                    </a:lnTo>
                    <a:lnTo>
                      <a:pt x="47" y="708"/>
                    </a:lnTo>
                    <a:lnTo>
                      <a:pt x="47" y="708"/>
                    </a:lnTo>
                    <a:lnTo>
                      <a:pt x="853" y="253"/>
                    </a:lnTo>
                    <a:lnTo>
                      <a:pt x="615" y="0"/>
                    </a:lnTo>
                    <a:close/>
                  </a:path>
                </a:pathLst>
              </a:custGeom>
              <a:blipFill>
                <a:blip r:embed="rId8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61" name="Picture 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252787" y="3709988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64" name="Freeform 45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Rectangle 49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Rectangle 50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52"/>
              <p:cNvSpPr>
                <a:spLocks/>
              </p:cNvSpPr>
              <p:nvPr/>
            </p:nvSpPr>
            <p:spPr bwMode="auto">
              <a:xfrm>
                <a:off x="1577975" y="2295526"/>
                <a:ext cx="1571625" cy="771525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37" y="289"/>
                  </a:cxn>
                  <a:cxn ang="0">
                    <a:pos x="37" y="289"/>
                  </a:cxn>
                  <a:cxn ang="0">
                    <a:pos x="990" y="486"/>
                  </a:cxn>
                  <a:cxn ang="0">
                    <a:pos x="931" y="140"/>
                  </a:cxn>
                  <a:cxn ang="0">
                    <a:pos x="231" y="0"/>
                  </a:cxn>
                </a:cxnLst>
                <a:rect l="0" t="0" r="r" b="b"/>
                <a:pathLst>
                  <a:path w="990" h="486">
                    <a:moveTo>
                      <a:pt x="231" y="0"/>
                    </a:moveTo>
                    <a:lnTo>
                      <a:pt x="0" y="282"/>
                    </a:lnTo>
                    <a:lnTo>
                      <a:pt x="37" y="289"/>
                    </a:lnTo>
                    <a:lnTo>
                      <a:pt x="37" y="289"/>
                    </a:lnTo>
                    <a:lnTo>
                      <a:pt x="990" y="486"/>
                    </a:lnTo>
                    <a:lnTo>
                      <a:pt x="931" y="14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0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Freeform 54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Freeform 55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59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Freeform 60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79" name="Picture 61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24312" y="2563813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063875" y="2138363"/>
                <a:ext cx="1027113" cy="909638"/>
              </a:xfrm>
              <a:custGeom>
                <a:avLst/>
                <a:gdLst/>
                <a:ahLst/>
                <a:cxnLst>
                  <a:cxn ang="0">
                    <a:pos x="418" y="0"/>
                  </a:cxn>
                  <a:cxn ang="0">
                    <a:pos x="0" y="238"/>
                  </a:cxn>
                  <a:cxn ang="0">
                    <a:pos x="58" y="573"/>
                  </a:cxn>
                  <a:cxn ang="0">
                    <a:pos x="603" y="267"/>
                  </a:cxn>
                  <a:cxn ang="0">
                    <a:pos x="603" y="267"/>
                  </a:cxn>
                  <a:cxn ang="0">
                    <a:pos x="647" y="242"/>
                  </a:cxn>
                  <a:cxn ang="0">
                    <a:pos x="418" y="0"/>
                  </a:cxn>
                </a:cxnLst>
                <a:rect l="0" t="0" r="r" b="b"/>
                <a:pathLst>
                  <a:path w="647" h="573">
                    <a:moveTo>
                      <a:pt x="418" y="0"/>
                    </a:moveTo>
                    <a:lnTo>
                      <a:pt x="0" y="238"/>
                    </a:lnTo>
                    <a:lnTo>
                      <a:pt x="58" y="573"/>
                    </a:lnTo>
                    <a:lnTo>
                      <a:pt x="603" y="267"/>
                    </a:lnTo>
                    <a:lnTo>
                      <a:pt x="603" y="267"/>
                    </a:lnTo>
                    <a:lnTo>
                      <a:pt x="647" y="242"/>
                    </a:lnTo>
                    <a:lnTo>
                      <a:pt x="418" y="0"/>
                    </a:lnTo>
                    <a:close/>
                  </a:path>
                </a:pathLst>
              </a:custGeom>
              <a:blipFill>
                <a:blip r:embed="rId12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73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74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Rectangle 75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>
                <a:off x="2025650" y="1751013"/>
                <a:ext cx="1012825" cy="65563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41" y="290"/>
                  </a:cxn>
                  <a:cxn ang="0">
                    <a:pos x="41" y="290"/>
                  </a:cxn>
                  <a:cxn ang="0">
                    <a:pos x="595" y="405"/>
                  </a:cxn>
                  <a:cxn ang="0">
                    <a:pos x="638" y="413"/>
                  </a:cxn>
                  <a:cxn ang="0">
                    <a:pos x="580" y="70"/>
                  </a:cxn>
                  <a:cxn ang="0">
                    <a:pos x="231" y="0"/>
                  </a:cxn>
                </a:cxnLst>
                <a:rect l="0" t="0" r="r" b="b"/>
                <a:pathLst>
                  <a:path w="638" h="413">
                    <a:moveTo>
                      <a:pt x="231" y="0"/>
                    </a:moveTo>
                    <a:lnTo>
                      <a:pt x="0" y="282"/>
                    </a:lnTo>
                    <a:lnTo>
                      <a:pt x="41" y="290"/>
                    </a:lnTo>
                    <a:lnTo>
                      <a:pt x="41" y="290"/>
                    </a:lnTo>
                    <a:lnTo>
                      <a:pt x="595" y="405"/>
                    </a:lnTo>
                    <a:lnTo>
                      <a:pt x="638" y="413"/>
                    </a:lnTo>
                    <a:lnTo>
                      <a:pt x="580" y="7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Freeform 83"/>
              <p:cNvSpPr>
                <a:spLocks/>
              </p:cNvSpPr>
              <p:nvPr/>
            </p:nvSpPr>
            <p:spPr bwMode="auto">
              <a:xfrm>
                <a:off x="2019300" y="1939926"/>
                <a:ext cx="207963" cy="258763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61"/>
                  </a:cxn>
                  <a:cxn ang="0">
                    <a:pos x="4" y="163"/>
                  </a:cxn>
                  <a:cxn ang="0">
                    <a:pos x="0" y="161"/>
                  </a:cxn>
                  <a:cxn ang="0">
                    <a:pos x="131" y="0"/>
                  </a:cxn>
                </a:cxnLst>
                <a:rect l="0" t="0" r="r" b="b"/>
                <a:pathLst>
                  <a:path w="131" h="163">
                    <a:moveTo>
                      <a:pt x="131" y="0"/>
                    </a:moveTo>
                    <a:lnTo>
                      <a:pt x="0" y="161"/>
                    </a:lnTo>
                    <a:lnTo>
                      <a:pt x="4" y="163"/>
                    </a:lnTo>
                    <a:lnTo>
                      <a:pt x="0" y="161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2019300" y="1562101"/>
                <a:ext cx="1638300" cy="844550"/>
                <a:chOff x="2019300" y="1562101"/>
                <a:chExt cx="1638300" cy="844550"/>
              </a:xfrm>
              <a:blipFill>
                <a:blip r:embed="rId14"/>
                <a:stretch>
                  <a:fillRect/>
                </a:stretch>
              </a:blipFill>
            </p:grpSpPr>
            <p:sp>
              <p:nvSpPr>
                <p:cNvPr id="86" name="Freeform 71"/>
                <p:cNvSpPr>
                  <a:spLocks/>
                </p:cNvSpPr>
                <p:nvPr/>
              </p:nvSpPr>
              <p:spPr bwMode="auto">
                <a:xfrm>
                  <a:off x="2019300" y="1562101"/>
                  <a:ext cx="1638300" cy="844550"/>
                </a:xfrm>
                <a:custGeom>
                  <a:avLst/>
                  <a:gdLst/>
                  <a:ahLst/>
                  <a:cxnLst>
                    <a:cxn ang="0">
                      <a:pos x="1032" y="316"/>
                    </a:cxn>
                    <a:cxn ang="0">
                      <a:pos x="642" y="532"/>
                    </a:cxn>
                    <a:cxn ang="0">
                      <a:pos x="0" y="399"/>
                    </a:cxn>
                    <a:cxn ang="0">
                      <a:pos x="235" y="114"/>
                    </a:cxn>
                    <a:cxn ang="0">
                      <a:pos x="448" y="0"/>
                    </a:cxn>
                    <a:cxn ang="0">
                      <a:pos x="794" y="65"/>
                    </a:cxn>
                    <a:cxn ang="0">
                      <a:pos x="1032" y="316"/>
                    </a:cxn>
                  </a:cxnLst>
                  <a:rect l="0" t="0" r="r" b="b"/>
                  <a:pathLst>
                    <a:path w="1032" h="532">
                      <a:moveTo>
                        <a:pt x="1032" y="316"/>
                      </a:moveTo>
                      <a:lnTo>
                        <a:pt x="642" y="532"/>
                      </a:lnTo>
                      <a:lnTo>
                        <a:pt x="0" y="399"/>
                      </a:lnTo>
                      <a:lnTo>
                        <a:pt x="235" y="114"/>
                      </a:lnTo>
                      <a:lnTo>
                        <a:pt x="448" y="0"/>
                      </a:lnTo>
                      <a:lnTo>
                        <a:pt x="794" y="65"/>
                      </a:lnTo>
                      <a:lnTo>
                        <a:pt x="1032" y="31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" name="Freeform 91"/>
                <p:cNvSpPr>
                  <a:spLocks noEditPoints="1"/>
                </p:cNvSpPr>
                <p:nvPr/>
              </p:nvSpPr>
              <p:spPr bwMode="auto">
                <a:xfrm>
                  <a:off x="2946400" y="1665288"/>
                  <a:ext cx="350838" cy="741363"/>
                </a:xfrm>
                <a:custGeom>
                  <a:avLst/>
                  <a:gdLst/>
                  <a:ahLst/>
                  <a:cxnLst>
                    <a:cxn ang="0">
                      <a:pos x="67" y="463"/>
                    </a:cxn>
                    <a:cxn ang="0">
                      <a:pos x="58" y="467"/>
                    </a:cxn>
                    <a:cxn ang="0">
                      <a:pos x="67" y="463"/>
                    </a:cxn>
                    <a:cxn ang="0">
                      <a:pos x="210" y="0"/>
                    </a:cxn>
                    <a:cxn ang="0">
                      <a:pos x="0" y="118"/>
                    </a:cxn>
                    <a:cxn ang="0">
                      <a:pos x="210" y="0"/>
                    </a:cxn>
                    <a:cxn ang="0">
                      <a:pos x="221" y="10"/>
                    </a:cxn>
                    <a:cxn ang="0">
                      <a:pos x="221" y="10"/>
                    </a:cxn>
                    <a:cxn ang="0">
                      <a:pos x="210" y="0"/>
                    </a:cxn>
                  </a:cxnLst>
                  <a:rect l="0" t="0" r="r" b="b"/>
                  <a:pathLst>
                    <a:path w="221" h="467">
                      <a:moveTo>
                        <a:pt x="67" y="463"/>
                      </a:moveTo>
                      <a:lnTo>
                        <a:pt x="58" y="467"/>
                      </a:lnTo>
                      <a:lnTo>
                        <a:pt x="67" y="463"/>
                      </a:lnTo>
                      <a:close/>
                      <a:moveTo>
                        <a:pt x="210" y="0"/>
                      </a:moveTo>
                      <a:lnTo>
                        <a:pt x="0" y="118"/>
                      </a:lnTo>
                      <a:lnTo>
                        <a:pt x="210" y="0"/>
                      </a:lnTo>
                      <a:lnTo>
                        <a:pt x="221" y="10"/>
                      </a:lnTo>
                      <a:lnTo>
                        <a:pt x="221" y="1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0" name="Group 119"/>
              <p:cNvGrpSpPr/>
              <p:nvPr/>
            </p:nvGrpSpPr>
            <p:grpSpPr>
              <a:xfrm>
                <a:off x="2465387" y="971550"/>
                <a:ext cx="757142" cy="555625"/>
                <a:chOff x="2465387" y="1123950"/>
                <a:chExt cx="757142" cy="555625"/>
              </a:xfrm>
            </p:grpSpPr>
            <p:sp>
              <p:nvSpPr>
                <p:cNvPr id="109" name="Freeform 96"/>
                <p:cNvSpPr>
                  <a:spLocks/>
                </p:cNvSpPr>
                <p:nvPr/>
              </p:nvSpPr>
              <p:spPr bwMode="auto">
                <a:xfrm>
                  <a:off x="2465387" y="1123950"/>
                  <a:ext cx="750888" cy="555625"/>
                </a:xfrm>
                <a:custGeom>
                  <a:avLst/>
                  <a:gdLst/>
                  <a:ahLst/>
                  <a:cxnLst>
                    <a:cxn ang="0">
                      <a:pos x="473" y="252"/>
                    </a:cxn>
                    <a:cxn ang="0">
                      <a:pos x="294" y="350"/>
                    </a:cxn>
                    <a:cxn ang="0">
                      <a:pos x="0" y="287"/>
                    </a:cxn>
                    <a:cxn ang="0">
                      <a:pos x="236" y="0"/>
                    </a:cxn>
                    <a:cxn ang="0">
                      <a:pos x="473" y="252"/>
                    </a:cxn>
                  </a:cxnLst>
                  <a:rect l="0" t="0" r="r" b="b"/>
                  <a:pathLst>
                    <a:path w="473" h="350">
                      <a:moveTo>
                        <a:pt x="473" y="252"/>
                      </a:moveTo>
                      <a:lnTo>
                        <a:pt x="294" y="350"/>
                      </a:lnTo>
                      <a:lnTo>
                        <a:pt x="0" y="287"/>
                      </a:lnTo>
                      <a:lnTo>
                        <a:pt x="236" y="0"/>
                      </a:lnTo>
                      <a:lnTo>
                        <a:pt x="473" y="252"/>
                      </a:lnTo>
                      <a:close/>
                    </a:path>
                  </a:pathLst>
                </a:custGeom>
                <a:blipFill>
                  <a:blip r:embed="rId15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3" name="Freeform 106"/>
                <p:cNvSpPr>
                  <a:spLocks/>
                </p:cNvSpPr>
                <p:nvPr/>
              </p:nvSpPr>
              <p:spPr bwMode="auto">
                <a:xfrm>
                  <a:off x="2854229" y="1140839"/>
                  <a:ext cx="368300" cy="536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" y="338"/>
                    </a:cxn>
                    <a:cxn ang="0">
                      <a:pos x="232" y="241"/>
                    </a:cxn>
                    <a:cxn ang="0">
                      <a:pos x="230" y="24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32" h="338">
                      <a:moveTo>
                        <a:pt x="0" y="0"/>
                      </a:moveTo>
                      <a:lnTo>
                        <a:pt x="57" y="338"/>
                      </a:lnTo>
                      <a:lnTo>
                        <a:pt x="232" y="241"/>
                      </a:lnTo>
                      <a:lnTo>
                        <a:pt x="230" y="2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6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16" name="Rectangle 110"/>
              <p:cNvSpPr>
                <a:spLocks noChangeArrowheads="1"/>
              </p:cNvSpPr>
              <p:nvPr/>
            </p:nvSpPr>
            <p:spPr bwMode="auto">
              <a:xfrm>
                <a:off x="2840037" y="1195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Freeform 111"/>
              <p:cNvSpPr>
                <a:spLocks/>
              </p:cNvSpPr>
              <p:nvPr/>
            </p:nvSpPr>
            <p:spPr bwMode="auto">
              <a:xfrm>
                <a:off x="2840037" y="11953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22" name="Straight Connector 121"/>
              <p:cNvCxnSpPr/>
              <p:nvPr/>
            </p:nvCxnSpPr>
            <p:spPr>
              <a:xfrm>
                <a:off x="3276600" y="1123950"/>
                <a:ext cx="20574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3810000" y="18097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4114800" y="2343150"/>
                <a:ext cx="1219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4495800" y="2800350"/>
                <a:ext cx="838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4953000" y="3333750"/>
                <a:ext cx="381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Content Placeholder 2"/>
            <p:cNvSpPr txBox="1">
              <a:spLocks/>
            </p:cNvSpPr>
            <p:nvPr/>
          </p:nvSpPr>
          <p:spPr>
            <a:xfrm>
              <a:off x="5486400" y="885825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分销网络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2" name="Content Placeholder 2"/>
            <p:cNvSpPr txBox="1">
              <a:spLocks/>
            </p:cNvSpPr>
            <p:nvPr/>
          </p:nvSpPr>
          <p:spPr>
            <a:xfrm>
              <a:off x="5486400" y="15049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数据加密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5486400" y="20555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加密编码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4" name="Content Placeholder 2"/>
            <p:cNvSpPr txBox="1">
              <a:spLocks/>
            </p:cNvSpPr>
            <p:nvPr/>
          </p:nvSpPr>
          <p:spPr>
            <a:xfrm>
              <a:off x="5486400" y="25889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呼叫中心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5486400" y="31051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数字化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7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139117"/>
      </p:ext>
    </p:extLst>
  </p:cSld>
  <p:clrMapOvr>
    <a:masterClrMapping/>
  </p:clrMapOvr>
  <p:transition spd="slow" advTm="95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14044" y="2174956"/>
            <a:ext cx="6159990" cy="4377591"/>
            <a:chOff x="1114044" y="2108057"/>
            <a:chExt cx="6159990" cy="4377591"/>
          </a:xfrm>
        </p:grpSpPr>
        <p:sp>
          <p:nvSpPr>
            <p:cNvPr id="26" name="Shape 51"/>
            <p:cNvSpPr/>
            <p:nvPr/>
          </p:nvSpPr>
          <p:spPr>
            <a:xfrm flipV="1">
              <a:off x="7271153" y="4320117"/>
              <a:ext cx="0" cy="888024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14044" y="2108057"/>
              <a:ext cx="6159990" cy="4377591"/>
              <a:chOff x="1114044" y="2108057"/>
              <a:chExt cx="6159990" cy="4377591"/>
            </a:xfrm>
          </p:grpSpPr>
          <p:sp>
            <p:nvSpPr>
              <p:cNvPr id="22" name="Shape 44"/>
              <p:cNvSpPr/>
              <p:nvPr/>
            </p:nvSpPr>
            <p:spPr>
              <a:xfrm flipV="1">
                <a:off x="1114044" y="2108057"/>
                <a:ext cx="0" cy="888024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3" name="Shape 55"/>
              <p:cNvSpPr/>
              <p:nvPr/>
            </p:nvSpPr>
            <p:spPr>
              <a:xfrm>
                <a:off x="2619038" y="5840132"/>
                <a:ext cx="793237" cy="645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0" extrusionOk="0">
                    <a:moveTo>
                      <a:pt x="0" y="21430"/>
                    </a:moveTo>
                    <a:cubicBezTo>
                      <a:pt x="690" y="6972"/>
                      <a:pt x="7890" y="-170"/>
                      <a:pt x="21600" y="3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Shape 49"/>
              <p:cNvSpPr/>
              <p:nvPr/>
            </p:nvSpPr>
            <p:spPr>
              <a:xfrm>
                <a:off x="1782165" y="3647920"/>
                <a:ext cx="4780535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24003" tIns="24003" rIns="24003" bIns="24003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5" name="Shape 56"/>
              <p:cNvSpPr/>
              <p:nvPr/>
            </p:nvSpPr>
            <p:spPr>
              <a:xfrm>
                <a:off x="6522023" y="3646853"/>
                <a:ext cx="752011" cy="732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004" y="32"/>
                      <a:pt x="21204" y="7232"/>
                      <a:pt x="21600" y="2160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 57"/>
              <p:cNvSpPr/>
              <p:nvPr/>
            </p:nvSpPr>
            <p:spPr>
              <a:xfrm>
                <a:off x="6551910" y="5161198"/>
                <a:ext cx="714879" cy="673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26" extrusionOk="0">
                    <a:moveTo>
                      <a:pt x="21600" y="0"/>
                    </a:moveTo>
                    <a:cubicBezTo>
                      <a:pt x="21425" y="14642"/>
                      <a:pt x="14225" y="21600"/>
                      <a:pt x="0" y="20875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Shape 58"/>
              <p:cNvSpPr/>
              <p:nvPr/>
            </p:nvSpPr>
            <p:spPr>
              <a:xfrm>
                <a:off x="1114705" y="2985553"/>
                <a:ext cx="707816" cy="662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89" extrusionOk="0">
                    <a:moveTo>
                      <a:pt x="21600" y="20713"/>
                    </a:moveTo>
                    <a:cubicBezTo>
                      <a:pt x="7335" y="21600"/>
                      <a:pt x="135" y="14696"/>
                      <a:pt x="0" y="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Shape 54"/>
              <p:cNvSpPr/>
              <p:nvPr/>
            </p:nvSpPr>
            <p:spPr>
              <a:xfrm flipV="1">
                <a:off x="3358685" y="5840132"/>
                <a:ext cx="3264026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</p:grpSp>
      </p:grpSp>
      <p:sp>
        <p:nvSpPr>
          <p:cNvPr id="367" name="Shape 367"/>
          <p:cNvSpPr/>
          <p:nvPr/>
        </p:nvSpPr>
        <p:spPr>
          <a:xfrm>
            <a:off x="639959" y="1463283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1990</a:t>
            </a:r>
          </a:p>
        </p:txBody>
      </p:sp>
      <p:sp>
        <p:nvSpPr>
          <p:cNvPr id="368" name="Shape 368"/>
          <p:cNvSpPr/>
          <p:nvPr/>
        </p:nvSpPr>
        <p:spPr>
          <a:xfrm>
            <a:off x="6769177" y="4387016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1992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022427" y="2633526"/>
            <a:ext cx="2940490" cy="2756756"/>
            <a:chOff x="8022427" y="2566627"/>
            <a:chExt cx="2940490" cy="2756756"/>
          </a:xfrm>
        </p:grpSpPr>
        <p:sp>
          <p:nvSpPr>
            <p:cNvPr id="17" name="Shape 370"/>
            <p:cNvSpPr/>
            <p:nvPr/>
          </p:nvSpPr>
          <p:spPr>
            <a:xfrm>
              <a:off x="8023489" y="2982639"/>
              <a:ext cx="2939428" cy="23407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  <a:endParaRPr sz="11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18" name="Shape 371"/>
            <p:cNvSpPr/>
            <p:nvPr/>
          </p:nvSpPr>
          <p:spPr>
            <a:xfrm>
              <a:off x="8022427" y="2566627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邮件营销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89230" y="4387136"/>
            <a:ext cx="4290952" cy="970086"/>
            <a:chOff x="2189230" y="4475698"/>
            <a:chExt cx="4290952" cy="970086"/>
          </a:xfrm>
        </p:grpSpPr>
        <p:sp>
          <p:nvSpPr>
            <p:cNvPr id="19" name="Shape 373"/>
            <p:cNvSpPr/>
            <p:nvPr/>
          </p:nvSpPr>
          <p:spPr>
            <a:xfrm>
              <a:off x="2190292" y="4894691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20" name="Shape 374"/>
            <p:cNvSpPr/>
            <p:nvPr/>
          </p:nvSpPr>
          <p:spPr>
            <a:xfrm>
              <a:off x="2189230" y="4475698"/>
              <a:ext cx="1540871" cy="4408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sz="1700" cap="none" dirty="0">
                  <a:solidFill>
                    <a:srgbClr val="FFFFFF"/>
                  </a:solidFill>
                </a:rPr>
                <a:t>100% </a:t>
              </a:r>
              <a:r>
                <a:rPr lang="zh-CN" altLang="en-US" sz="17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商用价值</a:t>
              </a:r>
              <a:endParaRPr sz="17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77374" y="1518383"/>
            <a:ext cx="3426135" cy="1727465"/>
            <a:chOff x="2177374" y="1451484"/>
            <a:chExt cx="3426135" cy="1727465"/>
          </a:xfrm>
        </p:grpSpPr>
        <p:sp>
          <p:nvSpPr>
            <p:cNvPr id="16" name="Shape 363"/>
            <p:cNvSpPr/>
            <p:nvPr/>
          </p:nvSpPr>
          <p:spPr>
            <a:xfrm>
              <a:off x="2177374" y="1451484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功能选项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77374" y="1865743"/>
              <a:ext cx="3426135" cy="1313206"/>
            </a:xfrm>
            <a:prstGeom prst="rect">
              <a:avLst/>
            </a:prstGeom>
          </p:spPr>
          <p:txBody>
            <a:bodyPr wrap="square" lIns="43205" tIns="21603" rIns="43205" bIns="21603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7345524"/>
      </p:ext>
    </p:extLst>
  </p:cSld>
  <p:clrMapOvr>
    <a:masterClrMapping/>
  </p:clrMapOvr>
  <p:transition spd="slow" advTm="124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" grpId="0" animBg="1"/>
      <p:bldP spid="36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F:\鹏\PPT总结内页\色彩\绿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618199" y="-296114"/>
            <a:ext cx="4652521" cy="7100494"/>
            <a:chOff x="2618199" y="-296114"/>
            <a:chExt cx="4652521" cy="7100494"/>
          </a:xfrm>
        </p:grpSpPr>
        <p:sp>
          <p:nvSpPr>
            <p:cNvPr id="19" name="Shape 60"/>
            <p:cNvSpPr/>
            <p:nvPr/>
          </p:nvSpPr>
          <p:spPr>
            <a:xfrm>
              <a:off x="2618199" y="-296114"/>
              <a:ext cx="1611" cy="592227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0" name="Shape 69"/>
            <p:cNvSpPr/>
            <p:nvPr/>
          </p:nvSpPr>
          <p:spPr>
            <a:xfrm>
              <a:off x="2623681" y="4420120"/>
              <a:ext cx="793237" cy="69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0" extrusionOk="0">
                  <a:moveTo>
                    <a:pt x="0" y="21430"/>
                  </a:moveTo>
                  <a:cubicBezTo>
                    <a:pt x="690" y="6972"/>
                    <a:pt x="7890" y="-170"/>
                    <a:pt x="21600" y="3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1" name="Shape 70"/>
            <p:cNvSpPr/>
            <p:nvPr/>
          </p:nvSpPr>
          <p:spPr>
            <a:xfrm>
              <a:off x="6516022" y="906025"/>
              <a:ext cx="754698" cy="73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004" y="32"/>
                    <a:pt x="21204" y="7232"/>
                    <a:pt x="21600" y="2160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2" name="Shape 71"/>
            <p:cNvSpPr/>
            <p:nvPr/>
          </p:nvSpPr>
          <p:spPr>
            <a:xfrm>
              <a:off x="6551910" y="3745160"/>
              <a:ext cx="714879" cy="673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6" extrusionOk="0">
                  <a:moveTo>
                    <a:pt x="21600" y="0"/>
                  </a:moveTo>
                  <a:cubicBezTo>
                    <a:pt x="21425" y="14642"/>
                    <a:pt x="14225" y="21600"/>
                    <a:pt x="0" y="20875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3" name="Shape 65"/>
            <p:cNvSpPr/>
            <p:nvPr/>
          </p:nvSpPr>
          <p:spPr>
            <a:xfrm flipV="1">
              <a:off x="3358685" y="4420120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4" name="Shape 66"/>
            <p:cNvSpPr/>
            <p:nvPr/>
          </p:nvSpPr>
          <p:spPr>
            <a:xfrm>
              <a:off x="7270720" y="1632901"/>
              <a:ext cx="0" cy="215604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5" name="Shape 67"/>
            <p:cNvSpPr/>
            <p:nvPr/>
          </p:nvSpPr>
          <p:spPr>
            <a:xfrm flipV="1">
              <a:off x="3292673" y="906025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6" name="Shape 72"/>
            <p:cNvSpPr/>
            <p:nvPr/>
          </p:nvSpPr>
          <p:spPr>
            <a:xfrm>
              <a:off x="2619038" y="253033"/>
              <a:ext cx="700721" cy="65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9" extrusionOk="0">
                  <a:moveTo>
                    <a:pt x="21600" y="20579"/>
                  </a:moveTo>
                  <a:cubicBezTo>
                    <a:pt x="7284" y="21600"/>
                    <a:pt x="84" y="14740"/>
                    <a:pt x="0" y="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7" name="Shape 60"/>
            <p:cNvSpPr/>
            <p:nvPr/>
          </p:nvSpPr>
          <p:spPr>
            <a:xfrm flipH="1">
              <a:off x="2624953" y="5004180"/>
              <a:ext cx="4643" cy="180020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3980561" y="432012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1999</a:t>
            </a:r>
          </a:p>
        </p:txBody>
      </p:sp>
      <p:sp>
        <p:nvSpPr>
          <p:cNvPr id="383" name="Shape 383"/>
          <p:cNvSpPr/>
          <p:nvPr/>
        </p:nvSpPr>
        <p:spPr>
          <a:xfrm>
            <a:off x="4992090" y="3946107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2005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41223" y="1389906"/>
            <a:ext cx="5152232" cy="1604068"/>
            <a:chOff x="1341223" y="1389906"/>
            <a:chExt cx="5152232" cy="1604068"/>
          </a:xfrm>
        </p:grpSpPr>
        <p:sp>
          <p:nvSpPr>
            <p:cNvPr id="13" name="Shape 385"/>
            <p:cNvSpPr/>
            <p:nvPr/>
          </p:nvSpPr>
          <p:spPr>
            <a:xfrm>
              <a:off x="1342285" y="1805918"/>
              <a:ext cx="5151170" cy="1188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4" name="Shape 386"/>
            <p:cNvSpPr/>
            <p:nvPr/>
          </p:nvSpPr>
          <p:spPr>
            <a:xfrm>
              <a:off x="1341223" y="1389906"/>
              <a:ext cx="1266757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一千万用户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34393" y="914582"/>
            <a:ext cx="2940490" cy="3656905"/>
            <a:chOff x="7834393" y="914582"/>
            <a:chExt cx="2940490" cy="3656905"/>
          </a:xfrm>
        </p:grpSpPr>
        <p:sp>
          <p:nvSpPr>
            <p:cNvPr id="15" name="Shape 376"/>
            <p:cNvSpPr/>
            <p:nvPr/>
          </p:nvSpPr>
          <p:spPr>
            <a:xfrm>
              <a:off x="7835455" y="1330594"/>
              <a:ext cx="2939428" cy="32408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6" name="Shape 377"/>
            <p:cNvSpPr/>
            <p:nvPr/>
          </p:nvSpPr>
          <p:spPr>
            <a:xfrm>
              <a:off x="7834393" y="914582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市场份额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1510" y="4998693"/>
            <a:ext cx="4290952" cy="967105"/>
            <a:chOff x="3741510" y="4998693"/>
            <a:chExt cx="4290952" cy="967105"/>
          </a:xfrm>
        </p:grpSpPr>
        <p:sp>
          <p:nvSpPr>
            <p:cNvPr id="17" name="Shape 378"/>
            <p:cNvSpPr/>
            <p:nvPr/>
          </p:nvSpPr>
          <p:spPr>
            <a:xfrm>
              <a:off x="3742572" y="5414705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8" name="Shape 379"/>
            <p:cNvSpPr/>
            <p:nvPr/>
          </p:nvSpPr>
          <p:spPr>
            <a:xfrm>
              <a:off x="3741510" y="4998693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品牌推广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49798912"/>
      </p:ext>
    </p:extLst>
  </p:cSld>
  <p:clrMapOvr>
    <a:masterClrMapping/>
  </p:clrMapOvr>
  <p:transition spd="slow" advTm="17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" grpId="0" animBg="1"/>
      <p:bldP spid="3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" y="0"/>
            <a:ext cx="1195366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" y="3888177"/>
            <a:ext cx="10061472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80287"/>
            <a:ext cx="12025907" cy="179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" y="-14673"/>
            <a:ext cx="3835678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8275" y="1"/>
            <a:ext cx="4415622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1861" y="-273"/>
            <a:ext cx="3082036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843301" y="397908"/>
            <a:ext cx="4222056" cy="825899"/>
          </a:xfrm>
          <a:prstGeom prst="rect">
            <a:avLst/>
          </a:prstGeom>
          <a:noFill/>
        </p:spPr>
        <p:txBody>
          <a:bodyPr wrap="none" lIns="86393" tIns="43196" rIns="86393" bIns="43196" rtlCol="0">
            <a:spAutoFit/>
          </a:bodyPr>
          <a:lstStyle/>
          <a:p>
            <a:pPr defTabSz="839610">
              <a:defRPr/>
            </a:pPr>
            <a:r>
              <a:rPr lang="zh-CN" altLang="en-US" sz="48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8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/contents</a:t>
            </a:r>
            <a:endParaRPr lang="zh-CN" altLang="en-US" sz="4800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"/>
          <p:cNvSpPr/>
          <p:nvPr/>
        </p:nvSpPr>
        <p:spPr>
          <a:xfrm>
            <a:off x="82353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1" name="Freeform 4"/>
          <p:cNvSpPr/>
          <p:nvPr/>
        </p:nvSpPr>
        <p:spPr>
          <a:xfrm>
            <a:off x="292717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Freeform 5"/>
          <p:cNvSpPr/>
          <p:nvPr/>
        </p:nvSpPr>
        <p:spPr>
          <a:xfrm>
            <a:off x="5006146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3" name="Freeform 7"/>
          <p:cNvSpPr/>
          <p:nvPr/>
        </p:nvSpPr>
        <p:spPr>
          <a:xfrm>
            <a:off x="7114870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Freeform 7"/>
          <p:cNvSpPr/>
          <p:nvPr/>
        </p:nvSpPr>
        <p:spPr>
          <a:xfrm>
            <a:off x="9287325" y="2159937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5" name="Subtitle 9"/>
          <p:cNvSpPr txBox="1">
            <a:spLocks/>
          </p:cNvSpPr>
          <p:nvPr/>
        </p:nvSpPr>
        <p:spPr>
          <a:xfrm>
            <a:off x="785317" y="3843791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18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18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1800" b="1" kern="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8274" y="4294204"/>
            <a:ext cx="1592601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ANNUAL WORK </a:t>
            </a:r>
            <a:endParaRPr lang="en-US" altLang="zh-CN" sz="1600" kern="0" dirty="0" smtClean="0">
              <a:solidFill>
                <a:srgbClr val="FFFFFF"/>
              </a:solidFill>
            </a:endParaRPr>
          </a:p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SUMMARY</a:t>
            </a:r>
            <a:endParaRPr lang="en-US" altLang="zh-CN" sz="1600" kern="0" dirty="0">
              <a:solidFill>
                <a:srgbClr val="FFFFFF"/>
              </a:solidFill>
            </a:endParaRPr>
          </a:p>
        </p:txBody>
      </p:sp>
      <p:sp>
        <p:nvSpPr>
          <p:cNvPr id="37" name="Subtitle 9"/>
          <p:cNvSpPr txBox="1">
            <a:spLocks/>
          </p:cNvSpPr>
          <p:nvPr/>
        </p:nvSpPr>
        <p:spPr>
          <a:xfrm>
            <a:off x="2657417" y="3868413"/>
            <a:ext cx="2025575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1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69027" y="4311542"/>
            <a:ext cx="14088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WORK </a:t>
            </a:r>
          </a:p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 COMPLETION</a:t>
            </a: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4969337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0" name="矩形 39"/>
          <p:cNvSpPr/>
          <p:nvPr/>
        </p:nvSpPr>
        <p:spPr>
          <a:xfrm>
            <a:off x="4745707" y="4324499"/>
            <a:ext cx="2036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 SHOW</a:t>
            </a:r>
          </a:p>
        </p:txBody>
      </p:sp>
      <p:sp>
        <p:nvSpPr>
          <p:cNvPr id="41" name="Subtitle 9"/>
          <p:cNvSpPr txBox="1">
            <a:spLocks/>
          </p:cNvSpPr>
          <p:nvPr/>
        </p:nvSpPr>
        <p:spPr>
          <a:xfrm>
            <a:off x="7069813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06007" y="4324499"/>
            <a:ext cx="1947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</a:t>
            </a:r>
          </a:p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Subtitle 9"/>
          <p:cNvSpPr txBox="1">
            <a:spLocks/>
          </p:cNvSpPr>
          <p:nvPr/>
        </p:nvSpPr>
        <p:spPr>
          <a:xfrm>
            <a:off x="9173435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922287" y="4324499"/>
            <a:ext cx="2095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YEAR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 WORK  PLAN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3426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3790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4970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37486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898052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05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686905"/>
      </p:ext>
    </p:extLst>
  </p:cSld>
  <p:clrMapOvr>
    <a:masterClrMapping/>
  </p:clrMapOvr>
  <p:transition spd="slow" advTm="107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绿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86630" y="806756"/>
            <a:ext cx="4318623" cy="4956263"/>
            <a:chOff x="3386630" y="806756"/>
            <a:chExt cx="4318623" cy="4956263"/>
          </a:xfrm>
        </p:grpSpPr>
        <p:sp>
          <p:nvSpPr>
            <p:cNvPr id="14" name="Shape 388"/>
            <p:cNvSpPr/>
            <p:nvPr/>
          </p:nvSpPr>
          <p:spPr>
            <a:xfrm>
              <a:off x="3387692" y="2394623"/>
              <a:ext cx="2099464" cy="3368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15" name="Shape 389"/>
            <p:cNvSpPr/>
            <p:nvPr/>
          </p:nvSpPr>
          <p:spPr>
            <a:xfrm>
              <a:off x="3386630" y="1978611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仍在努力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16" name="Shape 391"/>
            <p:cNvSpPr/>
            <p:nvPr/>
          </p:nvSpPr>
          <p:spPr>
            <a:xfrm>
              <a:off x="3415363" y="1248834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" name="Shape 392"/>
            <p:cNvSpPr/>
            <p:nvPr/>
          </p:nvSpPr>
          <p:spPr>
            <a:xfrm>
              <a:off x="3414301" y="806756"/>
              <a:ext cx="1188210" cy="487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en-US" sz="1900" cap="none" dirty="0">
                  <a:solidFill>
                    <a:srgbClr val="FFFFFF"/>
                  </a:solidFill>
                </a:rPr>
                <a:t>900</a:t>
              </a: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位员工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sp>
        <p:nvSpPr>
          <p:cNvPr id="24" name="Shape 60"/>
          <p:cNvSpPr/>
          <p:nvPr/>
        </p:nvSpPr>
        <p:spPr>
          <a:xfrm flipH="1">
            <a:off x="2617487" y="-1"/>
            <a:ext cx="4643" cy="2626071"/>
          </a:xfrm>
          <a:prstGeom prst="line">
            <a:avLst/>
          </a:prstGeom>
          <a:ln w="254000">
            <a:solidFill>
              <a:schemeClr val="tx1"/>
            </a:solidFill>
            <a:miter lim="400000"/>
          </a:ln>
        </p:spPr>
        <p:txBody>
          <a:bodyPr lIns="24003" tIns="24003" rIns="24003" bIns="24003" anchor="ctr"/>
          <a:lstStyle/>
          <a:p>
            <a:pPr defTabSz="1176924">
              <a:defRPr sz="11100" cap="all" spc="0">
                <a:solidFill>
                  <a:srgbClr val="B9F7BF"/>
                </a:solidFill>
              </a:defRPr>
            </a:pPr>
            <a:endParaRPr sz="11100" cap="all">
              <a:solidFill>
                <a:srgbClr val="B9F7BF"/>
              </a:solidFill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2146373" y="2626071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2800"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spcBef>
                <a:spcPts val="2457"/>
              </a:spcBef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2100" cap="none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</a:t>
            </a:r>
            <a:endParaRPr lang="zh-CN" altLang="en-US" sz="3800" cap="none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466161"/>
      </p:ext>
    </p:extLst>
  </p:cSld>
  <p:clrMapOvr>
    <a:masterClrMapping/>
  </p:clrMapOvr>
  <p:transition spd="slow" advTm="12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F:\鹏\PPT总结内页\色彩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 SHORTCOMINGS</a:t>
            </a:r>
          </a:p>
        </p:txBody>
      </p: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917" y="785715"/>
            <a:ext cx="2250137" cy="3483276"/>
            <a:chOff x="4735070" y="785715"/>
            <a:chExt cx="2250137" cy="3483276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6175158" y="12838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6175158" y="2153864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175156" y="3023917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6175158" y="2588890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16200000" flipH="1">
              <a:off x="6175158" y="345894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6200000" flipH="1">
              <a:off x="6175158" y="1718837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6175158" y="845719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5425111" y="215386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5425110" y="2588888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 flipH="1">
              <a:off x="4675066" y="258888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4679203" y="2153862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6200000" flipH="1">
              <a:off x="4679203" y="1718834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4679203" y="1289302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54929569"/>
      </p:ext>
    </p:extLst>
  </p:cSld>
  <p:clrMapOvr>
    <a:masterClrMapping/>
  </p:clrMapOvr>
  <p:transition spd="slow" advTm="36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966174" y="2167559"/>
            <a:ext cx="1260227" cy="1839050"/>
            <a:chOff x="0" y="0"/>
            <a:chExt cx="1334908" cy="1946370"/>
          </a:xfrm>
        </p:grpSpPr>
        <p:sp>
          <p:nvSpPr>
            <p:cNvPr id="25608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5609" name="Oval 65"/>
            <p:cNvSpPr>
              <a:spLocks noChangeArrowheads="1"/>
            </p:cNvSpPr>
            <p:nvPr/>
          </p:nvSpPr>
          <p:spPr bwMode="auto">
            <a:xfrm>
              <a:off x="217724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25610" name="组合 5"/>
          <p:cNvGrpSpPr>
            <a:grpSpLocks/>
          </p:cNvGrpSpPr>
          <p:nvPr/>
        </p:nvGrpSpPr>
        <p:grpSpPr bwMode="auto">
          <a:xfrm>
            <a:off x="9084137" y="2167559"/>
            <a:ext cx="1261727" cy="1839050"/>
            <a:chOff x="0" y="0"/>
            <a:chExt cx="1334908" cy="1946370"/>
          </a:xfrm>
        </p:grpSpPr>
        <p:sp>
          <p:nvSpPr>
            <p:cNvPr id="25611" name="Oval 65"/>
            <p:cNvSpPr>
              <a:spLocks noChangeArrowheads="1"/>
            </p:cNvSpPr>
            <p:nvPr/>
          </p:nvSpPr>
          <p:spPr bwMode="auto">
            <a:xfrm>
              <a:off x="223176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2" name="任意多边形 32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3" name="组合 4"/>
          <p:cNvGrpSpPr>
            <a:grpSpLocks/>
          </p:cNvGrpSpPr>
          <p:nvPr/>
        </p:nvGrpSpPr>
        <p:grpSpPr bwMode="auto">
          <a:xfrm>
            <a:off x="7048269" y="2016055"/>
            <a:ext cx="1813827" cy="2632572"/>
            <a:chOff x="0" y="0"/>
            <a:chExt cx="1918908" cy="2785841"/>
          </a:xfrm>
        </p:grpSpPr>
        <p:sp>
          <p:nvSpPr>
            <p:cNvPr id="25614" name="Oval 65"/>
            <p:cNvSpPr>
              <a:spLocks noChangeArrowheads="1"/>
            </p:cNvSpPr>
            <p:nvPr/>
          </p:nvSpPr>
          <p:spPr bwMode="auto">
            <a:xfrm>
              <a:off x="279561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5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6" name="组合 2"/>
          <p:cNvGrpSpPr>
            <a:grpSpLocks/>
          </p:cNvGrpSpPr>
          <p:nvPr/>
        </p:nvGrpSpPr>
        <p:grpSpPr bwMode="auto">
          <a:xfrm>
            <a:off x="2448441" y="2016055"/>
            <a:ext cx="1813827" cy="2632572"/>
            <a:chOff x="0" y="0"/>
            <a:chExt cx="1918908" cy="2785841"/>
          </a:xfrm>
        </p:grpSpPr>
        <p:sp>
          <p:nvSpPr>
            <p:cNvPr id="25617" name="Oval 65"/>
            <p:cNvSpPr>
              <a:spLocks noChangeArrowheads="1"/>
            </p:cNvSpPr>
            <p:nvPr/>
          </p:nvSpPr>
          <p:spPr bwMode="auto">
            <a:xfrm>
              <a:off x="258535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8" name="任意多边形 34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9" name="组合 3"/>
          <p:cNvGrpSpPr>
            <a:grpSpLocks/>
          </p:cNvGrpSpPr>
          <p:nvPr/>
        </p:nvGrpSpPr>
        <p:grpSpPr bwMode="auto">
          <a:xfrm>
            <a:off x="4484309" y="1842050"/>
            <a:ext cx="2341921" cy="3378091"/>
            <a:chOff x="0" y="0"/>
            <a:chExt cx="2478827" cy="3574618"/>
          </a:xfrm>
        </p:grpSpPr>
        <p:sp>
          <p:nvSpPr>
            <p:cNvPr id="25620" name="Oval 65"/>
            <p:cNvSpPr>
              <a:spLocks noChangeArrowheads="1"/>
            </p:cNvSpPr>
            <p:nvPr/>
          </p:nvSpPr>
          <p:spPr bwMode="auto">
            <a:xfrm>
              <a:off x="365659" y="3241937"/>
              <a:ext cx="1663407" cy="3326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21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78827" cy="3376887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972000" anchor="ctr"/>
            <a:lstStyle/>
            <a:p>
              <a:pPr algn="ctr" defTabSz="1176924"/>
              <a:r>
                <a:rPr lang="en-US" sz="3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399894"/>
      </p:ext>
    </p:extLst>
  </p:cSld>
  <p:clrMapOvr>
    <a:masterClrMapping/>
  </p:clrMapOvr>
  <p:transition spd="slow" advTm="15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2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2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F:\鹏\PPT总结内页\色彩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768138" y="1708740"/>
            <a:ext cx="1920346" cy="3619637"/>
            <a:chOff x="381000" y="1214177"/>
            <a:chExt cx="1524000" cy="2873009"/>
          </a:xfrm>
        </p:grpSpPr>
        <p:grpSp>
          <p:nvGrpSpPr>
            <p:cNvPr id="32" name="Group 31"/>
            <p:cNvGrpSpPr/>
            <p:nvPr/>
          </p:nvGrpSpPr>
          <p:grpSpPr>
            <a:xfrm>
              <a:off x="381000" y="1214177"/>
              <a:ext cx="1524000" cy="2873009"/>
              <a:chOff x="381000" y="1214177"/>
              <a:chExt cx="1524000" cy="2873009"/>
            </a:xfrm>
          </p:grpSpPr>
          <p:pic>
            <p:nvPicPr>
              <p:cNvPr id="8" name="Picture 7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0960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1" name="Group 10"/>
              <p:cNvGrpSpPr/>
              <p:nvPr/>
            </p:nvGrpSpPr>
            <p:grpSpPr>
              <a:xfrm>
                <a:off x="381000" y="2643668"/>
                <a:ext cx="1524000" cy="1443518"/>
                <a:chOff x="1143000" y="2804632"/>
                <a:chExt cx="1524000" cy="1443518"/>
              </a:xfrm>
            </p:grpSpPr>
            <p:grpSp>
              <p:nvGrpSpPr>
                <p:cNvPr id="12" name="Group 51"/>
                <p:cNvGrpSpPr/>
                <p:nvPr/>
              </p:nvGrpSpPr>
              <p:grpSpPr>
                <a:xfrm>
                  <a:off x="1143000" y="2804632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3" name="Content Placeholder 2"/>
                <p:cNvSpPr txBox="1">
                  <a:spLocks/>
                </p:cNvSpPr>
                <p:nvPr/>
              </p:nvSpPr>
              <p:spPr>
                <a:xfrm>
                  <a:off x="12954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1371600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647260" y="1708739"/>
            <a:ext cx="1865553" cy="3604270"/>
            <a:chOff x="1872284" y="1214177"/>
            <a:chExt cx="1480516" cy="2860812"/>
          </a:xfrm>
        </p:grpSpPr>
        <p:grpSp>
          <p:nvGrpSpPr>
            <p:cNvPr id="33" name="Group 32"/>
            <p:cNvGrpSpPr/>
            <p:nvPr/>
          </p:nvGrpSpPr>
          <p:grpSpPr>
            <a:xfrm>
              <a:off x="1872284" y="1214177"/>
              <a:ext cx="1480516" cy="2860812"/>
              <a:chOff x="1872284" y="1214177"/>
              <a:chExt cx="1480516" cy="2860812"/>
            </a:xfrm>
          </p:grpSpPr>
          <p:pic>
            <p:nvPicPr>
              <p:cNvPr id="9" name="Picture 8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45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1872284" y="2647950"/>
                <a:ext cx="1480516" cy="1427039"/>
                <a:chOff x="2951252" y="2829675"/>
                <a:chExt cx="1480516" cy="1427039"/>
              </a:xfrm>
            </p:grpSpPr>
            <p:grpSp>
              <p:nvGrpSpPr>
                <p:cNvPr id="17" name="Group 50"/>
                <p:cNvGrpSpPr/>
                <p:nvPr/>
              </p:nvGrpSpPr>
              <p:grpSpPr>
                <a:xfrm>
                  <a:off x="2951252" y="2829675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8" name="Content Placeholder 2"/>
                <p:cNvSpPr txBox="1">
                  <a:spLocks/>
                </p:cNvSpPr>
                <p:nvPr/>
              </p:nvSpPr>
              <p:spPr>
                <a:xfrm>
                  <a:off x="3029162" y="3342314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28685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512813" y="1708740"/>
            <a:ext cx="1865553" cy="3578650"/>
            <a:chOff x="3352800" y="1214177"/>
            <a:chExt cx="1480516" cy="2840477"/>
          </a:xfrm>
        </p:grpSpPr>
        <p:grpSp>
          <p:nvGrpSpPr>
            <p:cNvPr id="34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10" name="Picture 9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21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22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2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9176" y="1734386"/>
            <a:ext cx="1865553" cy="3578323"/>
            <a:chOff x="3352800" y="1214437"/>
            <a:chExt cx="1480516" cy="2840217"/>
          </a:xfrm>
        </p:grpSpPr>
        <p:grpSp>
          <p:nvGrpSpPr>
            <p:cNvPr id="53" name="Group 33"/>
            <p:cNvGrpSpPr/>
            <p:nvPr/>
          </p:nvGrpSpPr>
          <p:grpSpPr>
            <a:xfrm>
              <a:off x="3352800" y="1214437"/>
              <a:ext cx="1480516" cy="2840217"/>
              <a:chOff x="3352800" y="1214437"/>
              <a:chExt cx="1480516" cy="2840217"/>
            </a:xfrm>
          </p:grpSpPr>
          <p:pic>
            <p:nvPicPr>
              <p:cNvPr id="55" name="Picture 54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610" y="1214437"/>
                <a:ext cx="1085329" cy="108585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56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57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5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8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04315" y="1735197"/>
            <a:ext cx="1865553" cy="3578650"/>
            <a:chOff x="3352800" y="1214177"/>
            <a:chExt cx="1480516" cy="2840477"/>
          </a:xfrm>
        </p:grpSpPr>
        <p:grpSp>
          <p:nvGrpSpPr>
            <p:cNvPr id="62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64" name="Picture 63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65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66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68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7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63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463872"/>
      </p:ext>
    </p:extLst>
  </p:cSld>
  <p:clrMapOvr>
    <a:masterClrMapping/>
  </p:clrMapOvr>
  <p:transition spd="slow" advTm="210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1"/>
          <p:cNvSpPr>
            <a:spLocks noGrp="1"/>
          </p:cNvSpPr>
          <p:nvPr>
            <p:ph type="body" sz="quarter" idx="27"/>
          </p:nvPr>
        </p:nvSpPr>
        <p:spPr>
          <a:xfrm>
            <a:off x="1099523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男性</a:t>
            </a:r>
            <a:r>
              <a:rPr lang="en-US" dirty="0" smtClean="0">
                <a:latin typeface="+mn-ea"/>
              </a:rPr>
              <a:t> = 40%</a:t>
            </a:r>
            <a:endParaRPr lang="en-US" dirty="0">
              <a:latin typeface="+mn-ea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8"/>
          </p:nvPr>
        </p:nvSpPr>
        <p:spPr>
          <a:xfrm>
            <a:off x="5999217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女性</a:t>
            </a:r>
            <a:r>
              <a:rPr lang="en-US" dirty="0" smtClean="0">
                <a:latin typeface="+mn-ea"/>
              </a:rPr>
              <a:t> = 60%</a:t>
            </a:r>
            <a:endParaRPr lang="en-US" dirty="0">
              <a:latin typeface="+mn-ea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9"/>
          </p:nvPr>
        </p:nvSpPr>
        <p:spPr>
          <a:xfrm>
            <a:off x="2324446" y="2074321"/>
            <a:ext cx="3164386" cy="2041227"/>
          </a:xfrm>
        </p:spPr>
        <p:txBody>
          <a:bodyPr/>
          <a:lstStyle/>
          <a:p>
            <a:r>
              <a:rPr lang="en-US" dirty="0" smtClean="0">
                <a:latin typeface="+mn-ea"/>
              </a:rPr>
              <a:t>20%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55%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35%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40%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10%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dirty="0">
              <a:latin typeface="+mn-ea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0"/>
          </p:nvPr>
        </p:nvSpPr>
        <p:spPr>
          <a:xfrm>
            <a:off x="6067269" y="2074322"/>
            <a:ext cx="3130360" cy="2007206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446409"/>
      </p:ext>
    </p:extLst>
  </p:cSld>
  <p:clrMapOvr>
    <a:masterClrMapping/>
  </p:clrMapOvr>
  <p:transition spd="slow" advTm="28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  <p:bldP spid="24" grpId="0" build="p"/>
      <p:bldP spid="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35355" y="2607917"/>
            <a:ext cx="1564782" cy="1496290"/>
            <a:chOff x="6135355" y="2529819"/>
            <a:chExt cx="1564782" cy="1496290"/>
          </a:xfrm>
        </p:grpSpPr>
        <p:sp>
          <p:nvSpPr>
            <p:cNvPr id="47" name="AutoShape 16"/>
            <p:cNvSpPr>
              <a:spLocks/>
            </p:cNvSpPr>
            <p:nvPr/>
          </p:nvSpPr>
          <p:spPr bwMode="auto">
            <a:xfrm>
              <a:off x="6212619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ontAwesome Regular" pitchFamily="2" charset="0"/>
              </a:endParaRPr>
            </a:p>
          </p:txBody>
        </p:sp>
        <p:sp>
          <p:nvSpPr>
            <p:cNvPr id="48" name="AutoShape 17"/>
            <p:cNvSpPr>
              <a:spLocks/>
            </p:cNvSpPr>
            <p:nvPr/>
          </p:nvSpPr>
          <p:spPr bwMode="auto">
            <a:xfrm>
              <a:off x="6135355" y="3531078"/>
              <a:ext cx="156478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9" name="AutoShape 18"/>
            <p:cNvSpPr>
              <a:spLocks/>
            </p:cNvSpPr>
            <p:nvPr/>
          </p:nvSpPr>
          <p:spPr bwMode="auto">
            <a:xfrm>
              <a:off x="6688205" y="2723324"/>
              <a:ext cx="51084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5.230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0" name="Line 19"/>
            <p:cNvSpPr>
              <a:spLocks noChangeShapeType="1"/>
            </p:cNvSpPr>
            <p:nvPr/>
          </p:nvSpPr>
          <p:spPr bwMode="auto">
            <a:xfrm flipV="1">
              <a:off x="6235123" y="3096067"/>
              <a:ext cx="141625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Line 20"/>
            <p:cNvSpPr>
              <a:spLocks noChangeShapeType="1"/>
            </p:cNvSpPr>
            <p:nvPr/>
          </p:nvSpPr>
          <p:spPr bwMode="auto">
            <a:xfrm flipV="1">
              <a:off x="6237374" y="3461327"/>
              <a:ext cx="141175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817550" y="3151446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50790" y="2607917"/>
            <a:ext cx="1531776" cy="1496290"/>
            <a:chOff x="8550790" y="2529819"/>
            <a:chExt cx="1531776" cy="1496290"/>
          </a:xfrm>
        </p:grpSpPr>
        <p:sp>
          <p:nvSpPr>
            <p:cNvPr id="52" name="AutoShape 22"/>
            <p:cNvSpPr>
              <a:spLocks/>
            </p:cNvSpPr>
            <p:nvPr/>
          </p:nvSpPr>
          <p:spPr bwMode="auto">
            <a:xfrm>
              <a:off x="8579296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53" name="AutoShape 23"/>
            <p:cNvSpPr>
              <a:spLocks/>
            </p:cNvSpPr>
            <p:nvPr/>
          </p:nvSpPr>
          <p:spPr bwMode="auto">
            <a:xfrm>
              <a:off x="8550790" y="3531078"/>
              <a:ext cx="1531776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4"/>
            <p:cNvSpPr>
              <a:spLocks/>
            </p:cNvSpPr>
            <p:nvPr/>
          </p:nvSpPr>
          <p:spPr bwMode="auto">
            <a:xfrm>
              <a:off x="9054131" y="2723324"/>
              <a:ext cx="51159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V="1">
              <a:off x="8601800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Line 26"/>
            <p:cNvSpPr>
              <a:spLocks noChangeShapeType="1"/>
            </p:cNvSpPr>
            <p:nvPr/>
          </p:nvSpPr>
          <p:spPr bwMode="auto">
            <a:xfrm flipV="1">
              <a:off x="8604050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190978" y="3151446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871448" y="2607917"/>
            <a:ext cx="1462014" cy="1496290"/>
            <a:chOff x="3846693" y="2529819"/>
            <a:chExt cx="1462014" cy="1496290"/>
          </a:xfrm>
        </p:grpSpPr>
        <p:sp>
          <p:nvSpPr>
            <p:cNvPr id="42" name="AutoShape 10"/>
            <p:cNvSpPr>
              <a:spLocks/>
            </p:cNvSpPr>
            <p:nvPr/>
          </p:nvSpPr>
          <p:spPr bwMode="auto">
            <a:xfrm>
              <a:off x="3846693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3" name="AutoShape 11"/>
            <p:cNvSpPr>
              <a:spLocks/>
            </p:cNvSpPr>
            <p:nvPr/>
          </p:nvSpPr>
          <p:spPr bwMode="auto">
            <a:xfrm>
              <a:off x="3855694" y="3531078"/>
              <a:ext cx="1429008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2"/>
            <p:cNvSpPr>
              <a:spLocks/>
            </p:cNvSpPr>
            <p:nvPr/>
          </p:nvSpPr>
          <p:spPr bwMode="auto">
            <a:xfrm>
              <a:off x="4269769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14.355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3869197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 flipV="1">
              <a:off x="3871448" y="3461327"/>
              <a:ext cx="141250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452536" y="3151446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04772" y="2607917"/>
            <a:ext cx="1462013" cy="1496290"/>
            <a:chOff x="1480017" y="2529819"/>
            <a:chExt cx="1462013" cy="1496290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1480017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endParaRPr lang="tr-TR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" charset="0"/>
                <a:sym typeface="FontAwesome" charset="0"/>
              </a:endParaRPr>
            </a:p>
            <a:p>
              <a:pPr algn="ctr" hangingPunct="0">
                <a:defRPr/>
              </a:pPr>
              <a:r>
                <a:rPr lang="en-US" sz="19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ontAwesome Regular" charset="0"/>
                  <a:sym typeface="FontAwesome Regular" charset="0"/>
                </a:rPr>
                <a:t> </a:t>
              </a:r>
            </a:p>
            <a:p>
              <a:pPr algn="ctr" hangingPunct="0">
                <a:defRPr/>
              </a:pPr>
              <a:endParaRPr 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609790" y="3531078"/>
              <a:ext cx="122497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903093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22.000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V="1">
              <a:off x="1502521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V="1">
              <a:off x="1504771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086038" y="3151446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1438599"/>
      </p:ext>
    </p:extLst>
  </p:cSld>
  <p:clrMapOvr>
    <a:masterClrMapping/>
  </p:clrMapOvr>
  <p:transition spd="slow" advTm="136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F:\鹏\PPT总结内页\色彩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5" name="组合 167"/>
          <p:cNvGrpSpPr>
            <a:grpSpLocks/>
          </p:cNvGrpSpPr>
          <p:nvPr/>
        </p:nvGrpSpPr>
        <p:grpSpPr bwMode="auto">
          <a:xfrm>
            <a:off x="922448" y="1720852"/>
            <a:ext cx="4845873" cy="4255615"/>
            <a:chOff x="0" y="0"/>
            <a:chExt cx="5857875" cy="5143500"/>
          </a:xfrm>
        </p:grpSpPr>
        <p:grpSp>
          <p:nvGrpSpPr>
            <p:cNvPr id="7176" name="Group 91"/>
            <p:cNvGrpSpPr>
              <a:grpSpLocks/>
            </p:cNvGrpSpPr>
            <p:nvPr/>
          </p:nvGrpSpPr>
          <p:grpSpPr bwMode="auto">
            <a:xfrm>
              <a:off x="0" y="0"/>
              <a:ext cx="5857875" cy="5143500"/>
              <a:chOff x="0" y="0"/>
              <a:chExt cx="2507" cy="1860"/>
            </a:xfrm>
          </p:grpSpPr>
          <p:sp>
            <p:nvSpPr>
              <p:cNvPr id="7177" name="Freeform 3"/>
              <p:cNvSpPr>
                <a:spLocks noChangeArrowheads="1"/>
              </p:cNvSpPr>
              <p:nvPr/>
            </p:nvSpPr>
            <p:spPr bwMode="auto">
              <a:xfrm>
                <a:off x="1834" y="811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8" name="Freeform 4"/>
              <p:cNvSpPr>
                <a:spLocks noChangeArrowheads="1"/>
              </p:cNvSpPr>
              <p:nvPr/>
            </p:nvSpPr>
            <p:spPr bwMode="auto">
              <a:xfrm>
                <a:off x="1951" y="1302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9" name="Freeform 5"/>
              <p:cNvSpPr>
                <a:spLocks noChangeArrowheads="1"/>
              </p:cNvSpPr>
              <p:nvPr/>
            </p:nvSpPr>
            <p:spPr bwMode="auto">
              <a:xfrm>
                <a:off x="1867" y="1615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0" name="Freeform 6"/>
              <p:cNvSpPr>
                <a:spLocks noChangeArrowheads="1"/>
              </p:cNvSpPr>
              <p:nvPr/>
            </p:nvSpPr>
            <p:spPr bwMode="auto">
              <a:xfrm>
                <a:off x="2189" y="1424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1" name="Freeform 7"/>
              <p:cNvSpPr>
                <a:spLocks noChangeArrowheads="1"/>
              </p:cNvSpPr>
              <p:nvPr/>
            </p:nvSpPr>
            <p:spPr bwMode="auto">
              <a:xfrm>
                <a:off x="1651" y="1469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2" name="Freeform 8"/>
              <p:cNvSpPr>
                <a:spLocks noChangeArrowheads="1"/>
              </p:cNvSpPr>
              <p:nvPr/>
            </p:nvSpPr>
            <p:spPr bwMode="auto">
              <a:xfrm>
                <a:off x="1364" y="1442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3" name="Freeform 9"/>
              <p:cNvSpPr>
                <a:spLocks noChangeArrowheads="1"/>
              </p:cNvSpPr>
              <p:nvPr/>
            </p:nvSpPr>
            <p:spPr bwMode="auto">
              <a:xfrm>
                <a:off x="1601" y="1758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4" name="Freeform 10"/>
              <p:cNvSpPr>
                <a:spLocks noChangeArrowheads="1"/>
              </p:cNvSpPr>
              <p:nvPr/>
            </p:nvSpPr>
            <p:spPr bwMode="auto">
              <a:xfrm>
                <a:off x="1003" y="1308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5" name="Freeform 11"/>
              <p:cNvSpPr>
                <a:spLocks noChangeArrowheads="1"/>
              </p:cNvSpPr>
              <p:nvPr/>
            </p:nvSpPr>
            <p:spPr bwMode="auto">
              <a:xfrm>
                <a:off x="1820" y="1225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6" name="Freeform 12"/>
              <p:cNvSpPr>
                <a:spLocks noChangeArrowheads="1"/>
              </p:cNvSpPr>
              <p:nvPr/>
            </p:nvSpPr>
            <p:spPr bwMode="auto">
              <a:xfrm>
                <a:off x="1581" y="1253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7" name="Freeform 13"/>
              <p:cNvSpPr>
                <a:spLocks noChangeArrowheads="1"/>
              </p:cNvSpPr>
              <p:nvPr/>
            </p:nvSpPr>
            <p:spPr bwMode="auto">
              <a:xfrm>
                <a:off x="1317" y="1306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8" name="Freeform 14"/>
              <p:cNvSpPr>
                <a:spLocks noChangeArrowheads="1"/>
              </p:cNvSpPr>
              <p:nvPr/>
            </p:nvSpPr>
            <p:spPr bwMode="auto">
              <a:xfrm>
                <a:off x="2029" y="1144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9" name="Freeform 15"/>
              <p:cNvSpPr>
                <a:spLocks noChangeArrowheads="1"/>
              </p:cNvSpPr>
              <p:nvPr/>
            </p:nvSpPr>
            <p:spPr bwMode="auto">
              <a:xfrm>
                <a:off x="1849" y="1000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0" name="Freeform 16"/>
              <p:cNvSpPr>
                <a:spLocks noChangeArrowheads="1"/>
              </p:cNvSpPr>
              <p:nvPr/>
            </p:nvSpPr>
            <p:spPr bwMode="auto">
              <a:xfrm>
                <a:off x="2153" y="1119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1" name="Freeform 17"/>
              <p:cNvSpPr>
                <a:spLocks noChangeArrowheads="1"/>
              </p:cNvSpPr>
              <p:nvPr/>
            </p:nvSpPr>
            <p:spPr bwMode="auto">
              <a:xfrm>
                <a:off x="1905" y="964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2" name="Freeform 18"/>
              <p:cNvSpPr>
                <a:spLocks noChangeArrowheads="1"/>
              </p:cNvSpPr>
              <p:nvPr/>
            </p:nvSpPr>
            <p:spPr bwMode="auto">
              <a:xfrm>
                <a:off x="1550" y="1094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3" name="Freeform 19"/>
              <p:cNvSpPr>
                <a:spLocks noChangeArrowheads="1"/>
              </p:cNvSpPr>
              <p:nvPr/>
            </p:nvSpPr>
            <p:spPr bwMode="auto">
              <a:xfrm>
                <a:off x="1015" y="1062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4" name="Freeform 20"/>
              <p:cNvSpPr>
                <a:spLocks noChangeArrowheads="1"/>
              </p:cNvSpPr>
              <p:nvPr/>
            </p:nvSpPr>
            <p:spPr bwMode="auto">
              <a:xfrm>
                <a:off x="119" y="905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5" name="Freeform 21"/>
              <p:cNvSpPr>
                <a:spLocks noChangeArrowheads="1"/>
              </p:cNvSpPr>
              <p:nvPr/>
            </p:nvSpPr>
            <p:spPr bwMode="auto">
              <a:xfrm>
                <a:off x="652" y="788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6" name="Freeform 22"/>
              <p:cNvSpPr>
                <a:spLocks noChangeArrowheads="1"/>
              </p:cNvSpPr>
              <p:nvPr/>
            </p:nvSpPr>
            <p:spPr bwMode="auto">
              <a:xfrm>
                <a:off x="867" y="629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7" name="Freeform 23"/>
              <p:cNvSpPr>
                <a:spLocks noChangeArrowheads="1"/>
              </p:cNvSpPr>
              <p:nvPr/>
            </p:nvSpPr>
            <p:spPr bwMode="auto">
              <a:xfrm>
                <a:off x="0" y="265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8" name="Freeform 24"/>
              <p:cNvSpPr>
                <a:spLocks noChangeArrowheads="1"/>
              </p:cNvSpPr>
              <p:nvPr/>
            </p:nvSpPr>
            <p:spPr bwMode="auto">
              <a:xfrm>
                <a:off x="1413" y="780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9" name="Freeform 25"/>
              <p:cNvSpPr>
                <a:spLocks noChangeArrowheads="1"/>
              </p:cNvSpPr>
              <p:nvPr/>
            </p:nvSpPr>
            <p:spPr bwMode="auto">
              <a:xfrm>
                <a:off x="1624" y="928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0" name="Freeform 26"/>
              <p:cNvSpPr>
                <a:spLocks noChangeArrowheads="1"/>
              </p:cNvSpPr>
              <p:nvPr/>
            </p:nvSpPr>
            <p:spPr bwMode="auto">
              <a:xfrm>
                <a:off x="1613" y="716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1" name="Freeform 27"/>
              <p:cNvSpPr>
                <a:spLocks noChangeArrowheads="1"/>
              </p:cNvSpPr>
              <p:nvPr/>
            </p:nvSpPr>
            <p:spPr bwMode="auto">
              <a:xfrm>
                <a:off x="1745" y="596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2" name="Freeform 28"/>
              <p:cNvSpPr>
                <a:spLocks noChangeArrowheads="1"/>
              </p:cNvSpPr>
              <p:nvPr/>
            </p:nvSpPr>
            <p:spPr bwMode="auto">
              <a:xfrm>
                <a:off x="1884" y="716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3" name="Freeform 29"/>
              <p:cNvSpPr>
                <a:spLocks noChangeArrowheads="1"/>
              </p:cNvSpPr>
              <p:nvPr/>
            </p:nvSpPr>
            <p:spPr bwMode="auto">
              <a:xfrm>
                <a:off x="1820" y="682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4" name="Freeform 30"/>
              <p:cNvSpPr>
                <a:spLocks noChangeArrowheads="1"/>
              </p:cNvSpPr>
              <p:nvPr/>
            </p:nvSpPr>
            <p:spPr bwMode="auto">
              <a:xfrm>
                <a:off x="1347" y="795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5" name="Freeform 31"/>
              <p:cNvSpPr>
                <a:spLocks noChangeArrowheads="1"/>
              </p:cNvSpPr>
              <p:nvPr/>
            </p:nvSpPr>
            <p:spPr bwMode="auto">
              <a:xfrm>
                <a:off x="1040" y="23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6" name="Freeform 32"/>
              <p:cNvSpPr>
                <a:spLocks noChangeArrowheads="1"/>
              </p:cNvSpPr>
              <p:nvPr/>
            </p:nvSpPr>
            <p:spPr bwMode="auto">
              <a:xfrm>
                <a:off x="1962" y="513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7" name="Freeform 33"/>
              <p:cNvSpPr>
                <a:spLocks noChangeArrowheads="1"/>
              </p:cNvSpPr>
              <p:nvPr/>
            </p:nvSpPr>
            <p:spPr bwMode="auto">
              <a:xfrm>
                <a:off x="2030" y="373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8" name="Freeform 34"/>
              <p:cNvSpPr>
                <a:spLocks noChangeArrowheads="1"/>
              </p:cNvSpPr>
              <p:nvPr/>
            </p:nvSpPr>
            <p:spPr bwMode="auto">
              <a:xfrm>
                <a:off x="1938" y="0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9" name="Freeform 35"/>
              <p:cNvSpPr>
                <a:spLocks noChangeArrowheads="1"/>
              </p:cNvSpPr>
              <p:nvPr/>
            </p:nvSpPr>
            <p:spPr bwMode="auto">
              <a:xfrm>
                <a:off x="1878" y="723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7210" name="椭圆 169"/>
            <p:cNvSpPr>
              <a:spLocks noChangeArrowheads="1"/>
            </p:cNvSpPr>
            <p:nvPr/>
          </p:nvSpPr>
          <p:spPr bwMode="auto">
            <a:xfrm>
              <a:off x="5443537" y="3840163"/>
              <a:ext cx="76200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1" name="椭圆 170"/>
            <p:cNvSpPr>
              <a:spLocks noChangeArrowheads="1"/>
            </p:cNvSpPr>
            <p:nvPr/>
          </p:nvSpPr>
          <p:spPr bwMode="auto">
            <a:xfrm>
              <a:off x="5372100" y="3916363"/>
              <a:ext cx="74612" cy="46037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2" name="椭圆 171"/>
            <p:cNvSpPr>
              <a:spLocks noChangeArrowheads="1"/>
            </p:cNvSpPr>
            <p:nvPr/>
          </p:nvSpPr>
          <p:spPr bwMode="auto">
            <a:xfrm>
              <a:off x="4624387" y="4659313"/>
              <a:ext cx="74613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13" name="组合 205"/>
          <p:cNvGrpSpPr>
            <a:grpSpLocks/>
          </p:cNvGrpSpPr>
          <p:nvPr/>
        </p:nvGrpSpPr>
        <p:grpSpPr bwMode="auto">
          <a:xfrm>
            <a:off x="6821511" y="2463373"/>
            <a:ext cx="4143746" cy="1153531"/>
            <a:chOff x="0" y="0"/>
            <a:chExt cx="4384713" cy="474562"/>
          </a:xfrm>
        </p:grpSpPr>
        <p:sp>
          <p:nvSpPr>
            <p:cNvPr id="7214" name="直接连接符 206"/>
            <p:cNvSpPr>
              <a:spLocks noChangeShapeType="1"/>
            </p:cNvSpPr>
            <p:nvPr/>
          </p:nvSpPr>
          <p:spPr bwMode="auto">
            <a:xfrm>
              <a:off x="0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5" name="直接连接符 207"/>
            <p:cNvSpPr>
              <a:spLocks noChangeShapeType="1"/>
            </p:cNvSpPr>
            <p:nvPr/>
          </p:nvSpPr>
          <p:spPr bwMode="auto">
            <a:xfrm>
              <a:off x="1461571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6" name="直接连接符 208"/>
            <p:cNvSpPr>
              <a:spLocks noChangeShapeType="1"/>
            </p:cNvSpPr>
            <p:nvPr/>
          </p:nvSpPr>
          <p:spPr bwMode="auto">
            <a:xfrm>
              <a:off x="2923142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7" name="直接连接符 209"/>
            <p:cNvSpPr>
              <a:spLocks noChangeShapeType="1"/>
            </p:cNvSpPr>
            <p:nvPr/>
          </p:nvSpPr>
          <p:spPr bwMode="auto">
            <a:xfrm>
              <a:off x="4384713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218" name="矩形 210"/>
          <p:cNvSpPr>
            <a:spLocks noChangeArrowheads="1"/>
          </p:cNvSpPr>
          <p:nvPr/>
        </p:nvSpPr>
        <p:spPr bwMode="auto">
          <a:xfrm>
            <a:off x="6716492" y="3969901"/>
            <a:ext cx="4301275" cy="14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/>
          <a:p>
            <a:pPr defTabSz="1176924">
              <a:lnSpc>
                <a:spcPct val="150000"/>
              </a:lnSpc>
              <a:defRPr sz="1800" spc="0" baseline="0"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sz="1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  <a:p>
            <a:pPr defTabSz="1176924">
              <a:lnSpc>
                <a:spcPct val="150000"/>
              </a:lnSpc>
              <a:defRPr sz="1800" spc="0" baseline="0"/>
            </a:pP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19" name="组合 211"/>
          <p:cNvGrpSpPr>
            <a:grpSpLocks/>
          </p:cNvGrpSpPr>
          <p:nvPr/>
        </p:nvGrpSpPr>
        <p:grpSpPr bwMode="auto">
          <a:xfrm>
            <a:off x="7008933" y="2508373"/>
            <a:ext cx="1005403" cy="1084089"/>
            <a:chOff x="-11239" y="0"/>
            <a:chExt cx="1064753" cy="1147334"/>
          </a:xfrm>
        </p:grpSpPr>
        <p:sp>
          <p:nvSpPr>
            <p:cNvPr id="7220" name="文本框 212"/>
            <p:cNvSpPr>
              <a:spLocks noChangeArrowheads="1"/>
            </p:cNvSpPr>
            <p:nvPr/>
          </p:nvSpPr>
          <p:spPr bwMode="auto">
            <a:xfrm>
              <a:off x="-11239" y="675023"/>
              <a:ext cx="1064753" cy="472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23,456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1" name="Freeform 24"/>
            <p:cNvSpPr>
              <a:spLocks noEditPoints="1" noChangeArrowheads="1"/>
            </p:cNvSpPr>
            <p:nvPr/>
          </p:nvSpPr>
          <p:spPr bwMode="auto">
            <a:xfrm>
              <a:off x="192524" y="0"/>
              <a:ext cx="657225" cy="6794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2" name="组合 214"/>
          <p:cNvGrpSpPr>
            <a:grpSpLocks/>
          </p:cNvGrpSpPr>
          <p:nvPr/>
        </p:nvGrpSpPr>
        <p:grpSpPr bwMode="auto">
          <a:xfrm>
            <a:off x="8465221" y="2617876"/>
            <a:ext cx="856325" cy="974679"/>
            <a:chOff x="-10155" y="0"/>
            <a:chExt cx="907091" cy="1031757"/>
          </a:xfrm>
        </p:grpSpPr>
        <p:sp>
          <p:nvSpPr>
            <p:cNvPr id="7223" name="文本框 215"/>
            <p:cNvSpPr>
              <a:spLocks noChangeArrowheads="1"/>
            </p:cNvSpPr>
            <p:nvPr/>
          </p:nvSpPr>
          <p:spPr bwMode="auto">
            <a:xfrm>
              <a:off x="-10155" y="559346"/>
              <a:ext cx="907091" cy="472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6,789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4" name="Freeform 27"/>
            <p:cNvSpPr>
              <a:spLocks noEditPoints="1" noChangeArrowheads="1"/>
            </p:cNvSpPr>
            <p:nvPr/>
          </p:nvSpPr>
          <p:spPr bwMode="auto">
            <a:xfrm>
              <a:off x="59238" y="0"/>
              <a:ext cx="717550" cy="554038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5" name="组合 217"/>
          <p:cNvGrpSpPr>
            <a:grpSpLocks/>
          </p:cNvGrpSpPr>
          <p:nvPr/>
        </p:nvGrpSpPr>
        <p:grpSpPr bwMode="auto">
          <a:xfrm>
            <a:off x="9771681" y="2506873"/>
            <a:ext cx="1005404" cy="1085526"/>
            <a:chOff x="-10429" y="0"/>
            <a:chExt cx="1063134" cy="1148688"/>
          </a:xfrm>
        </p:grpSpPr>
        <p:sp>
          <p:nvSpPr>
            <p:cNvPr id="7226" name="文本框 218"/>
            <p:cNvSpPr>
              <a:spLocks noChangeArrowheads="1"/>
            </p:cNvSpPr>
            <p:nvPr/>
          </p:nvSpPr>
          <p:spPr bwMode="auto">
            <a:xfrm>
              <a:off x="-10429" y="676445"/>
              <a:ext cx="1063134" cy="472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10,251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7" name="Freeform 25"/>
            <p:cNvSpPr>
              <a:spLocks noEditPoints="1" noChangeArrowheads="1"/>
            </p:cNvSpPr>
            <p:nvPr/>
          </p:nvSpPr>
          <p:spPr bwMode="auto">
            <a:xfrm>
              <a:off x="248086" y="0"/>
              <a:ext cx="546100" cy="693738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5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9817571"/>
      </p:ext>
    </p:extLst>
  </p:cSld>
  <p:clrMapOvr>
    <a:masterClrMapping/>
  </p:clrMapOvr>
  <p:transition spd="slow" advTm="165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  THE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PLAN</a:t>
            </a:r>
          </a:p>
        </p:txBody>
      </p: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56320" y="1248209"/>
            <a:ext cx="2657525" cy="3000018"/>
            <a:chOff x="4781991" y="1248209"/>
            <a:chExt cx="2657525" cy="3000018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629467" y="1429593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4782093" y="199825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5217120" y="1998257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5217120" y="1248209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63730914"/>
      </p:ext>
    </p:extLst>
  </p:cSld>
  <p:clrMapOvr>
    <a:masterClrMapping/>
  </p:clrMapOvr>
  <p:transition spd="slow" advTm="358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3"/>
          <p:cNvSpPr>
            <a:spLocks/>
          </p:cNvSpPr>
          <p:nvPr/>
        </p:nvSpPr>
        <p:spPr bwMode="auto">
          <a:xfrm>
            <a:off x="4797864" y="2465317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</a:t>
            </a:r>
            <a:endParaRPr lang="en-US" altLang="zh-CN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  <a:p>
            <a:pPr algn="ctr" hangingPunct="0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趋势</a:t>
            </a:r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1700" y="1747547"/>
            <a:ext cx="4128744" cy="1065779"/>
            <a:chOff x="1111700" y="1747547"/>
            <a:chExt cx="4128744" cy="1065779"/>
          </a:xfrm>
        </p:grpSpPr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1111700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视频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0"/>
            <p:cNvSpPr>
              <a:spLocks/>
            </p:cNvSpPr>
            <p:nvPr/>
          </p:nvSpPr>
          <p:spPr bwMode="auto">
            <a:xfrm>
              <a:off x="2855014" y="1747547"/>
              <a:ext cx="2385430" cy="871524"/>
            </a:xfrm>
            <a:custGeom>
              <a:avLst/>
              <a:gdLst>
                <a:gd name="T0" fmla="*/ 2524125 w 21600"/>
                <a:gd name="T1" fmla="*/ 922338 h 21600"/>
                <a:gd name="T2" fmla="*/ 2524125 w 21600"/>
                <a:gd name="T3" fmla="*/ 922338 h 21600"/>
                <a:gd name="T4" fmla="*/ 2524125 w 21600"/>
                <a:gd name="T5" fmla="*/ 922338 h 21600"/>
                <a:gd name="T6" fmla="*/ 2524125 w 21600"/>
                <a:gd name="T7" fmla="*/ 9223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404" y="0"/>
                  </a:lnTo>
                  <a:lnTo>
                    <a:pt x="2404" y="21600"/>
                  </a:lnTo>
                  <a:lnTo>
                    <a:pt x="0" y="2147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1700" y="2302562"/>
            <a:ext cx="2900023" cy="1056029"/>
            <a:chOff x="1111700" y="2302562"/>
            <a:chExt cx="2900023" cy="1056029"/>
          </a:xfrm>
        </p:grpSpPr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1111700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音频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AutoShape 21"/>
            <p:cNvSpPr>
              <a:spLocks/>
            </p:cNvSpPr>
            <p:nvPr/>
          </p:nvSpPr>
          <p:spPr bwMode="auto">
            <a:xfrm>
              <a:off x="2863266" y="2302562"/>
              <a:ext cx="1148457" cy="843773"/>
            </a:xfrm>
            <a:custGeom>
              <a:avLst/>
              <a:gdLst>
                <a:gd name="T0" fmla="*/ 1215231 w 21600"/>
                <a:gd name="T1" fmla="*/ 892969 h 21600"/>
                <a:gd name="T2" fmla="*/ 1215231 w 21600"/>
                <a:gd name="T3" fmla="*/ 892969 h 21600"/>
                <a:gd name="T4" fmla="*/ 1215231 w 21600"/>
                <a:gd name="T5" fmla="*/ 892969 h 21600"/>
                <a:gd name="T6" fmla="*/ 1215231 w 21600"/>
                <a:gd name="T7" fmla="*/ 892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8924" y="0"/>
                  </a:lnTo>
                  <a:lnTo>
                    <a:pt x="8924" y="21599"/>
                  </a:lnTo>
                  <a:lnTo>
                    <a:pt x="0" y="21435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1700" y="3501095"/>
            <a:ext cx="2469445" cy="402761"/>
            <a:chOff x="1111700" y="3501095"/>
            <a:chExt cx="2469445" cy="402761"/>
          </a:xfrm>
        </p:grpSpPr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1111700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好评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AutoShape 22"/>
            <p:cNvSpPr>
              <a:spLocks/>
            </p:cNvSpPr>
            <p:nvPr/>
          </p:nvSpPr>
          <p:spPr bwMode="auto">
            <a:xfrm>
              <a:off x="2864766" y="3501095"/>
              <a:ext cx="716379" cy="213756"/>
            </a:xfrm>
            <a:custGeom>
              <a:avLst/>
              <a:gdLst>
                <a:gd name="T0" fmla="*/ 758031 w 21600"/>
                <a:gd name="T1" fmla="*/ 226219 h 21600"/>
                <a:gd name="T2" fmla="*/ 758031 w 21600"/>
                <a:gd name="T3" fmla="*/ 226219 h 21600"/>
                <a:gd name="T4" fmla="*/ 758031 w 21600"/>
                <a:gd name="T5" fmla="*/ 226219 h 21600"/>
                <a:gd name="T6" fmla="*/ 758031 w 21600"/>
                <a:gd name="T7" fmla="*/ 226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5921" y="0"/>
                  </a:lnTo>
                  <a:lnTo>
                    <a:pt x="5921" y="21599"/>
                  </a:lnTo>
                  <a:lnTo>
                    <a:pt x="0" y="2146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1700" y="4071110"/>
            <a:ext cx="2895522" cy="614267"/>
            <a:chOff x="1111700" y="4071110"/>
            <a:chExt cx="2895522" cy="614267"/>
          </a:xfrm>
        </p:grpSpPr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1111700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图片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AutoShape 23"/>
            <p:cNvSpPr>
              <a:spLocks/>
            </p:cNvSpPr>
            <p:nvPr/>
          </p:nvSpPr>
          <p:spPr bwMode="auto">
            <a:xfrm>
              <a:off x="2867767" y="4253365"/>
              <a:ext cx="1139455" cy="432012"/>
            </a:xfrm>
            <a:custGeom>
              <a:avLst/>
              <a:gdLst>
                <a:gd name="T0" fmla="*/ 1205706 w 21600"/>
                <a:gd name="T1" fmla="*/ 457200 h 21600"/>
                <a:gd name="T2" fmla="*/ 1205706 w 21600"/>
                <a:gd name="T3" fmla="*/ 457200 h 21600"/>
                <a:gd name="T4" fmla="*/ 1205706 w 21600"/>
                <a:gd name="T5" fmla="*/ 457200 h 21600"/>
                <a:gd name="T6" fmla="*/ 1205706 w 21600"/>
                <a:gd name="T7" fmla="*/ 4572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4059" y="21600"/>
                  </a:lnTo>
                  <a:lnTo>
                    <a:pt x="4059" y="0"/>
                  </a:lnTo>
                  <a:lnTo>
                    <a:pt x="0" y="126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87617" y="2337064"/>
            <a:ext cx="2851263" cy="476262"/>
            <a:chOff x="7587617" y="2337064"/>
            <a:chExt cx="2851263" cy="476262"/>
          </a:xfrm>
        </p:grpSpPr>
        <p:sp>
          <p:nvSpPr>
            <p:cNvPr id="50" name="AutoShape 16"/>
            <p:cNvSpPr>
              <a:spLocks/>
            </p:cNvSpPr>
            <p:nvPr/>
          </p:nvSpPr>
          <p:spPr bwMode="auto">
            <a:xfrm>
              <a:off x="8846343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转换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8" name="AutoShape 24"/>
            <p:cNvSpPr>
              <a:spLocks/>
            </p:cNvSpPr>
            <p:nvPr/>
          </p:nvSpPr>
          <p:spPr bwMode="auto">
            <a:xfrm>
              <a:off x="7587617" y="2337064"/>
              <a:ext cx="1056190" cy="307508"/>
            </a:xfrm>
            <a:custGeom>
              <a:avLst/>
              <a:gdLst>
                <a:gd name="T0" fmla="*/ 1117600 w 21600"/>
                <a:gd name="T1" fmla="*/ 325438 h 21600"/>
                <a:gd name="T2" fmla="*/ 1117600 w 21600"/>
                <a:gd name="T3" fmla="*/ 325438 h 21600"/>
                <a:gd name="T4" fmla="*/ 1117600 w 21600"/>
                <a:gd name="T5" fmla="*/ 325438 h 21600"/>
                <a:gd name="T6" fmla="*/ 1117600 w 21600"/>
                <a:gd name="T7" fmla="*/ 32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5140" y="0"/>
                  </a:lnTo>
                  <a:lnTo>
                    <a:pt x="15140" y="21600"/>
                  </a:lnTo>
                  <a:lnTo>
                    <a:pt x="21600" y="2160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0936" y="2980581"/>
            <a:ext cx="2467944" cy="528764"/>
            <a:chOff x="7970936" y="2980581"/>
            <a:chExt cx="2467944" cy="528764"/>
          </a:xfrm>
        </p:grpSpPr>
        <p:sp>
          <p:nvSpPr>
            <p:cNvPr id="51" name="AutoShape 17"/>
            <p:cNvSpPr>
              <a:spLocks/>
            </p:cNvSpPr>
            <p:nvPr/>
          </p:nvSpPr>
          <p:spPr bwMode="auto">
            <a:xfrm>
              <a:off x="8846343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在线播放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9" name="AutoShape 25"/>
            <p:cNvSpPr>
              <a:spLocks/>
            </p:cNvSpPr>
            <p:nvPr/>
          </p:nvSpPr>
          <p:spPr bwMode="auto">
            <a:xfrm>
              <a:off x="7970936" y="3186836"/>
              <a:ext cx="657118" cy="322509"/>
            </a:xfrm>
            <a:custGeom>
              <a:avLst/>
              <a:gdLst>
                <a:gd name="T0" fmla="*/ 695325 w 21600"/>
                <a:gd name="T1" fmla="*/ 341313 h 21600"/>
                <a:gd name="T2" fmla="*/ 695325 w 21600"/>
                <a:gd name="T3" fmla="*/ 341313 h 21600"/>
                <a:gd name="T4" fmla="*/ 695325 w 21600"/>
                <a:gd name="T5" fmla="*/ 341313 h 21600"/>
                <a:gd name="T6" fmla="*/ 695325 w 21600"/>
                <a:gd name="T7" fmla="*/ 3413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19" y="21600"/>
                  </a:lnTo>
                  <a:lnTo>
                    <a:pt x="14219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8868" y="3525846"/>
            <a:ext cx="2840012" cy="1131780"/>
            <a:chOff x="7598868" y="3525846"/>
            <a:chExt cx="2840012" cy="1131780"/>
          </a:xfrm>
        </p:grpSpPr>
        <p:sp>
          <p:nvSpPr>
            <p:cNvPr id="52" name="AutoShape 18"/>
            <p:cNvSpPr>
              <a:spLocks/>
            </p:cNvSpPr>
            <p:nvPr/>
          </p:nvSpPr>
          <p:spPr bwMode="auto">
            <a:xfrm>
              <a:off x="8846343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录音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0" name="AutoShape 26"/>
            <p:cNvSpPr>
              <a:spLocks/>
            </p:cNvSpPr>
            <p:nvPr/>
          </p:nvSpPr>
          <p:spPr bwMode="auto">
            <a:xfrm>
              <a:off x="7598868" y="3783102"/>
              <a:ext cx="1038187" cy="874524"/>
            </a:xfrm>
            <a:custGeom>
              <a:avLst/>
              <a:gdLst>
                <a:gd name="T0" fmla="*/ 1098550 w 21600"/>
                <a:gd name="T1" fmla="*/ 925513 h 21600"/>
                <a:gd name="T2" fmla="*/ 1098550 w 21600"/>
                <a:gd name="T3" fmla="*/ 925513 h 21600"/>
                <a:gd name="T4" fmla="*/ 1098550 w 21600"/>
                <a:gd name="T5" fmla="*/ 925513 h 21600"/>
                <a:gd name="T6" fmla="*/ 1098550 w 21600"/>
                <a:gd name="T7" fmla="*/ 9255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24" y="21600"/>
                  </a:lnTo>
                  <a:lnTo>
                    <a:pt x="14224" y="0"/>
                  </a:lnTo>
                  <a:lnTo>
                    <a:pt x="21600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4395" y="4071110"/>
            <a:ext cx="4084485" cy="1098030"/>
            <a:chOff x="6354395" y="4071110"/>
            <a:chExt cx="4084485" cy="1098030"/>
          </a:xfrm>
        </p:grpSpPr>
        <p:sp>
          <p:nvSpPr>
            <p:cNvPr id="53" name="AutoShape 19"/>
            <p:cNvSpPr>
              <a:spLocks/>
            </p:cNvSpPr>
            <p:nvPr/>
          </p:nvSpPr>
          <p:spPr bwMode="auto">
            <a:xfrm>
              <a:off x="8846343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存档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1" name="AutoShape 27"/>
            <p:cNvSpPr>
              <a:spLocks/>
            </p:cNvSpPr>
            <p:nvPr/>
          </p:nvSpPr>
          <p:spPr bwMode="auto">
            <a:xfrm>
              <a:off x="6354395" y="4301367"/>
              <a:ext cx="2287912" cy="867773"/>
            </a:xfrm>
            <a:custGeom>
              <a:avLst/>
              <a:gdLst>
                <a:gd name="T0" fmla="*/ 2420938 w 21600"/>
                <a:gd name="T1" fmla="*/ 918369 h 21600"/>
                <a:gd name="T2" fmla="*/ 2420938 w 21600"/>
                <a:gd name="T3" fmla="*/ 918369 h 21600"/>
                <a:gd name="T4" fmla="*/ 2420938 w 21600"/>
                <a:gd name="T5" fmla="*/ 918369 h 21600"/>
                <a:gd name="T6" fmla="*/ 2420938 w 21600"/>
                <a:gd name="T7" fmla="*/ 9183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024" y="21600"/>
                  </a:lnTo>
                  <a:lnTo>
                    <a:pt x="20024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94237" y="1933552"/>
            <a:ext cx="759887" cy="759771"/>
            <a:chOff x="4094237" y="1933552"/>
            <a:chExt cx="759887" cy="759771"/>
          </a:xfrm>
        </p:grpSpPr>
        <p:sp>
          <p:nvSpPr>
            <p:cNvPr id="38" name="AutoShape 4"/>
            <p:cNvSpPr>
              <a:spLocks/>
            </p:cNvSpPr>
            <p:nvPr/>
          </p:nvSpPr>
          <p:spPr bwMode="auto">
            <a:xfrm>
              <a:off x="4094237" y="1933552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69647" y="2137077"/>
              <a:ext cx="409069" cy="40324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380719" y="1388288"/>
            <a:ext cx="759887" cy="759770"/>
            <a:chOff x="5380719" y="1388288"/>
            <a:chExt cx="759887" cy="759770"/>
          </a:xfrm>
        </p:grpSpPr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5380719" y="138828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63705" y="1566550"/>
              <a:ext cx="394665" cy="4032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667201" y="2006305"/>
            <a:ext cx="759887" cy="759770"/>
            <a:chOff x="6667201" y="2006305"/>
            <a:chExt cx="759887" cy="759770"/>
          </a:xfrm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6667201" y="2006305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49812" y="2183309"/>
              <a:ext cx="394665" cy="40324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7088027" y="3100584"/>
            <a:ext cx="759887" cy="759771"/>
            <a:chOff x="7088027" y="3100584"/>
            <a:chExt cx="759887" cy="759771"/>
          </a:xfrm>
        </p:grpSpPr>
        <p:sp>
          <p:nvSpPr>
            <p:cNvPr id="40" name="AutoShape 6"/>
            <p:cNvSpPr>
              <a:spLocks/>
            </p:cNvSpPr>
            <p:nvPr/>
          </p:nvSpPr>
          <p:spPr bwMode="auto">
            <a:xfrm>
              <a:off x="708802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20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306779" y="3307722"/>
              <a:ext cx="383142" cy="40324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667201" y="4266866"/>
            <a:ext cx="759887" cy="759770"/>
            <a:chOff x="6667201" y="4266866"/>
            <a:chExt cx="759887" cy="759770"/>
          </a:xfrm>
        </p:grpSpPr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6667201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69977" y="4469371"/>
              <a:ext cx="354335" cy="40324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80719" y="4736379"/>
            <a:ext cx="759887" cy="759770"/>
            <a:chOff x="5380719" y="4736379"/>
            <a:chExt cx="759887" cy="759770"/>
          </a:xfrm>
        </p:grpSpPr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5380719" y="4736379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63330" y="4967517"/>
              <a:ext cx="394665" cy="40324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094237" y="4266866"/>
            <a:ext cx="759887" cy="759770"/>
            <a:chOff x="4094237" y="4266866"/>
            <a:chExt cx="759887" cy="759770"/>
          </a:xfrm>
        </p:grpSpPr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4094237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62444" y="4469371"/>
              <a:ext cx="423473" cy="40324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702667" y="3100584"/>
            <a:ext cx="759887" cy="759771"/>
            <a:chOff x="3702667" y="3100584"/>
            <a:chExt cx="759887" cy="759771"/>
          </a:xfrm>
        </p:grpSpPr>
        <p:sp>
          <p:nvSpPr>
            <p:cNvPr id="39" name="AutoShape 5"/>
            <p:cNvSpPr>
              <a:spLocks/>
            </p:cNvSpPr>
            <p:nvPr/>
          </p:nvSpPr>
          <p:spPr bwMode="auto">
            <a:xfrm>
              <a:off x="370266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83027" y="3307745"/>
              <a:ext cx="394665" cy="403246"/>
            </a:xfrm>
            <a:prstGeom prst="rect">
              <a:avLst/>
            </a:prstGeom>
          </p:spPr>
        </p:pic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945770"/>
      </p:ext>
    </p:extLst>
  </p:cSld>
  <p:clrMapOvr>
    <a:masterClrMapping/>
  </p:clrMapOvr>
  <p:transition spd="slow" advTm="40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886452" y="1524451"/>
            <a:ext cx="3843032" cy="4118866"/>
            <a:chOff x="733738" y="1573086"/>
            <a:chExt cx="3569739" cy="3825958"/>
          </a:xfrm>
        </p:grpSpPr>
        <p:pic>
          <p:nvPicPr>
            <p:cNvPr id="19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79967" y="1573086"/>
              <a:ext cx="266290" cy="696077"/>
            </a:xfrm>
            <a:prstGeom prst="rect">
              <a:avLst/>
            </a:prstGeom>
          </p:spPr>
        </p:pic>
        <p:pic>
          <p:nvPicPr>
            <p:cNvPr id="20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15389" y="1573086"/>
              <a:ext cx="266290" cy="696077"/>
            </a:xfrm>
            <a:prstGeom prst="rect">
              <a:avLst/>
            </a:prstGeom>
          </p:spPr>
        </p:pic>
        <p:pic>
          <p:nvPicPr>
            <p:cNvPr id="21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50812" y="1573086"/>
              <a:ext cx="266290" cy="696077"/>
            </a:xfrm>
            <a:prstGeom prst="rect">
              <a:avLst/>
            </a:prstGeom>
          </p:spPr>
        </p:pic>
        <p:pic>
          <p:nvPicPr>
            <p:cNvPr id="22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6234" y="1573086"/>
              <a:ext cx="266290" cy="696077"/>
            </a:xfrm>
            <a:prstGeom prst="rect">
              <a:avLst/>
            </a:prstGeom>
          </p:spPr>
        </p:pic>
        <p:pic>
          <p:nvPicPr>
            <p:cNvPr id="23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21656" y="1573086"/>
              <a:ext cx="266290" cy="696077"/>
            </a:xfrm>
            <a:prstGeom prst="rect">
              <a:avLst/>
            </a:prstGeom>
          </p:spPr>
        </p:pic>
        <p:pic>
          <p:nvPicPr>
            <p:cNvPr id="24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7078" y="1573086"/>
              <a:ext cx="266290" cy="696077"/>
            </a:xfrm>
            <a:prstGeom prst="rect">
              <a:avLst/>
            </a:prstGeom>
          </p:spPr>
        </p:pic>
        <p:pic>
          <p:nvPicPr>
            <p:cNvPr id="25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44545" y="1573086"/>
              <a:ext cx="266290" cy="696077"/>
            </a:xfrm>
            <a:prstGeom prst="rect">
              <a:avLst/>
            </a:prstGeom>
          </p:spPr>
        </p:pic>
        <p:pic>
          <p:nvPicPr>
            <p:cNvPr id="26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37187" y="1573086"/>
              <a:ext cx="266290" cy="696077"/>
            </a:xfrm>
            <a:prstGeom prst="rect">
              <a:avLst/>
            </a:prstGeom>
          </p:spPr>
        </p:pic>
        <p:pic>
          <p:nvPicPr>
            <p:cNvPr id="27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2609" y="1573086"/>
              <a:ext cx="266290" cy="696077"/>
            </a:xfrm>
            <a:prstGeom prst="rect">
              <a:avLst/>
            </a:prstGeom>
          </p:spPr>
        </p:pic>
        <p:pic>
          <p:nvPicPr>
            <p:cNvPr id="28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08032" y="1573086"/>
              <a:ext cx="266290" cy="696077"/>
            </a:xfrm>
            <a:prstGeom prst="rect">
              <a:avLst/>
            </a:prstGeom>
          </p:spPr>
        </p:pic>
        <p:pic>
          <p:nvPicPr>
            <p:cNvPr id="29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56627" y="3138026"/>
              <a:ext cx="266290" cy="696077"/>
            </a:xfrm>
            <a:prstGeom prst="rect">
              <a:avLst/>
            </a:prstGeom>
          </p:spPr>
        </p:pic>
        <p:pic>
          <p:nvPicPr>
            <p:cNvPr id="30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92049" y="3138026"/>
              <a:ext cx="266290" cy="696077"/>
            </a:xfrm>
            <a:prstGeom prst="rect">
              <a:avLst/>
            </a:prstGeom>
          </p:spPr>
        </p:pic>
        <p:pic>
          <p:nvPicPr>
            <p:cNvPr id="31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27471" y="3138026"/>
              <a:ext cx="266290" cy="696077"/>
            </a:xfrm>
            <a:prstGeom prst="rect">
              <a:avLst/>
            </a:prstGeom>
          </p:spPr>
        </p:pic>
        <p:pic>
          <p:nvPicPr>
            <p:cNvPr id="32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62893" y="3138026"/>
              <a:ext cx="266290" cy="696077"/>
            </a:xfrm>
            <a:prstGeom prst="rect">
              <a:avLst/>
            </a:prstGeom>
          </p:spPr>
        </p:pic>
        <p:pic>
          <p:nvPicPr>
            <p:cNvPr id="33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98316" y="3138026"/>
              <a:ext cx="266290" cy="696077"/>
            </a:xfrm>
            <a:prstGeom prst="rect">
              <a:avLst/>
            </a:prstGeom>
          </p:spPr>
        </p:pic>
        <p:pic>
          <p:nvPicPr>
            <p:cNvPr id="34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33738" y="3138026"/>
              <a:ext cx="266290" cy="696077"/>
            </a:xfrm>
            <a:prstGeom prst="rect">
              <a:avLst/>
            </a:prstGeom>
          </p:spPr>
        </p:pic>
        <p:pic>
          <p:nvPicPr>
            <p:cNvPr id="35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1204" y="3138026"/>
              <a:ext cx="266290" cy="696077"/>
            </a:xfrm>
            <a:prstGeom prst="rect">
              <a:avLst/>
            </a:prstGeom>
          </p:spPr>
        </p:pic>
        <p:pic>
          <p:nvPicPr>
            <p:cNvPr id="36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13847" y="3138026"/>
              <a:ext cx="266290" cy="696077"/>
            </a:xfrm>
            <a:prstGeom prst="rect">
              <a:avLst/>
            </a:prstGeom>
          </p:spPr>
        </p:pic>
        <p:pic>
          <p:nvPicPr>
            <p:cNvPr id="37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49269" y="3138026"/>
              <a:ext cx="266290" cy="696077"/>
            </a:xfrm>
            <a:prstGeom prst="rect">
              <a:avLst/>
            </a:prstGeom>
          </p:spPr>
        </p:pic>
        <p:pic>
          <p:nvPicPr>
            <p:cNvPr id="38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284691" y="3138026"/>
              <a:ext cx="266290" cy="696077"/>
            </a:xfrm>
            <a:prstGeom prst="rect">
              <a:avLst/>
            </a:prstGeom>
          </p:spPr>
        </p:pic>
        <p:pic>
          <p:nvPicPr>
            <p:cNvPr id="39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79967" y="2355556"/>
              <a:ext cx="266290" cy="696077"/>
            </a:xfrm>
            <a:prstGeom prst="rect">
              <a:avLst/>
            </a:prstGeom>
          </p:spPr>
        </p:pic>
        <p:pic>
          <p:nvPicPr>
            <p:cNvPr id="40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15389" y="2355556"/>
              <a:ext cx="266290" cy="696077"/>
            </a:xfrm>
            <a:prstGeom prst="rect">
              <a:avLst/>
            </a:prstGeom>
          </p:spPr>
        </p:pic>
        <p:pic>
          <p:nvPicPr>
            <p:cNvPr id="41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50812" y="2355556"/>
              <a:ext cx="266290" cy="696077"/>
            </a:xfrm>
            <a:prstGeom prst="rect">
              <a:avLst/>
            </a:prstGeom>
          </p:spPr>
        </p:pic>
        <p:pic>
          <p:nvPicPr>
            <p:cNvPr id="42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6234" y="2355556"/>
              <a:ext cx="266290" cy="696077"/>
            </a:xfrm>
            <a:prstGeom prst="rect">
              <a:avLst/>
            </a:prstGeom>
          </p:spPr>
        </p:pic>
        <p:pic>
          <p:nvPicPr>
            <p:cNvPr id="43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21656" y="2355556"/>
              <a:ext cx="266290" cy="696077"/>
            </a:xfrm>
            <a:prstGeom prst="rect">
              <a:avLst/>
            </a:prstGeom>
          </p:spPr>
        </p:pic>
        <p:pic>
          <p:nvPicPr>
            <p:cNvPr id="44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7078" y="2355556"/>
              <a:ext cx="266290" cy="696077"/>
            </a:xfrm>
            <a:prstGeom prst="rect">
              <a:avLst/>
            </a:prstGeom>
          </p:spPr>
        </p:pic>
        <p:pic>
          <p:nvPicPr>
            <p:cNvPr id="45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44545" y="2355556"/>
              <a:ext cx="266290" cy="696077"/>
            </a:xfrm>
            <a:prstGeom prst="rect">
              <a:avLst/>
            </a:prstGeom>
          </p:spPr>
        </p:pic>
        <p:pic>
          <p:nvPicPr>
            <p:cNvPr id="46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37187" y="2355556"/>
              <a:ext cx="266290" cy="696077"/>
            </a:xfrm>
            <a:prstGeom prst="rect">
              <a:avLst/>
            </a:prstGeom>
          </p:spPr>
        </p:pic>
        <p:pic>
          <p:nvPicPr>
            <p:cNvPr id="47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2609" y="2355556"/>
              <a:ext cx="266290" cy="696077"/>
            </a:xfrm>
            <a:prstGeom prst="rect">
              <a:avLst/>
            </a:prstGeom>
          </p:spPr>
        </p:pic>
        <p:pic>
          <p:nvPicPr>
            <p:cNvPr id="48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08032" y="2355556"/>
              <a:ext cx="266290" cy="696077"/>
            </a:xfrm>
            <a:prstGeom prst="rect">
              <a:avLst/>
            </a:prstGeom>
          </p:spPr>
        </p:pic>
        <p:pic>
          <p:nvPicPr>
            <p:cNvPr id="49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79967" y="3920497"/>
              <a:ext cx="266290" cy="696077"/>
            </a:xfrm>
            <a:prstGeom prst="rect">
              <a:avLst/>
            </a:prstGeom>
          </p:spPr>
        </p:pic>
        <p:pic>
          <p:nvPicPr>
            <p:cNvPr id="50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15389" y="3920497"/>
              <a:ext cx="266290" cy="696077"/>
            </a:xfrm>
            <a:prstGeom prst="rect">
              <a:avLst/>
            </a:prstGeom>
          </p:spPr>
        </p:pic>
        <p:pic>
          <p:nvPicPr>
            <p:cNvPr id="51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50812" y="3920497"/>
              <a:ext cx="266290" cy="696077"/>
            </a:xfrm>
            <a:prstGeom prst="rect">
              <a:avLst/>
            </a:prstGeom>
          </p:spPr>
        </p:pic>
        <p:pic>
          <p:nvPicPr>
            <p:cNvPr id="52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6234" y="3920497"/>
              <a:ext cx="266290" cy="696077"/>
            </a:xfrm>
            <a:prstGeom prst="rect">
              <a:avLst/>
            </a:prstGeom>
          </p:spPr>
        </p:pic>
        <p:pic>
          <p:nvPicPr>
            <p:cNvPr id="53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21656" y="3920497"/>
              <a:ext cx="266290" cy="696077"/>
            </a:xfrm>
            <a:prstGeom prst="rect">
              <a:avLst/>
            </a:prstGeom>
          </p:spPr>
        </p:pic>
        <p:pic>
          <p:nvPicPr>
            <p:cNvPr id="54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7078" y="3920497"/>
              <a:ext cx="266290" cy="696077"/>
            </a:xfrm>
            <a:prstGeom prst="rect">
              <a:avLst/>
            </a:prstGeom>
          </p:spPr>
        </p:pic>
        <p:pic>
          <p:nvPicPr>
            <p:cNvPr id="55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44545" y="3920497"/>
              <a:ext cx="266290" cy="696077"/>
            </a:xfrm>
            <a:prstGeom prst="rect">
              <a:avLst/>
            </a:prstGeom>
          </p:spPr>
        </p:pic>
        <p:pic>
          <p:nvPicPr>
            <p:cNvPr id="56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37187" y="3920497"/>
              <a:ext cx="266290" cy="696077"/>
            </a:xfrm>
            <a:prstGeom prst="rect">
              <a:avLst/>
            </a:prstGeom>
          </p:spPr>
        </p:pic>
        <p:pic>
          <p:nvPicPr>
            <p:cNvPr id="57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2609" y="3920497"/>
              <a:ext cx="266290" cy="696077"/>
            </a:xfrm>
            <a:prstGeom prst="rect">
              <a:avLst/>
            </a:prstGeom>
          </p:spPr>
        </p:pic>
        <p:pic>
          <p:nvPicPr>
            <p:cNvPr id="58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08032" y="3920497"/>
              <a:ext cx="266290" cy="696077"/>
            </a:xfrm>
            <a:prstGeom prst="rect">
              <a:avLst/>
            </a:prstGeom>
          </p:spPr>
        </p:pic>
        <p:pic>
          <p:nvPicPr>
            <p:cNvPr id="59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79967" y="4702967"/>
              <a:ext cx="266290" cy="696077"/>
            </a:xfrm>
            <a:prstGeom prst="rect">
              <a:avLst/>
            </a:prstGeom>
          </p:spPr>
        </p:pic>
        <p:pic>
          <p:nvPicPr>
            <p:cNvPr id="60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15389" y="4702967"/>
              <a:ext cx="266290" cy="696077"/>
            </a:xfrm>
            <a:prstGeom prst="rect">
              <a:avLst/>
            </a:prstGeom>
          </p:spPr>
        </p:pic>
        <p:pic>
          <p:nvPicPr>
            <p:cNvPr id="61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50812" y="4702967"/>
              <a:ext cx="266290" cy="696077"/>
            </a:xfrm>
            <a:prstGeom prst="rect">
              <a:avLst/>
            </a:prstGeom>
          </p:spPr>
        </p:pic>
        <p:pic>
          <p:nvPicPr>
            <p:cNvPr id="62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6234" y="4702967"/>
              <a:ext cx="266290" cy="696077"/>
            </a:xfrm>
            <a:prstGeom prst="rect">
              <a:avLst/>
            </a:prstGeom>
          </p:spPr>
        </p:pic>
        <p:pic>
          <p:nvPicPr>
            <p:cNvPr id="63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21656" y="4702967"/>
              <a:ext cx="266290" cy="696077"/>
            </a:xfrm>
            <a:prstGeom prst="rect">
              <a:avLst/>
            </a:prstGeom>
          </p:spPr>
        </p:pic>
        <p:pic>
          <p:nvPicPr>
            <p:cNvPr id="64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7078" y="4702967"/>
              <a:ext cx="266290" cy="696077"/>
            </a:xfrm>
            <a:prstGeom prst="rect">
              <a:avLst/>
            </a:prstGeom>
          </p:spPr>
        </p:pic>
        <p:pic>
          <p:nvPicPr>
            <p:cNvPr id="65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44545" y="4702967"/>
              <a:ext cx="266290" cy="696077"/>
            </a:xfrm>
            <a:prstGeom prst="rect">
              <a:avLst/>
            </a:prstGeom>
          </p:spPr>
        </p:pic>
        <p:pic>
          <p:nvPicPr>
            <p:cNvPr id="66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37187" y="4702967"/>
              <a:ext cx="266290" cy="696077"/>
            </a:xfrm>
            <a:prstGeom prst="rect">
              <a:avLst/>
            </a:prstGeom>
          </p:spPr>
        </p:pic>
        <p:pic>
          <p:nvPicPr>
            <p:cNvPr id="67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72609" y="4702967"/>
              <a:ext cx="266290" cy="696077"/>
            </a:xfrm>
            <a:prstGeom prst="rect">
              <a:avLst/>
            </a:prstGeom>
          </p:spPr>
        </p:pic>
        <p:pic>
          <p:nvPicPr>
            <p:cNvPr id="68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08032" y="4702967"/>
              <a:ext cx="266290" cy="696077"/>
            </a:xfrm>
            <a:prstGeom prst="rect">
              <a:avLst/>
            </a:prstGeom>
          </p:spPr>
        </p:pic>
      </p:grpSp>
      <p:grpSp>
        <p:nvGrpSpPr>
          <p:cNvPr id="73" name="Group 26"/>
          <p:cNvGrpSpPr/>
          <p:nvPr/>
        </p:nvGrpSpPr>
        <p:grpSpPr>
          <a:xfrm>
            <a:off x="6105959" y="5035278"/>
            <a:ext cx="3831658" cy="495945"/>
            <a:chOff x="5181600" y="1428750"/>
            <a:chExt cx="3040831" cy="393646"/>
          </a:xfrm>
        </p:grpSpPr>
        <p:sp>
          <p:nvSpPr>
            <p:cNvPr id="7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6" name="Group 29"/>
          <p:cNvGrpSpPr/>
          <p:nvPr/>
        </p:nvGrpSpPr>
        <p:grpSpPr>
          <a:xfrm>
            <a:off x="6105959" y="1787122"/>
            <a:ext cx="3831658" cy="495945"/>
            <a:chOff x="5181600" y="1428750"/>
            <a:chExt cx="3040831" cy="393646"/>
          </a:xfrm>
        </p:grpSpPr>
        <p:sp>
          <p:nvSpPr>
            <p:cNvPr id="7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9" name="Group 32"/>
          <p:cNvGrpSpPr/>
          <p:nvPr/>
        </p:nvGrpSpPr>
        <p:grpSpPr>
          <a:xfrm>
            <a:off x="6105959" y="2436753"/>
            <a:ext cx="3831658" cy="495945"/>
            <a:chOff x="5181600" y="1428750"/>
            <a:chExt cx="3040831" cy="393646"/>
          </a:xfrm>
        </p:grpSpPr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2" name="Group 35"/>
          <p:cNvGrpSpPr/>
          <p:nvPr/>
        </p:nvGrpSpPr>
        <p:grpSpPr>
          <a:xfrm>
            <a:off x="6105959" y="3086385"/>
            <a:ext cx="3831658" cy="495945"/>
            <a:chOff x="5181600" y="1428750"/>
            <a:chExt cx="3040831" cy="393646"/>
          </a:xfrm>
        </p:grpSpPr>
        <p:sp>
          <p:nvSpPr>
            <p:cNvPr id="8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5" name="Group 38"/>
          <p:cNvGrpSpPr/>
          <p:nvPr/>
        </p:nvGrpSpPr>
        <p:grpSpPr>
          <a:xfrm>
            <a:off x="6105959" y="3736016"/>
            <a:ext cx="3831658" cy="495945"/>
            <a:chOff x="5181600" y="1428750"/>
            <a:chExt cx="3040831" cy="393646"/>
          </a:xfrm>
        </p:grpSpPr>
        <p:sp>
          <p:nvSpPr>
            <p:cNvPr id="8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8" name="Group 41"/>
          <p:cNvGrpSpPr/>
          <p:nvPr/>
        </p:nvGrpSpPr>
        <p:grpSpPr>
          <a:xfrm>
            <a:off x="6105959" y="4385648"/>
            <a:ext cx="3831658" cy="495945"/>
            <a:chOff x="5181600" y="1428750"/>
            <a:chExt cx="3040831" cy="393646"/>
          </a:xfrm>
        </p:grpSpPr>
        <p:sp>
          <p:nvSpPr>
            <p:cNvPr id="8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9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138868"/>
      </p:ext>
    </p:extLst>
  </p:cSld>
  <p:clrMapOvr>
    <a:masterClrMapping/>
  </p:clrMapOvr>
  <p:transition spd="slow" advTm="211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 rot="5400000">
            <a:off x="5652096" y="1067781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652096" y="1937834"/>
            <a:ext cx="870053" cy="750045"/>
          </a:xfrm>
          <a:prstGeom prst="triangl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652096" y="2807886"/>
            <a:ext cx="870053" cy="7500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5652096" y="2372860"/>
            <a:ext cx="870053" cy="750045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5652096" y="3242912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5652096" y="1502807"/>
            <a:ext cx="870053" cy="750045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36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36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3600" b="1" kern="0" dirty="0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2400" kern="0" dirty="0" smtClean="0">
                <a:solidFill>
                  <a:srgbClr val="FFFFFF"/>
                </a:solidFill>
              </a:rPr>
              <a:t>ANNUAL  WORK   SUMMARY</a:t>
            </a:r>
            <a:endParaRPr lang="en-US" altLang="zh-CN" sz="2400" kern="0" dirty="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368794"/>
      </p:ext>
    </p:extLst>
  </p:cSld>
  <p:clrMapOvr>
    <a:masterClrMapping/>
  </p:clrMapOvr>
  <p:transition spd="slow" advTm="373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20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600"/>
                            </p:stCondLst>
                            <p:childTnLst>
                              <p:par>
                                <p:cTn id="1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/>
      <p:bldP spid="33" grpId="0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9" name="Group 88"/>
          <p:cNvGrpSpPr/>
          <p:nvPr/>
        </p:nvGrpSpPr>
        <p:grpSpPr>
          <a:xfrm>
            <a:off x="1547401" y="1439887"/>
            <a:ext cx="7858930" cy="3405015"/>
            <a:chOff x="2057400" y="1590040"/>
            <a:chExt cx="4467225" cy="1935798"/>
          </a:xfrm>
        </p:grpSpPr>
        <p:grpSp>
          <p:nvGrpSpPr>
            <p:cNvPr id="45" name="Group 44"/>
            <p:cNvGrpSpPr/>
            <p:nvPr/>
          </p:nvGrpSpPr>
          <p:grpSpPr>
            <a:xfrm>
              <a:off x="2057400" y="1590040"/>
              <a:ext cx="4467225" cy="1935798"/>
              <a:chOff x="2544762" y="1733550"/>
              <a:chExt cx="3190875" cy="1382713"/>
            </a:xfrm>
            <a:noFill/>
          </p:grpSpPr>
          <p:sp>
            <p:nvSpPr>
              <p:cNvPr id="15" name="Freeform 100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01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103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04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107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108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111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112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115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116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119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Freeform 120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23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24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27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28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6" name="Freeform 91"/>
            <p:cNvSpPr>
              <a:spLocks noEditPoints="1"/>
            </p:cNvSpPr>
            <p:nvPr/>
          </p:nvSpPr>
          <p:spPr bwMode="auto">
            <a:xfrm>
              <a:off x="2286000" y="1885950"/>
              <a:ext cx="419100" cy="457200"/>
            </a:xfrm>
            <a:custGeom>
              <a:avLst/>
              <a:gdLst/>
              <a:ahLst/>
              <a:cxnLst>
                <a:cxn ang="0">
                  <a:pos x="181" y="100"/>
                </a:cxn>
                <a:cxn ang="0">
                  <a:pos x="142" y="92"/>
                </a:cxn>
                <a:cxn ang="0">
                  <a:pos x="162" y="52"/>
                </a:cxn>
                <a:cxn ang="0">
                  <a:pos x="192" y="19"/>
                </a:cxn>
                <a:cxn ang="0">
                  <a:pos x="148" y="39"/>
                </a:cxn>
                <a:cxn ang="0">
                  <a:pos x="130" y="79"/>
                </a:cxn>
                <a:cxn ang="0">
                  <a:pos x="99" y="47"/>
                </a:cxn>
                <a:cxn ang="0">
                  <a:pos x="76" y="5"/>
                </a:cxn>
                <a:cxn ang="0">
                  <a:pos x="91" y="51"/>
                </a:cxn>
                <a:cxn ang="0">
                  <a:pos x="96" y="95"/>
                </a:cxn>
                <a:cxn ang="0">
                  <a:pos x="49" y="82"/>
                </a:cxn>
                <a:cxn ang="0">
                  <a:pos x="5" y="102"/>
                </a:cxn>
                <a:cxn ang="0">
                  <a:pos x="50" y="100"/>
                </a:cxn>
                <a:cxn ang="0">
                  <a:pos x="97" y="113"/>
                </a:cxn>
                <a:cxn ang="0">
                  <a:pos x="74" y="148"/>
                </a:cxn>
                <a:cxn ang="0">
                  <a:pos x="42" y="180"/>
                </a:cxn>
                <a:cxn ang="0">
                  <a:pos x="85" y="160"/>
                </a:cxn>
                <a:cxn ang="0">
                  <a:pos x="105" y="123"/>
                </a:cxn>
                <a:cxn ang="0">
                  <a:pos x="138" y="151"/>
                </a:cxn>
                <a:cxn ang="0">
                  <a:pos x="161" y="193"/>
                </a:cxn>
                <a:cxn ang="0">
                  <a:pos x="145" y="148"/>
                </a:cxn>
                <a:cxn ang="0">
                  <a:pos x="144" y="106"/>
                </a:cxn>
                <a:cxn ang="0">
                  <a:pos x="182" y="118"/>
                </a:cxn>
                <a:cxn ang="0">
                  <a:pos x="226" y="98"/>
                </a:cxn>
                <a:cxn ang="0">
                  <a:pos x="163" y="15"/>
                </a:cxn>
                <a:cxn ang="0">
                  <a:pos x="177" y="44"/>
                </a:cxn>
                <a:cxn ang="0">
                  <a:pos x="163" y="15"/>
                </a:cxn>
                <a:cxn ang="0">
                  <a:pos x="13" y="99"/>
                </a:cxn>
                <a:cxn ang="0">
                  <a:pos x="42" y="85"/>
                </a:cxn>
                <a:cxn ang="0">
                  <a:pos x="70" y="184"/>
                </a:cxn>
                <a:cxn ang="0">
                  <a:pos x="57" y="156"/>
                </a:cxn>
                <a:cxn ang="0">
                  <a:pos x="70" y="184"/>
                </a:cxn>
                <a:cxn ang="0">
                  <a:pos x="79" y="13"/>
                </a:cxn>
                <a:cxn ang="0">
                  <a:pos x="93" y="41"/>
                </a:cxn>
                <a:cxn ang="0">
                  <a:pos x="166" y="164"/>
                </a:cxn>
                <a:cxn ang="0">
                  <a:pos x="137" y="178"/>
                </a:cxn>
                <a:cxn ang="0">
                  <a:pos x="166" y="164"/>
                </a:cxn>
                <a:cxn ang="0">
                  <a:pos x="189" y="114"/>
                </a:cxn>
                <a:cxn ang="0">
                  <a:pos x="218" y="101"/>
                </a:cxn>
              </a:cxnLst>
              <a:rect l="0" t="0" r="r" b="b"/>
              <a:pathLst>
                <a:path w="231" h="199">
                  <a:moveTo>
                    <a:pt x="194" y="86"/>
                  </a:moveTo>
                  <a:cubicBezTo>
                    <a:pt x="188" y="89"/>
                    <a:pt x="183" y="94"/>
                    <a:pt x="181" y="100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4" y="96"/>
                    <a:pt x="143" y="94"/>
                    <a:pt x="142" y="92"/>
                  </a:cubicBezTo>
                  <a:cubicBezTo>
                    <a:pt x="141" y="89"/>
                    <a:pt x="139" y="86"/>
                    <a:pt x="136" y="84"/>
                  </a:cubicBezTo>
                  <a:cubicBezTo>
                    <a:pt x="162" y="52"/>
                    <a:pt x="162" y="52"/>
                    <a:pt x="162" y="52"/>
                  </a:cubicBezTo>
                  <a:cubicBezTo>
                    <a:pt x="168" y="54"/>
                    <a:pt x="174" y="54"/>
                    <a:pt x="180" y="51"/>
                  </a:cubicBezTo>
                  <a:cubicBezTo>
                    <a:pt x="192" y="46"/>
                    <a:pt x="197" y="31"/>
                    <a:pt x="192" y="19"/>
                  </a:cubicBezTo>
                  <a:cubicBezTo>
                    <a:pt x="186" y="7"/>
                    <a:pt x="172" y="2"/>
                    <a:pt x="160" y="8"/>
                  </a:cubicBezTo>
                  <a:cubicBezTo>
                    <a:pt x="148" y="13"/>
                    <a:pt x="143" y="27"/>
                    <a:pt x="148" y="39"/>
                  </a:cubicBezTo>
                  <a:cubicBezTo>
                    <a:pt x="150" y="43"/>
                    <a:pt x="152" y="46"/>
                    <a:pt x="155" y="48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24" y="77"/>
                    <a:pt x="119" y="77"/>
                    <a:pt x="113" y="78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9" y="41"/>
                    <a:pt x="113" y="28"/>
                    <a:pt x="108" y="17"/>
                  </a:cubicBezTo>
                  <a:cubicBezTo>
                    <a:pt x="102" y="5"/>
                    <a:pt x="88" y="0"/>
                    <a:pt x="76" y="5"/>
                  </a:cubicBezTo>
                  <a:cubicBezTo>
                    <a:pt x="64" y="11"/>
                    <a:pt x="59" y="25"/>
                    <a:pt x="64" y="37"/>
                  </a:cubicBezTo>
                  <a:cubicBezTo>
                    <a:pt x="69" y="48"/>
                    <a:pt x="80" y="53"/>
                    <a:pt x="91" y="51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1" y="85"/>
                    <a:pt x="97" y="89"/>
                    <a:pt x="96" y="95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89"/>
                    <a:pt x="51" y="85"/>
                    <a:pt x="49" y="82"/>
                  </a:cubicBezTo>
                  <a:cubicBezTo>
                    <a:pt x="44" y="70"/>
                    <a:pt x="29" y="65"/>
                    <a:pt x="17" y="70"/>
                  </a:cubicBezTo>
                  <a:cubicBezTo>
                    <a:pt x="5" y="76"/>
                    <a:pt x="0" y="90"/>
                    <a:pt x="5" y="102"/>
                  </a:cubicBezTo>
                  <a:cubicBezTo>
                    <a:pt x="11" y="114"/>
                    <a:pt x="25" y="119"/>
                    <a:pt x="37" y="114"/>
                  </a:cubicBezTo>
                  <a:cubicBezTo>
                    <a:pt x="44" y="111"/>
                    <a:pt x="48" y="106"/>
                    <a:pt x="50" y="100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5" y="106"/>
                    <a:pt x="95" y="110"/>
                    <a:pt x="97" y="113"/>
                  </a:cubicBezTo>
                  <a:cubicBezTo>
                    <a:pt x="97" y="114"/>
                    <a:pt x="98" y="116"/>
                    <a:pt x="99" y="11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68" y="145"/>
                    <a:pt x="60" y="145"/>
                    <a:pt x="53" y="148"/>
                  </a:cubicBezTo>
                  <a:cubicBezTo>
                    <a:pt x="41" y="154"/>
                    <a:pt x="36" y="168"/>
                    <a:pt x="42" y="180"/>
                  </a:cubicBezTo>
                  <a:cubicBezTo>
                    <a:pt x="47" y="192"/>
                    <a:pt x="61" y="197"/>
                    <a:pt x="73" y="192"/>
                  </a:cubicBezTo>
                  <a:cubicBezTo>
                    <a:pt x="86" y="186"/>
                    <a:pt x="91" y="172"/>
                    <a:pt x="85" y="160"/>
                  </a:cubicBezTo>
                  <a:cubicBezTo>
                    <a:pt x="84" y="157"/>
                    <a:pt x="83" y="155"/>
                    <a:pt x="81" y="15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1" y="127"/>
                    <a:pt x="119" y="128"/>
                    <a:pt x="126" y="126"/>
                  </a:cubicBezTo>
                  <a:cubicBezTo>
                    <a:pt x="138" y="151"/>
                    <a:pt x="138" y="151"/>
                    <a:pt x="138" y="151"/>
                  </a:cubicBezTo>
                  <a:cubicBezTo>
                    <a:pt x="128" y="158"/>
                    <a:pt x="124" y="170"/>
                    <a:pt x="129" y="181"/>
                  </a:cubicBezTo>
                  <a:cubicBezTo>
                    <a:pt x="135" y="193"/>
                    <a:pt x="149" y="199"/>
                    <a:pt x="161" y="193"/>
                  </a:cubicBezTo>
                  <a:cubicBezTo>
                    <a:pt x="173" y="187"/>
                    <a:pt x="179" y="173"/>
                    <a:pt x="173" y="161"/>
                  </a:cubicBezTo>
                  <a:cubicBezTo>
                    <a:pt x="168" y="150"/>
                    <a:pt x="156" y="145"/>
                    <a:pt x="145" y="148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9" y="119"/>
                    <a:pt x="143" y="113"/>
                    <a:pt x="144" y="106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11"/>
                    <a:pt x="180" y="115"/>
                    <a:pt x="182" y="118"/>
                  </a:cubicBezTo>
                  <a:cubicBezTo>
                    <a:pt x="188" y="130"/>
                    <a:pt x="202" y="135"/>
                    <a:pt x="214" y="130"/>
                  </a:cubicBezTo>
                  <a:cubicBezTo>
                    <a:pt x="226" y="124"/>
                    <a:pt x="231" y="110"/>
                    <a:pt x="226" y="98"/>
                  </a:cubicBezTo>
                  <a:cubicBezTo>
                    <a:pt x="220" y="86"/>
                    <a:pt x="206" y="80"/>
                    <a:pt x="194" y="86"/>
                  </a:cubicBezTo>
                  <a:close/>
                  <a:moveTo>
                    <a:pt x="163" y="15"/>
                  </a:moveTo>
                  <a:cubicBezTo>
                    <a:pt x="171" y="11"/>
                    <a:pt x="181" y="15"/>
                    <a:pt x="184" y="23"/>
                  </a:cubicBezTo>
                  <a:cubicBezTo>
                    <a:pt x="188" y="31"/>
                    <a:pt x="185" y="40"/>
                    <a:pt x="177" y="44"/>
                  </a:cubicBezTo>
                  <a:cubicBezTo>
                    <a:pt x="169" y="47"/>
                    <a:pt x="159" y="44"/>
                    <a:pt x="156" y="36"/>
                  </a:cubicBezTo>
                  <a:cubicBezTo>
                    <a:pt x="152" y="28"/>
                    <a:pt x="156" y="19"/>
                    <a:pt x="163" y="15"/>
                  </a:cubicBezTo>
                  <a:close/>
                  <a:moveTo>
                    <a:pt x="34" y="106"/>
                  </a:moveTo>
                  <a:cubicBezTo>
                    <a:pt x="26" y="110"/>
                    <a:pt x="17" y="107"/>
                    <a:pt x="13" y="99"/>
                  </a:cubicBezTo>
                  <a:cubicBezTo>
                    <a:pt x="9" y="91"/>
                    <a:pt x="13" y="81"/>
                    <a:pt x="21" y="78"/>
                  </a:cubicBezTo>
                  <a:cubicBezTo>
                    <a:pt x="29" y="74"/>
                    <a:pt x="38" y="77"/>
                    <a:pt x="42" y="85"/>
                  </a:cubicBezTo>
                  <a:cubicBezTo>
                    <a:pt x="45" y="93"/>
                    <a:pt x="42" y="103"/>
                    <a:pt x="34" y="106"/>
                  </a:cubicBezTo>
                  <a:close/>
                  <a:moveTo>
                    <a:pt x="70" y="184"/>
                  </a:moveTo>
                  <a:cubicBezTo>
                    <a:pt x="62" y="188"/>
                    <a:pt x="53" y="184"/>
                    <a:pt x="49" y="176"/>
                  </a:cubicBezTo>
                  <a:cubicBezTo>
                    <a:pt x="45" y="169"/>
                    <a:pt x="49" y="159"/>
                    <a:pt x="57" y="156"/>
                  </a:cubicBezTo>
                  <a:cubicBezTo>
                    <a:pt x="65" y="152"/>
                    <a:pt x="74" y="155"/>
                    <a:pt x="78" y="163"/>
                  </a:cubicBezTo>
                  <a:cubicBezTo>
                    <a:pt x="81" y="171"/>
                    <a:pt x="78" y="181"/>
                    <a:pt x="70" y="184"/>
                  </a:cubicBezTo>
                  <a:close/>
                  <a:moveTo>
                    <a:pt x="72" y="34"/>
                  </a:moveTo>
                  <a:cubicBezTo>
                    <a:pt x="68" y="26"/>
                    <a:pt x="71" y="16"/>
                    <a:pt x="79" y="13"/>
                  </a:cubicBezTo>
                  <a:cubicBezTo>
                    <a:pt x="87" y="9"/>
                    <a:pt x="97" y="13"/>
                    <a:pt x="100" y="20"/>
                  </a:cubicBezTo>
                  <a:cubicBezTo>
                    <a:pt x="104" y="28"/>
                    <a:pt x="100" y="38"/>
                    <a:pt x="93" y="41"/>
                  </a:cubicBezTo>
                  <a:cubicBezTo>
                    <a:pt x="85" y="45"/>
                    <a:pt x="75" y="42"/>
                    <a:pt x="72" y="34"/>
                  </a:cubicBezTo>
                  <a:close/>
                  <a:moveTo>
                    <a:pt x="166" y="164"/>
                  </a:moveTo>
                  <a:cubicBezTo>
                    <a:pt x="169" y="172"/>
                    <a:pt x="166" y="182"/>
                    <a:pt x="158" y="185"/>
                  </a:cubicBezTo>
                  <a:cubicBezTo>
                    <a:pt x="150" y="189"/>
                    <a:pt x="141" y="186"/>
                    <a:pt x="137" y="178"/>
                  </a:cubicBezTo>
                  <a:cubicBezTo>
                    <a:pt x="133" y="170"/>
                    <a:pt x="137" y="160"/>
                    <a:pt x="145" y="157"/>
                  </a:cubicBezTo>
                  <a:cubicBezTo>
                    <a:pt x="153" y="153"/>
                    <a:pt x="162" y="157"/>
                    <a:pt x="166" y="164"/>
                  </a:cubicBezTo>
                  <a:close/>
                  <a:moveTo>
                    <a:pt x="210" y="122"/>
                  </a:moveTo>
                  <a:cubicBezTo>
                    <a:pt x="203" y="126"/>
                    <a:pt x="193" y="122"/>
                    <a:pt x="189" y="114"/>
                  </a:cubicBezTo>
                  <a:cubicBezTo>
                    <a:pt x="186" y="107"/>
                    <a:pt x="189" y="97"/>
                    <a:pt x="197" y="94"/>
                  </a:cubicBezTo>
                  <a:cubicBezTo>
                    <a:pt x="205" y="90"/>
                    <a:pt x="214" y="93"/>
                    <a:pt x="218" y="101"/>
                  </a:cubicBezTo>
                  <a:cubicBezTo>
                    <a:pt x="222" y="109"/>
                    <a:pt x="218" y="118"/>
                    <a:pt x="210" y="1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sp>
          <p:nvSpPr>
            <p:cNvPr id="48" name="Freeform 105"/>
            <p:cNvSpPr>
              <a:spLocks noEditPoints="1"/>
            </p:cNvSpPr>
            <p:nvPr/>
          </p:nvSpPr>
          <p:spPr bwMode="auto">
            <a:xfrm>
              <a:off x="4343400" y="1924051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384135" y="1952023"/>
              <a:ext cx="464215" cy="324452"/>
              <a:chOff x="3374834" y="1646333"/>
              <a:chExt cx="464215" cy="324452"/>
            </a:xfrm>
          </p:grpSpPr>
          <p:sp>
            <p:nvSpPr>
              <p:cNvPr id="49" name="Freeform 57"/>
              <p:cNvSpPr>
                <a:spLocks noEditPoints="1"/>
              </p:cNvSpPr>
              <p:nvPr/>
            </p:nvSpPr>
            <p:spPr bwMode="auto">
              <a:xfrm>
                <a:off x="3374834" y="1646333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58"/>
              <p:cNvSpPr>
                <a:spLocks noEditPoints="1"/>
              </p:cNvSpPr>
              <p:nvPr/>
            </p:nvSpPr>
            <p:spPr bwMode="auto">
              <a:xfrm>
                <a:off x="3684311" y="1811055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2846387" y="2790825"/>
              <a:ext cx="382588" cy="322263"/>
              <a:chOff x="6051550" y="2911475"/>
              <a:chExt cx="382588" cy="322263"/>
            </a:xfrm>
            <a:solidFill>
              <a:schemeClr val="bg1">
                <a:lumMod val="95000"/>
              </a:schemeClr>
            </a:solidFill>
          </p:grpSpPr>
          <p:sp>
            <p:nvSpPr>
              <p:cNvPr id="53" name="Freeform 823"/>
              <p:cNvSpPr>
                <a:spLocks noEditPoints="1"/>
              </p:cNvSpPr>
              <p:nvPr/>
            </p:nvSpPr>
            <p:spPr bwMode="auto">
              <a:xfrm>
                <a:off x="6080125" y="291147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824"/>
              <p:cNvSpPr>
                <a:spLocks/>
              </p:cNvSpPr>
              <p:nvPr/>
            </p:nvSpPr>
            <p:spPr bwMode="auto">
              <a:xfrm>
                <a:off x="6051550" y="316230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3838575" y="2794000"/>
              <a:ext cx="393700" cy="387350"/>
              <a:chOff x="2689225" y="2878138"/>
              <a:chExt cx="393700" cy="387350"/>
            </a:xfrm>
            <a:solidFill>
              <a:schemeClr val="bg1">
                <a:lumMod val="95000"/>
              </a:schemeClr>
            </a:solidFill>
          </p:grpSpPr>
          <p:sp>
            <p:nvSpPr>
              <p:cNvPr id="56" name="Freeform 801"/>
              <p:cNvSpPr>
                <a:spLocks/>
              </p:cNvSpPr>
              <p:nvPr/>
            </p:nvSpPr>
            <p:spPr bwMode="auto">
              <a:xfrm>
                <a:off x="3003550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6" y="8"/>
                  </a:cxn>
                  <a:cxn ang="0">
                    <a:pos x="6" y="9"/>
                  </a:cxn>
                  <a:cxn ang="0">
                    <a:pos x="6" y="11"/>
                  </a:cxn>
                  <a:cxn ang="0">
                    <a:pos x="5" y="13"/>
                  </a:cxn>
                  <a:cxn ang="0">
                    <a:pos x="5" y="14"/>
                  </a:cxn>
                  <a:cxn ang="0">
                    <a:pos x="5" y="16"/>
                  </a:cxn>
                  <a:cxn ang="0">
                    <a:pos x="4" y="18"/>
                  </a:cxn>
                  <a:cxn ang="0">
                    <a:pos x="4" y="19"/>
                  </a:cxn>
                  <a:cxn ang="0">
                    <a:pos x="4" y="21"/>
                  </a:cxn>
                  <a:cxn ang="0">
                    <a:pos x="3" y="22"/>
                  </a:cxn>
                  <a:cxn ang="0">
                    <a:pos x="3" y="24"/>
                  </a:cxn>
                  <a:cxn ang="0">
                    <a:pos x="2" y="25"/>
                  </a:cxn>
                  <a:cxn ang="0">
                    <a:pos x="2" y="27"/>
                  </a:cxn>
                  <a:cxn ang="0">
                    <a:pos x="1" y="28"/>
                  </a:cxn>
                  <a:cxn ang="0">
                    <a:pos x="1" y="29"/>
                  </a:cxn>
                  <a:cxn ang="0">
                    <a:pos x="3" y="35"/>
                  </a:cxn>
                  <a:cxn ang="0">
                    <a:pos x="4" y="35"/>
                  </a:cxn>
                  <a:cxn ang="0">
                    <a:pos x="5" y="36"/>
                  </a:cxn>
                  <a:cxn ang="0">
                    <a:pos x="8" y="34"/>
                  </a:cxn>
                  <a:cxn ang="0">
                    <a:pos x="22" y="5"/>
                  </a:cxn>
                  <a:cxn ang="0">
                    <a:pos x="21" y="2"/>
                  </a:cxn>
                  <a:cxn ang="0">
                    <a:pos x="18" y="0"/>
                  </a:cxn>
                  <a:cxn ang="0">
                    <a:pos x="10" y="0"/>
                  </a:cxn>
                  <a:cxn ang="0">
                    <a:pos x="6" y="4"/>
                  </a:cxn>
                </a:cxnLst>
                <a:rect l="0" t="0" r="r" b="b"/>
                <a:pathLst>
                  <a:path w="22" h="36">
                    <a:moveTo>
                      <a:pt x="6" y="4"/>
                    </a:move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5" y="16"/>
                      <a:pt x="5" y="17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4"/>
                    </a:cubicBezTo>
                    <a:cubicBezTo>
                      <a:pt x="3" y="24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1" y="28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6" y="26"/>
                      <a:pt x="20" y="16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802"/>
              <p:cNvSpPr>
                <a:spLocks/>
              </p:cNvSpPr>
              <p:nvPr/>
            </p:nvSpPr>
            <p:spPr bwMode="auto">
              <a:xfrm>
                <a:off x="2689225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9" y="24"/>
                  </a:cxn>
                  <a:cxn ang="0">
                    <a:pos x="19" y="22"/>
                  </a:cxn>
                  <a:cxn ang="0">
                    <a:pos x="19" y="21"/>
                  </a:cxn>
                  <a:cxn ang="0">
                    <a:pos x="18" y="19"/>
                  </a:cxn>
                  <a:cxn ang="0">
                    <a:pos x="18" y="18"/>
                  </a:cxn>
                  <a:cxn ang="0">
                    <a:pos x="17" y="16"/>
                  </a:cxn>
                  <a:cxn ang="0">
                    <a:pos x="17" y="14"/>
                  </a:cxn>
                  <a:cxn ang="0">
                    <a:pos x="17" y="13"/>
                  </a:cxn>
                  <a:cxn ang="0">
                    <a:pos x="17" y="11"/>
                  </a:cxn>
                  <a:cxn ang="0">
                    <a:pos x="16" y="9"/>
                  </a:cxn>
                  <a:cxn ang="0">
                    <a:pos x="16" y="8"/>
                  </a:cxn>
                  <a:cxn ang="0">
                    <a:pos x="16" y="6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4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1" y="5"/>
                  </a:cxn>
                  <a:cxn ang="0">
                    <a:pos x="14" y="34"/>
                  </a:cxn>
                  <a:cxn ang="0">
                    <a:pos x="19" y="35"/>
                  </a:cxn>
                  <a:cxn ang="0">
                    <a:pos x="20" y="35"/>
                  </a:cxn>
                  <a:cxn ang="0">
                    <a:pos x="22" y="29"/>
                  </a:cxn>
                  <a:cxn ang="0">
                    <a:pos x="21" y="29"/>
                  </a:cxn>
                  <a:cxn ang="0">
                    <a:pos x="20" y="27"/>
                  </a:cxn>
                  <a:cxn ang="0">
                    <a:pos x="20" y="25"/>
                  </a:cxn>
                </a:cxnLst>
                <a:rect l="0" t="0" r="r" b="b"/>
                <a:pathLst>
                  <a:path w="22" h="36">
                    <a:moveTo>
                      <a:pt x="20" y="25"/>
                    </a:moveTo>
                    <a:cubicBezTo>
                      <a:pt x="20" y="25"/>
                      <a:pt x="20" y="24"/>
                      <a:pt x="19" y="24"/>
                    </a:cubicBezTo>
                    <a:cubicBezTo>
                      <a:pt x="19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7"/>
                      <a:pt x="18" y="16"/>
                      <a:pt x="17" y="16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2" y="16"/>
                      <a:pt x="7" y="26"/>
                      <a:pt x="14" y="34"/>
                    </a:cubicBezTo>
                    <a:cubicBezTo>
                      <a:pt x="15" y="35"/>
                      <a:pt x="17" y="36"/>
                      <a:pt x="19" y="35"/>
                    </a:cubicBezTo>
                    <a:cubicBezTo>
                      <a:pt x="19" y="35"/>
                      <a:pt x="19" y="35"/>
                      <a:pt x="20" y="35"/>
                    </a:cubicBezTo>
                    <a:cubicBezTo>
                      <a:pt x="21" y="34"/>
                      <a:pt x="22" y="31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803"/>
              <p:cNvSpPr>
                <a:spLocks/>
              </p:cNvSpPr>
              <p:nvPr/>
            </p:nvSpPr>
            <p:spPr bwMode="auto">
              <a:xfrm>
                <a:off x="2897188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23"/>
                  </a:cxn>
                  <a:cxn ang="0">
                    <a:pos x="3" y="27"/>
                  </a:cxn>
                  <a:cxn ang="0">
                    <a:pos x="4" y="27"/>
                  </a:cxn>
                  <a:cxn ang="0">
                    <a:pos x="4" y="27"/>
                  </a:cxn>
                  <a:cxn ang="0">
                    <a:pos x="8" y="27"/>
                  </a:cxn>
                  <a:cxn ang="0">
                    <a:pos x="8" y="27"/>
                  </a:cxn>
                  <a:cxn ang="0">
                    <a:pos x="12" y="28"/>
                  </a:cxn>
                  <a:cxn ang="0">
                    <a:pos x="13" y="28"/>
                  </a:cxn>
                  <a:cxn ang="0">
                    <a:pos x="16" y="29"/>
                  </a:cxn>
                  <a:cxn ang="0">
                    <a:pos x="17" y="29"/>
                  </a:cxn>
                  <a:cxn ang="0">
                    <a:pos x="18" y="29"/>
                  </a:cxn>
                  <a:cxn ang="0">
                    <a:pos x="19" y="29"/>
                  </a:cxn>
                  <a:cxn ang="0">
                    <a:pos x="21" y="30"/>
                  </a:cxn>
                  <a:cxn ang="0">
                    <a:pos x="23" y="30"/>
                  </a:cxn>
                  <a:cxn ang="0">
                    <a:pos x="26" y="28"/>
                  </a:cxn>
                  <a:cxn ang="0">
                    <a:pos x="26" y="27"/>
                  </a:cxn>
                  <a:cxn ang="0">
                    <a:pos x="27" y="25"/>
                  </a:cxn>
                  <a:cxn ang="0">
                    <a:pos x="27" y="25"/>
                  </a:cxn>
                  <a:cxn ang="0">
                    <a:pos x="31" y="10"/>
                  </a:cxn>
                  <a:cxn ang="0">
                    <a:pos x="31" y="10"/>
                  </a:cxn>
                  <a:cxn ang="0">
                    <a:pos x="31" y="7"/>
                  </a:cxn>
                  <a:cxn ang="0">
                    <a:pos x="31" y="6"/>
                  </a:cxn>
                  <a:cxn ang="0">
                    <a:pos x="32" y="5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30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3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11" y="28"/>
                      <a:pt x="12" y="28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4" y="28"/>
                      <a:pt x="15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9" y="29"/>
                      <a:pt x="19" y="29"/>
                    </a:cubicBezTo>
                    <a:cubicBezTo>
                      <a:pt x="20" y="30"/>
                      <a:pt x="21" y="30"/>
                      <a:pt x="21" y="30"/>
                    </a:cubicBezTo>
                    <a:cubicBezTo>
                      <a:pt x="22" y="30"/>
                      <a:pt x="22" y="30"/>
                      <a:pt x="23" y="30"/>
                    </a:cubicBezTo>
                    <a:cubicBezTo>
                      <a:pt x="24" y="30"/>
                      <a:pt x="26" y="29"/>
                      <a:pt x="26" y="28"/>
                    </a:cubicBezTo>
                    <a:cubicBezTo>
                      <a:pt x="26" y="28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0"/>
                      <a:pt x="30" y="15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5"/>
                      <a:pt x="32" y="5"/>
                    </a:cubicBezTo>
                    <a:cubicBezTo>
                      <a:pt x="32" y="3"/>
                      <a:pt x="31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804"/>
              <p:cNvSpPr>
                <a:spLocks/>
              </p:cNvSpPr>
              <p:nvPr/>
            </p:nvSpPr>
            <p:spPr bwMode="auto">
              <a:xfrm>
                <a:off x="2765425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32" y="4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5" y="27"/>
                  </a:cxn>
                  <a:cxn ang="0">
                    <a:pos x="5" y="28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10" y="30"/>
                  </a:cxn>
                  <a:cxn ang="0">
                    <a:pos x="12" y="29"/>
                  </a:cxn>
                  <a:cxn ang="0">
                    <a:pos x="13" y="29"/>
                  </a:cxn>
                  <a:cxn ang="0">
                    <a:pos x="14" y="29"/>
                  </a:cxn>
                  <a:cxn ang="0">
                    <a:pos x="15" y="29"/>
                  </a:cxn>
                  <a:cxn ang="0">
                    <a:pos x="18" y="28"/>
                  </a:cxn>
                  <a:cxn ang="0">
                    <a:pos x="19" y="28"/>
                  </a:cxn>
                  <a:cxn ang="0">
                    <a:pos x="23" y="27"/>
                  </a:cxn>
                  <a:cxn ang="0">
                    <a:pos x="23" y="27"/>
                  </a:cxn>
                  <a:cxn ang="0">
                    <a:pos x="27" y="27"/>
                  </a:cxn>
                  <a:cxn ang="0">
                    <a:pos x="27" y="27"/>
                  </a:cxn>
                  <a:cxn ang="0">
                    <a:pos x="28" y="27"/>
                  </a:cxn>
                  <a:cxn ang="0">
                    <a:pos x="32" y="23"/>
                  </a:cxn>
                </a:cxnLst>
                <a:rect l="0" t="0" r="r" b="b"/>
                <a:pathLst>
                  <a:path w="32" h="30">
                    <a:moveTo>
                      <a:pt x="32" y="23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5"/>
                      <a:pt x="2" y="20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6" y="29"/>
                      <a:pt x="7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10" y="30"/>
                    </a:cubicBezTo>
                    <a:cubicBezTo>
                      <a:pt x="11" y="30"/>
                      <a:pt x="12" y="30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6" y="29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19" y="28"/>
                    </a:cubicBezTo>
                    <a:cubicBezTo>
                      <a:pt x="21" y="28"/>
                      <a:pt x="22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5" y="27"/>
                      <a:pt x="26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7"/>
                      <a:pt x="32" y="25"/>
                      <a:pt x="3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805"/>
              <p:cNvSpPr>
                <a:spLocks/>
              </p:cNvSpPr>
              <p:nvPr/>
            </p:nvSpPr>
            <p:spPr bwMode="auto">
              <a:xfrm>
                <a:off x="2803525" y="3194050"/>
                <a:ext cx="76200" cy="71438"/>
              </a:xfrm>
              <a:custGeom>
                <a:avLst/>
                <a:gdLst/>
                <a:ahLst/>
                <a:cxnLst>
                  <a:cxn ang="0">
                    <a:pos x="19" y="19"/>
                  </a:cxn>
                  <a:cxn ang="0">
                    <a:pos x="21" y="16"/>
                  </a:cxn>
                  <a:cxn ang="0">
                    <a:pos x="21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3"/>
                  </a:cxn>
                  <a:cxn ang="0">
                    <a:pos x="6" y="14"/>
                  </a:cxn>
                  <a:cxn ang="0">
                    <a:pos x="7" y="14"/>
                  </a:cxn>
                  <a:cxn ang="0">
                    <a:pos x="7" y="15"/>
                  </a:cxn>
                  <a:cxn ang="0">
                    <a:pos x="9" y="16"/>
                  </a:cxn>
                  <a:cxn ang="0">
                    <a:pos x="9" y="16"/>
                  </a:cxn>
                  <a:cxn ang="0">
                    <a:pos x="10" y="17"/>
                  </a:cxn>
                  <a:cxn ang="0">
                    <a:pos x="11" y="17"/>
                  </a:cxn>
                  <a:cxn ang="0">
                    <a:pos x="12" y="18"/>
                  </a:cxn>
                  <a:cxn ang="0">
                    <a:pos x="13" y="18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6" y="20"/>
                  </a:cxn>
                  <a:cxn ang="0">
                    <a:pos x="19" y="19"/>
                  </a:cxn>
                </a:cxnLst>
                <a:rect l="0" t="0" r="r" b="b"/>
                <a:pathLst>
                  <a:path w="21" h="20">
                    <a:moveTo>
                      <a:pt x="19" y="19"/>
                    </a:moveTo>
                    <a:cubicBezTo>
                      <a:pt x="20" y="18"/>
                      <a:pt x="21" y="17"/>
                      <a:pt x="21" y="1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3" y="18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6" y="20"/>
                    </a:cubicBezTo>
                    <a:cubicBezTo>
                      <a:pt x="17" y="20"/>
                      <a:pt x="18" y="20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806"/>
              <p:cNvSpPr>
                <a:spLocks/>
              </p:cNvSpPr>
              <p:nvPr/>
            </p:nvSpPr>
            <p:spPr bwMode="auto">
              <a:xfrm>
                <a:off x="2897188" y="3194050"/>
                <a:ext cx="71438" cy="71438"/>
              </a:xfrm>
              <a:custGeom>
                <a:avLst/>
                <a:gdLst/>
                <a:ahLst/>
                <a:cxnLst>
                  <a:cxn ang="0">
                    <a:pos x="20" y="4"/>
                  </a:cxn>
                  <a:cxn ang="0">
                    <a:pos x="17" y="2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4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5" y="20"/>
                  </a:cxn>
                  <a:cxn ang="0">
                    <a:pos x="6" y="19"/>
                  </a:cxn>
                  <a:cxn ang="0">
                    <a:pos x="6" y="19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9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2" y="16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15" y="13"/>
                  </a:cxn>
                  <a:cxn ang="0">
                    <a:pos x="16" y="12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9" y="8"/>
                  </a:cxn>
                  <a:cxn ang="0">
                    <a:pos x="19" y="8"/>
                  </a:cxn>
                  <a:cxn ang="0">
                    <a:pos x="20" y="4"/>
                  </a:cxn>
                </a:cxnLst>
                <a:rect l="0" t="0" r="r" b="b"/>
                <a:pathLst>
                  <a:path w="20" h="20">
                    <a:moveTo>
                      <a:pt x="20" y="4"/>
                    </a:moveTo>
                    <a:cubicBezTo>
                      <a:pt x="19" y="3"/>
                      <a:pt x="18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2"/>
                      <a:pt x="16" y="2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20"/>
                      <a:pt x="5" y="20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1"/>
                      <a:pt x="17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6"/>
                      <a:pt x="2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807"/>
              <p:cNvSpPr>
                <a:spLocks/>
              </p:cNvSpPr>
              <p:nvPr/>
            </p:nvSpPr>
            <p:spPr bwMode="auto">
              <a:xfrm>
                <a:off x="3003550" y="2940050"/>
                <a:ext cx="79375" cy="125413"/>
              </a:xfrm>
              <a:custGeom>
                <a:avLst/>
                <a:gdLst/>
                <a:ahLst/>
                <a:cxnLst>
                  <a:cxn ang="0">
                    <a:pos x="6" y="31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6" y="29"/>
                  </a:cxn>
                  <a:cxn ang="0">
                    <a:pos x="6" y="27"/>
                  </a:cxn>
                  <a:cxn ang="0">
                    <a:pos x="6" y="26"/>
                  </a:cxn>
                  <a:cxn ang="0">
                    <a:pos x="6" y="24"/>
                  </a:cxn>
                  <a:cxn ang="0">
                    <a:pos x="5" y="23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4" y="18"/>
                  </a:cxn>
                  <a:cxn ang="0">
                    <a:pos x="4" y="16"/>
                  </a:cxn>
                  <a:cxn ang="0">
                    <a:pos x="4" y="15"/>
                  </a:cxn>
                  <a:cxn ang="0">
                    <a:pos x="3" y="13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2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8" y="1"/>
                  </a:cxn>
                  <a:cxn ang="0">
                    <a:pos x="22" y="30"/>
                  </a:cxn>
                  <a:cxn ang="0">
                    <a:pos x="21" y="34"/>
                  </a:cxn>
                  <a:cxn ang="0">
                    <a:pos x="18" y="35"/>
                  </a:cxn>
                  <a:cxn ang="0">
                    <a:pos x="10" y="35"/>
                  </a:cxn>
                  <a:cxn ang="0">
                    <a:pos x="6" y="31"/>
                  </a:cxn>
                </a:cxnLst>
                <a:rect l="0" t="0" r="r" b="b"/>
                <a:pathLst>
                  <a:path w="22" h="35">
                    <a:moveTo>
                      <a:pt x="6" y="31"/>
                    </a:move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29"/>
                      <a:pt x="6" y="29"/>
                    </a:cubicBezTo>
                    <a:cubicBezTo>
                      <a:pt x="6" y="28"/>
                      <a:pt x="6" y="28"/>
                      <a:pt x="6" y="27"/>
                    </a:cubicBezTo>
                    <a:cubicBezTo>
                      <a:pt x="6" y="27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9"/>
                      <a:pt x="5" y="18"/>
                      <a:pt x="4" y="18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16" y="9"/>
                      <a:pt x="20" y="20"/>
                      <a:pt x="22" y="30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0" y="34"/>
                      <a:pt x="19" y="35"/>
                      <a:pt x="18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5"/>
                      <a:pt x="7" y="33"/>
                      <a:pt x="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808"/>
              <p:cNvSpPr>
                <a:spLocks/>
              </p:cNvSpPr>
              <p:nvPr/>
            </p:nvSpPr>
            <p:spPr bwMode="auto">
              <a:xfrm>
                <a:off x="2689225" y="2935288"/>
                <a:ext cx="79375" cy="130175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19" y="13"/>
                  </a:cxn>
                  <a:cxn ang="0">
                    <a:pos x="19" y="14"/>
                  </a:cxn>
                  <a:cxn ang="0">
                    <a:pos x="19" y="16"/>
                  </a:cxn>
                  <a:cxn ang="0">
                    <a:pos x="18" y="17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2"/>
                  </a:cxn>
                  <a:cxn ang="0">
                    <a:pos x="17" y="24"/>
                  </a:cxn>
                  <a:cxn ang="0">
                    <a:pos x="17" y="25"/>
                  </a:cxn>
                  <a:cxn ang="0">
                    <a:pos x="16" y="27"/>
                  </a:cxn>
                  <a:cxn ang="0">
                    <a:pos x="16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2"/>
                  </a:cxn>
                  <a:cxn ang="0">
                    <a:pos x="12" y="36"/>
                  </a:cxn>
                  <a:cxn ang="0">
                    <a:pos x="5" y="36"/>
                  </a:cxn>
                  <a:cxn ang="0">
                    <a:pos x="2" y="35"/>
                  </a:cxn>
                  <a:cxn ang="0">
                    <a:pos x="1" y="31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2" y="7"/>
                  </a:cxn>
                  <a:cxn ang="0">
                    <a:pos x="21" y="8"/>
                  </a:cxn>
                  <a:cxn ang="0">
                    <a:pos x="20" y="10"/>
                  </a:cxn>
                  <a:cxn ang="0">
                    <a:pos x="20" y="11"/>
                  </a:cxn>
                </a:cxnLst>
                <a:rect l="0" t="0" r="r" b="b"/>
                <a:pathLst>
                  <a:path w="22" h="36">
                    <a:moveTo>
                      <a:pt x="20" y="11"/>
                    </a:moveTo>
                    <a:cubicBezTo>
                      <a:pt x="20" y="11"/>
                      <a:pt x="20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9"/>
                    </a:cubicBezTo>
                    <a:cubicBezTo>
                      <a:pt x="18" y="19"/>
                      <a:pt x="18" y="20"/>
                      <a:pt x="17" y="20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7" y="24"/>
                      <a:pt x="17" y="25"/>
                      <a:pt x="17" y="25"/>
                    </a:cubicBezTo>
                    <a:cubicBezTo>
                      <a:pt x="17" y="26"/>
                      <a:pt x="16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30"/>
                    </a:cubicBezTo>
                    <a:cubicBezTo>
                      <a:pt x="16" y="30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4"/>
                      <a:pt x="14" y="36"/>
                      <a:pt x="12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3" y="36"/>
                      <a:pt x="2" y="35"/>
                      <a:pt x="2" y="35"/>
                    </a:cubicBezTo>
                    <a:cubicBezTo>
                      <a:pt x="1" y="34"/>
                      <a:pt x="0" y="33"/>
                      <a:pt x="1" y="31"/>
                    </a:cubicBezTo>
                    <a:cubicBezTo>
                      <a:pt x="2" y="21"/>
                      <a:pt x="7" y="10"/>
                      <a:pt x="14" y="2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3"/>
                      <a:pt x="22" y="5"/>
                      <a:pt x="22" y="7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809"/>
              <p:cNvSpPr>
                <a:spLocks/>
              </p:cNvSpPr>
              <p:nvPr/>
            </p:nvSpPr>
            <p:spPr bwMode="auto">
              <a:xfrm>
                <a:off x="2897188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" y="30"/>
                  </a:cxn>
                  <a:cxn ang="0">
                    <a:pos x="0" y="26"/>
                  </a:cxn>
                  <a:cxn ang="0">
                    <a:pos x="0" y="7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6" y="2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0"/>
                  </a:cxn>
                  <a:cxn ang="0">
                    <a:pos x="26" y="2"/>
                  </a:cxn>
                  <a:cxn ang="0">
                    <a:pos x="26" y="3"/>
                  </a:cxn>
                  <a:cxn ang="0">
                    <a:pos x="27" y="5"/>
                  </a:cxn>
                  <a:cxn ang="0">
                    <a:pos x="27" y="6"/>
                  </a:cxn>
                  <a:cxn ang="0">
                    <a:pos x="31" y="20"/>
                  </a:cxn>
                  <a:cxn ang="0">
                    <a:pos x="31" y="21"/>
                  </a:cxn>
                  <a:cxn ang="0">
                    <a:pos x="31" y="23"/>
                  </a:cxn>
                  <a:cxn ang="0">
                    <a:pos x="31" y="24"/>
                  </a:cxn>
                  <a:cxn ang="0">
                    <a:pos x="32" y="26"/>
                  </a:cxn>
                  <a:cxn ang="0">
                    <a:pos x="30" y="29"/>
                  </a:cxn>
                  <a:cxn ang="0">
                    <a:pos x="28" y="30"/>
                  </a:cxn>
                </a:cxnLst>
                <a:rect l="0" t="0" r="r" b="b"/>
                <a:pathLst>
                  <a:path w="32" h="30">
                    <a:moveTo>
                      <a:pt x="28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4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11" y="3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4" y="0"/>
                      <a:pt x="26" y="1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4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9" y="10"/>
                      <a:pt x="30" y="15"/>
                      <a:pt x="31" y="20"/>
                    </a:cubicBezTo>
                    <a:cubicBezTo>
                      <a:pt x="31" y="20"/>
                      <a:pt x="31" y="20"/>
                      <a:pt x="31" y="21"/>
                    </a:cubicBezTo>
                    <a:cubicBezTo>
                      <a:pt x="31" y="21"/>
                      <a:pt x="31" y="22"/>
                      <a:pt x="31" y="23"/>
                    </a:cubicBezTo>
                    <a:cubicBezTo>
                      <a:pt x="31" y="23"/>
                      <a:pt x="31" y="24"/>
                      <a:pt x="31" y="24"/>
                    </a:cubicBezTo>
                    <a:cubicBezTo>
                      <a:pt x="31" y="25"/>
                      <a:pt x="31" y="25"/>
                      <a:pt x="32" y="26"/>
                    </a:cubicBezTo>
                    <a:cubicBezTo>
                      <a:pt x="32" y="27"/>
                      <a:pt x="31" y="28"/>
                      <a:pt x="30" y="29"/>
                    </a:cubicBezTo>
                    <a:cubicBezTo>
                      <a:pt x="30" y="29"/>
                      <a:pt x="29" y="30"/>
                      <a:pt x="28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810"/>
              <p:cNvSpPr>
                <a:spLocks/>
              </p:cNvSpPr>
              <p:nvPr/>
            </p:nvSpPr>
            <p:spPr bwMode="auto">
              <a:xfrm>
                <a:off x="2765425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7"/>
                  </a:cxn>
                  <a:cxn ang="0">
                    <a:pos x="32" y="26"/>
                  </a:cxn>
                  <a:cxn ang="0">
                    <a:pos x="28" y="30"/>
                  </a:cxn>
                  <a:cxn ang="0">
                    <a:pos x="4" y="30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0" y="21"/>
                  </a:cxn>
                  <a:cxn ang="0">
                    <a:pos x="0" y="20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1"/>
                  </a:cxn>
                  <a:cxn ang="0">
                    <a:pos x="13" y="1"/>
                  </a:cxn>
                  <a:cxn ang="0">
                    <a:pos x="14" y="1"/>
                  </a:cxn>
                  <a:cxn ang="0">
                    <a:pos x="15" y="2"/>
                  </a:cxn>
                  <a:cxn ang="0">
                    <a:pos x="18" y="2"/>
                  </a:cxn>
                  <a:cxn ang="0">
                    <a:pos x="19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7" y="3"/>
                  </a:cxn>
                  <a:cxn ang="0">
                    <a:pos x="27" y="3"/>
                  </a:cxn>
                  <a:cxn ang="0">
                    <a:pos x="28" y="3"/>
                  </a:cxn>
                  <a:cxn ang="0">
                    <a:pos x="32" y="7"/>
                  </a:cxn>
                </a:cxnLst>
                <a:rect l="0" t="0" r="r" b="b"/>
                <a:pathLst>
                  <a:path w="32" h="30">
                    <a:moveTo>
                      <a:pt x="32" y="7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8"/>
                      <a:pt x="30" y="30"/>
                      <a:pt x="28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0"/>
                      <a:pt x="1" y="29"/>
                      <a:pt x="1" y="29"/>
                    </a:cubicBezTo>
                    <a:cubicBezTo>
                      <a:pt x="0" y="28"/>
                      <a:pt x="0" y="27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5"/>
                      <a:pt x="2" y="10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1"/>
                      <a:pt x="7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3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0" y="4"/>
                      <a:pt x="32" y="5"/>
                      <a:pt x="3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811"/>
              <p:cNvSpPr>
                <a:spLocks/>
              </p:cNvSpPr>
              <p:nvPr/>
            </p:nvSpPr>
            <p:spPr bwMode="auto">
              <a:xfrm>
                <a:off x="2803525" y="2878138"/>
                <a:ext cx="76200" cy="76200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21" y="4"/>
                  </a:cxn>
                  <a:cxn ang="0">
                    <a:pos x="21" y="17"/>
                  </a:cxn>
                  <a:cxn ang="0">
                    <a:pos x="19" y="20"/>
                  </a:cxn>
                  <a:cxn ang="0">
                    <a:pos x="17" y="21"/>
                  </a:cxn>
                  <a:cxn ang="0">
                    <a:pos x="13" y="20"/>
                  </a:cxn>
                  <a:cxn ang="0">
                    <a:pos x="13" y="20"/>
                  </a:cxn>
                  <a:cxn ang="0">
                    <a:pos x="9" y="20"/>
                  </a:cxn>
                  <a:cxn ang="0">
                    <a:pos x="8" y="19"/>
                  </a:cxn>
                  <a:cxn ang="0">
                    <a:pos x="5" y="19"/>
                  </a:cxn>
                  <a:cxn ang="0">
                    <a:pos x="4" y="19"/>
                  </a:cxn>
                  <a:cxn ang="0">
                    <a:pos x="3" y="18"/>
                  </a:cxn>
                  <a:cxn ang="0">
                    <a:pos x="0" y="16"/>
                  </a:cxn>
                  <a:cxn ang="0">
                    <a:pos x="1" y="12"/>
                  </a:cxn>
                  <a:cxn ang="0">
                    <a:pos x="1" y="12"/>
                  </a:cxn>
                  <a:cxn ang="0">
                    <a:pos x="2" y="11"/>
                  </a:cxn>
                  <a:cxn ang="0">
                    <a:pos x="3" y="10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6" y="7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9" y="5"/>
                  </a:cxn>
                  <a:cxn ang="0">
                    <a:pos x="9" y="4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6" y="1"/>
                  </a:cxn>
                  <a:cxn ang="0">
                    <a:pos x="19" y="1"/>
                  </a:cxn>
                </a:cxnLst>
                <a:rect l="0" t="0" r="r" b="b"/>
                <a:pathLst>
                  <a:path w="21" h="21">
                    <a:moveTo>
                      <a:pt x="19" y="1"/>
                    </a:moveTo>
                    <a:cubicBezTo>
                      <a:pt x="20" y="2"/>
                      <a:pt x="21" y="3"/>
                      <a:pt x="21" y="4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0" y="19"/>
                      <a:pt x="19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5" y="21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0" y="20"/>
                      <a:pt x="9" y="20"/>
                    </a:cubicBezTo>
                    <a:cubicBezTo>
                      <a:pt x="9" y="20"/>
                      <a:pt x="8" y="20"/>
                      <a:pt x="8" y="19"/>
                    </a:cubicBezTo>
                    <a:cubicBezTo>
                      <a:pt x="7" y="19"/>
                      <a:pt x="6" y="19"/>
                      <a:pt x="5" y="19"/>
                    </a:cubicBezTo>
                    <a:cubicBezTo>
                      <a:pt x="5" y="19"/>
                      <a:pt x="4" y="19"/>
                      <a:pt x="4" y="19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5"/>
                      <a:pt x="0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0"/>
                      <a:pt x="18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812"/>
              <p:cNvSpPr>
                <a:spLocks/>
              </p:cNvSpPr>
              <p:nvPr/>
            </p:nvSpPr>
            <p:spPr bwMode="auto">
              <a:xfrm>
                <a:off x="2897188" y="2878138"/>
                <a:ext cx="71438" cy="76200"/>
              </a:xfrm>
              <a:custGeom>
                <a:avLst/>
                <a:gdLst/>
                <a:ahLst/>
                <a:cxnLst>
                  <a:cxn ang="0">
                    <a:pos x="20" y="16"/>
                  </a:cxn>
                  <a:cxn ang="0">
                    <a:pos x="17" y="18"/>
                  </a:cxn>
                  <a:cxn ang="0">
                    <a:pos x="16" y="19"/>
                  </a:cxn>
                  <a:cxn ang="0">
                    <a:pos x="15" y="19"/>
                  </a:cxn>
                  <a:cxn ang="0">
                    <a:pos x="12" y="19"/>
                  </a:cxn>
                  <a:cxn ang="0">
                    <a:pos x="11" y="20"/>
                  </a:cxn>
                  <a:cxn ang="0">
                    <a:pos x="8" y="20"/>
                  </a:cxn>
                  <a:cxn ang="0">
                    <a:pos x="7" y="20"/>
                  </a:cxn>
                  <a:cxn ang="0">
                    <a:pos x="3" y="21"/>
                  </a:cxn>
                  <a:cxn ang="0">
                    <a:pos x="1" y="20"/>
                  </a:cxn>
                  <a:cxn ang="0">
                    <a:pos x="0" y="17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4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4" y="6"/>
                  </a:cxn>
                  <a:cxn ang="0">
                    <a:pos x="14" y="7"/>
                  </a:cxn>
                  <a:cxn ang="0">
                    <a:pos x="15" y="8"/>
                  </a:cxn>
                  <a:cxn ang="0">
                    <a:pos x="16" y="8"/>
                  </a:cxn>
                  <a:cxn ang="0">
                    <a:pos x="18" y="10"/>
                  </a:cxn>
                  <a:cxn ang="0">
                    <a:pos x="18" y="11"/>
                  </a:cxn>
                  <a:cxn ang="0">
                    <a:pos x="19" y="12"/>
                  </a:cxn>
                  <a:cxn ang="0">
                    <a:pos x="19" y="12"/>
                  </a:cxn>
                  <a:cxn ang="0">
                    <a:pos x="20" y="16"/>
                  </a:cxn>
                </a:cxnLst>
                <a:rect l="0" t="0" r="r" b="b"/>
                <a:pathLst>
                  <a:path w="20" h="21">
                    <a:moveTo>
                      <a:pt x="20" y="16"/>
                    </a:move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7" y="18"/>
                      <a:pt x="16" y="19"/>
                    </a:cubicBezTo>
                    <a:cubicBezTo>
                      <a:pt x="16" y="19"/>
                      <a:pt x="16" y="19"/>
                      <a:pt x="15" y="19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2" y="20"/>
                      <a:pt x="12" y="20"/>
                      <a:pt x="11" y="20"/>
                    </a:cubicBezTo>
                    <a:cubicBezTo>
                      <a:pt x="10" y="20"/>
                      <a:pt x="9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5" y="21"/>
                      <a:pt x="3" y="21"/>
                    </a:cubicBezTo>
                    <a:cubicBezTo>
                      <a:pt x="2" y="21"/>
                      <a:pt x="2" y="20"/>
                      <a:pt x="1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0" y="15"/>
                      <a:pt x="20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Freeform 813"/>
              <p:cNvSpPr>
                <a:spLocks/>
              </p:cNvSpPr>
              <p:nvPr/>
            </p:nvSpPr>
            <p:spPr bwMode="auto">
              <a:xfrm>
                <a:off x="27606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0" y="4"/>
                  </a:cxn>
                  <a:cxn ang="0">
                    <a:pos x="13" y="1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6" y="9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8" y="6"/>
                  </a:cxn>
                </a:cxnLst>
                <a:rect l="0" t="0" r="r" b="b"/>
                <a:pathLst>
                  <a:path w="13" h="12"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9" y="5"/>
                      <a:pt x="10" y="4"/>
                    </a:cubicBezTo>
                    <a:cubicBezTo>
                      <a:pt x="10" y="4"/>
                      <a:pt x="11" y="3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3" y="12"/>
                      <a:pt x="5" y="11"/>
                      <a:pt x="6" y="9"/>
                    </a:cubicBezTo>
                    <a:cubicBezTo>
                      <a:pt x="7" y="8"/>
                      <a:pt x="7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Freeform 814"/>
              <p:cNvSpPr>
                <a:spLocks/>
              </p:cNvSpPr>
              <p:nvPr/>
            </p:nvSpPr>
            <p:spPr bwMode="auto">
              <a:xfrm>
                <a:off x="29638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5" y="6"/>
                  </a:cxn>
                  <a:cxn ang="0">
                    <a:pos x="3" y="4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7"/>
                  </a:cxn>
                  <a:cxn ang="0">
                    <a:pos x="13" y="9"/>
                  </a:cxn>
                  <a:cxn ang="0">
                    <a:pos x="12" y="11"/>
                  </a:cxn>
                  <a:cxn ang="0">
                    <a:pos x="7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</a:cxnLst>
                <a:rect l="0" t="0" r="r" b="b"/>
                <a:pathLst>
                  <a:path w="13" h="12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2"/>
                      <a:pt x="9" y="4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10" y="12"/>
                      <a:pt x="8" y="11"/>
                      <a:pt x="7" y="9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815"/>
              <p:cNvSpPr>
                <a:spLocks/>
              </p:cNvSpPr>
              <p:nvPr/>
            </p:nvSpPr>
            <p:spPr bwMode="auto">
              <a:xfrm>
                <a:off x="27606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8" y="6"/>
                  </a:cxn>
                  <a:cxn ang="0">
                    <a:pos x="10" y="7"/>
                  </a:cxn>
                  <a:cxn ang="0">
                    <a:pos x="13" y="10"/>
                  </a:cxn>
                  <a:cxn ang="0">
                    <a:pos x="13" y="11"/>
                  </a:cxn>
                  <a:cxn ang="0">
                    <a:pos x="12" y="11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8" y="5"/>
                  </a:cxn>
                </a:cxnLst>
                <a:rect l="0" t="0" r="r" b="b"/>
                <a:pathLst>
                  <a:path w="13" h="11"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11" y="9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2" y="11"/>
                      <a:pt x="12" y="11"/>
                    </a:cubicBezTo>
                    <a:cubicBezTo>
                      <a:pt x="8" y="9"/>
                      <a:pt x="4" y="7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1" name="Freeform 816"/>
              <p:cNvSpPr>
                <a:spLocks/>
              </p:cNvSpPr>
              <p:nvPr/>
            </p:nvSpPr>
            <p:spPr bwMode="auto">
              <a:xfrm>
                <a:off x="29638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6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12" y="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3" h="11">
                    <a:moveTo>
                      <a:pt x="5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2" y="9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5" y="9"/>
                      <a:pt x="9" y="7"/>
                      <a:pt x="12" y="4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0" y="0"/>
                      <a:pt x="8" y="1"/>
                      <a:pt x="7" y="2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867275" y="2788455"/>
              <a:ext cx="373673" cy="421470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7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848350" y="2771775"/>
              <a:ext cx="428440" cy="428440"/>
              <a:chOff x="5391768" y="1610089"/>
              <a:chExt cx="428440" cy="428440"/>
            </a:xfrm>
          </p:grpSpPr>
          <p:sp>
            <p:nvSpPr>
              <p:cNvPr id="76" name="Freeform 39"/>
              <p:cNvSpPr>
                <a:spLocks noEditPoints="1"/>
              </p:cNvSpPr>
              <p:nvPr/>
            </p:nvSpPr>
            <p:spPr bwMode="auto">
              <a:xfrm>
                <a:off x="5391768" y="1610089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40"/>
              <p:cNvSpPr>
                <a:spLocks noEditPoints="1"/>
              </p:cNvSpPr>
              <p:nvPr/>
            </p:nvSpPr>
            <p:spPr bwMode="auto">
              <a:xfrm>
                <a:off x="5554733" y="1715228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2411497" y="5184303"/>
            <a:ext cx="7309980" cy="804203"/>
            <a:chOff x="1997963" y="1085850"/>
            <a:chExt cx="4155187" cy="457200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19979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30076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40363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2" name="Content Placeholder 2"/>
            <p:cNvSpPr txBox="1">
              <a:spLocks/>
            </p:cNvSpPr>
            <p:nvPr/>
          </p:nvSpPr>
          <p:spPr>
            <a:xfrm>
              <a:off x="50840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</p:grpSp>
      <p:sp>
        <p:nvSpPr>
          <p:cNvPr id="83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84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6533"/>
      </p:ext>
    </p:extLst>
  </p:cSld>
  <p:clrMapOvr>
    <a:masterClrMapping/>
  </p:clrMapOvr>
  <p:transition spd="slow" advTm="113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Group 95"/>
          <p:cNvGrpSpPr/>
          <p:nvPr/>
        </p:nvGrpSpPr>
        <p:grpSpPr>
          <a:xfrm>
            <a:off x="3456622" y="1222967"/>
            <a:ext cx="4512813" cy="5041540"/>
            <a:chOff x="2743200" y="950912"/>
            <a:chExt cx="3581400" cy="3754438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83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6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9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12" name="Content Placeholder 2"/>
          <p:cNvSpPr txBox="1">
            <a:spLocks/>
          </p:cNvSpPr>
          <p:nvPr/>
        </p:nvSpPr>
        <p:spPr>
          <a:xfrm>
            <a:off x="8208376" y="209741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13" name="Group 35"/>
          <p:cNvGrpSpPr/>
          <p:nvPr/>
        </p:nvGrpSpPr>
        <p:grpSpPr>
          <a:xfrm>
            <a:off x="6913246" y="2481420"/>
            <a:ext cx="1165606" cy="288008"/>
            <a:chOff x="5257800" y="1733550"/>
            <a:chExt cx="925033" cy="228600"/>
          </a:xfrm>
        </p:grpSpPr>
        <p:cxnSp>
          <p:nvCxnSpPr>
            <p:cNvPr id="11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40"/>
          <p:cNvGrpSpPr/>
          <p:nvPr/>
        </p:nvGrpSpPr>
        <p:grpSpPr>
          <a:xfrm>
            <a:off x="6913245" y="4113464"/>
            <a:ext cx="1152208" cy="290008"/>
            <a:chOff x="5181600" y="3638550"/>
            <a:chExt cx="914400" cy="230188"/>
          </a:xfrm>
        </p:grpSpPr>
        <p:cxnSp>
          <p:nvCxnSpPr>
            <p:cNvPr id="11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Content Placeholder 2"/>
          <p:cNvSpPr txBox="1">
            <a:spLocks/>
          </p:cNvSpPr>
          <p:nvPr/>
        </p:nvSpPr>
        <p:spPr>
          <a:xfrm>
            <a:off x="8257487" y="392146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0" name="Group 42"/>
          <p:cNvGrpSpPr/>
          <p:nvPr/>
        </p:nvGrpSpPr>
        <p:grpSpPr>
          <a:xfrm rot="10800000">
            <a:off x="3264588" y="2495133"/>
            <a:ext cx="1152208" cy="290008"/>
            <a:chOff x="5181600" y="3638550"/>
            <a:chExt cx="914400" cy="230188"/>
          </a:xfrm>
        </p:grpSpPr>
        <p:cxnSp>
          <p:nvCxnSpPr>
            <p:cNvPr id="12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960174" y="2207125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4" name="Group 50"/>
          <p:cNvGrpSpPr/>
          <p:nvPr/>
        </p:nvGrpSpPr>
        <p:grpSpPr>
          <a:xfrm rot="10800000">
            <a:off x="3264590" y="4118015"/>
            <a:ext cx="1165606" cy="288008"/>
            <a:chOff x="5257800" y="1733550"/>
            <a:chExt cx="925033" cy="228600"/>
          </a:xfrm>
        </p:grpSpPr>
        <p:cxnSp>
          <p:nvCxnSpPr>
            <p:cNvPr id="12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Content Placeholder 2"/>
          <p:cNvSpPr txBox="1">
            <a:spLocks/>
          </p:cNvSpPr>
          <p:nvPr/>
        </p:nvSpPr>
        <p:spPr>
          <a:xfrm>
            <a:off x="960174" y="3926011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4876832" y="5192322"/>
            <a:ext cx="2122834" cy="1000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头脑风暴</a:t>
            </a:r>
            <a:r>
              <a:rPr lang="en-US" sz="1500" b="1" dirty="0">
                <a:solidFill>
                  <a:srgbClr val="FFFFFF"/>
                </a:solidFill>
              </a:rPr>
              <a:t/>
            </a:r>
            <a:br>
              <a:rPr lang="en-US" sz="1500" b="1" dirty="0">
                <a:solidFill>
                  <a:srgbClr val="FFFFFF"/>
                </a:solidFill>
              </a:rPr>
            </a:b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6655196"/>
      </p:ext>
    </p:extLst>
  </p:cSld>
  <p:clrMapOvr>
    <a:masterClrMapping/>
  </p:clrMapOvr>
  <p:transition spd="slow" advTm="223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9" grpId="0"/>
      <p:bldP spid="123" grpId="0"/>
      <p:bldP spid="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380433" y="3048307"/>
            <a:ext cx="7117282" cy="2208060"/>
            <a:chOff x="1747838" y="1693863"/>
            <a:chExt cx="5648325" cy="175260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747838" y="1693863"/>
              <a:ext cx="1747838" cy="877888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651500" y="1693863"/>
              <a:ext cx="1744663" cy="877888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98875" y="2571750"/>
              <a:ext cx="1746250" cy="874713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99854" y="1792433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spc="-378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01</a:t>
              </a:r>
              <a:endParaRPr lang="en-US" sz="6000" spc="-378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53346" y="2571750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02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2982" y="1775114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03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7526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3733800" y="17335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56388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Content Placeholder 2"/>
          <p:cNvSpPr txBox="1">
            <a:spLocks/>
          </p:cNvSpPr>
          <p:nvPr/>
        </p:nvSpPr>
        <p:spPr>
          <a:xfrm>
            <a:off x="946173" y="1992280"/>
            <a:ext cx="10071594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747036"/>
      </p:ext>
    </p:extLst>
  </p:cSld>
  <p:clrMapOvr>
    <a:masterClrMapping/>
  </p:clrMapOvr>
  <p:transition spd="slow" advTm="99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59159" y="934667"/>
            <a:ext cx="7226910" cy="5195355"/>
            <a:chOff x="126309" y="741872"/>
            <a:chExt cx="5735327" cy="4123702"/>
          </a:xfrm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1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0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2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3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4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5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6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7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3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4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6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7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8641556" y="936025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1300" b="1" i="1" dirty="0">
              <a:solidFill>
                <a:srgbClr val="FFFFFF"/>
              </a:solidFill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1300" i="1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7489349" y="1055940"/>
            <a:ext cx="902610" cy="907650"/>
            <a:chOff x="6217882" y="895350"/>
            <a:chExt cx="716318" cy="720428"/>
          </a:xfrm>
        </p:grpSpPr>
        <p:sp>
          <p:nvSpPr>
            <p:cNvPr id="97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92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93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7" name="Text Box 10"/>
          <p:cNvSpPr txBox="1">
            <a:spLocks noChangeArrowheads="1"/>
          </p:cNvSpPr>
          <p:nvPr/>
        </p:nvSpPr>
        <p:spPr bwMode="auto">
          <a:xfrm>
            <a:off x="8641556" y="2155596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7489349" y="2155596"/>
            <a:ext cx="902610" cy="907650"/>
            <a:chOff x="5943600" y="1710958"/>
            <a:chExt cx="716318" cy="720428"/>
          </a:xfrm>
        </p:grpSpPr>
        <p:sp>
          <p:nvSpPr>
            <p:cNvPr id="118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11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8652224" y="3307627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7500017" y="3307627"/>
            <a:ext cx="902610" cy="907650"/>
            <a:chOff x="5952066" y="2625358"/>
            <a:chExt cx="716318" cy="720428"/>
          </a:xfrm>
        </p:grpSpPr>
        <p:sp>
          <p:nvSpPr>
            <p:cNvPr id="129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30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1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9" name="Text Box 10"/>
          <p:cNvSpPr txBox="1">
            <a:spLocks noChangeArrowheads="1"/>
          </p:cNvSpPr>
          <p:nvPr/>
        </p:nvSpPr>
        <p:spPr bwMode="auto">
          <a:xfrm>
            <a:off x="8652224" y="4488121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7500017" y="4488121"/>
            <a:ext cx="902610" cy="907650"/>
            <a:chOff x="5952066" y="3562350"/>
            <a:chExt cx="716318" cy="720428"/>
          </a:xfrm>
        </p:grpSpPr>
        <p:sp>
          <p:nvSpPr>
            <p:cNvPr id="14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sp>
          <p:nvSpPr>
            <p:cNvPr id="145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660900" y="1752696"/>
            <a:ext cx="795903" cy="883047"/>
            <a:chOff x="892366" y="1276350"/>
            <a:chExt cx="631634" cy="700900"/>
          </a:xfrm>
        </p:grpSpPr>
        <p:sp>
          <p:nvSpPr>
            <p:cNvPr id="148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9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504191" y="1233040"/>
            <a:ext cx="795903" cy="883047"/>
            <a:chOff x="892366" y="1276350"/>
            <a:chExt cx="631634" cy="700900"/>
          </a:xfrm>
        </p:grpSpPr>
        <p:sp>
          <p:nvSpPr>
            <p:cNvPr id="15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75 %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1854240"/>
      </p:ext>
    </p:extLst>
  </p:cSld>
  <p:clrMapOvr>
    <a:masterClrMapping/>
  </p:clrMapOvr>
  <p:transition spd="slow" advTm="25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40" decel="5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4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17" grpId="0"/>
      <p:bldP spid="128" grpId="0"/>
      <p:bldP spid="1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01452530"/>
              </p:ext>
            </p:extLst>
          </p:nvPr>
        </p:nvGraphicFramePr>
        <p:xfrm>
          <a:off x="960173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26810438"/>
              </p:ext>
            </p:extLst>
          </p:nvPr>
        </p:nvGraphicFramePr>
        <p:xfrm>
          <a:off x="1056190" y="3528095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48992249"/>
              </p:ext>
            </p:extLst>
          </p:nvPr>
        </p:nvGraphicFramePr>
        <p:xfrm>
          <a:off x="6049089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53619671"/>
              </p:ext>
            </p:extLst>
          </p:nvPr>
        </p:nvGraphicFramePr>
        <p:xfrm>
          <a:off x="6049089" y="3432093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Content Placeholder 2"/>
          <p:cNvSpPr txBox="1">
            <a:spLocks/>
          </p:cNvSpPr>
          <p:nvPr/>
        </p:nvSpPr>
        <p:spPr>
          <a:xfrm>
            <a:off x="3648657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平面图形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648657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系统组成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641556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质量控制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641556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系统恢复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5410002"/>
      </p:ext>
    </p:extLst>
  </p:cSld>
  <p:clrMapOvr>
    <a:masterClrMapping/>
  </p:clrMapOvr>
  <p:transition spd="slow" advTm="204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xmlns="" val="1238452423"/>
              </p:ext>
            </p:extLst>
          </p:nvPr>
        </p:nvGraphicFramePr>
        <p:xfrm>
          <a:off x="83164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xmlns="" val="1912130071"/>
              </p:ext>
            </p:extLst>
          </p:nvPr>
        </p:nvGraphicFramePr>
        <p:xfrm>
          <a:off x="5654925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xmlns="" val="167672884"/>
              </p:ext>
            </p:extLst>
          </p:nvPr>
        </p:nvGraphicFramePr>
        <p:xfrm>
          <a:off x="4800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xmlns="" val="1954155014"/>
              </p:ext>
            </p:extLst>
          </p:nvPr>
        </p:nvGraphicFramePr>
        <p:xfrm>
          <a:off x="3141650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305243" y="2710090"/>
            <a:ext cx="1152208" cy="1152031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63176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148110" y="2692636"/>
            <a:ext cx="1152208" cy="1152031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77083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864156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456622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7408" y="4574035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583857" y="4574037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68138" y="1569562"/>
            <a:ext cx="10071594" cy="59069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536184"/>
      </p:ext>
    </p:extLst>
  </p:cSld>
  <p:clrMapOvr>
    <a:masterClrMapping/>
  </p:clrMapOvr>
  <p:transition spd="slow" advTm="251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28" grpId="0">
        <p:bldAsOne/>
      </p:bldGraphic>
      <p:bldGraphic spid="7" grpId="0">
        <p:bldAsOne/>
      </p:bldGraphic>
      <p:bldGraphic spid="8" grpId="0">
        <p:bldAsOne/>
      </p:bldGraphic>
      <p:bldP spid="23" grpId="0"/>
      <p:bldP spid="24" grpId="0"/>
      <p:bldP spid="25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05666476"/>
              </p:ext>
            </p:extLst>
          </p:nvPr>
        </p:nvGraphicFramePr>
        <p:xfrm>
          <a:off x="575913" y="1872348"/>
          <a:ext cx="5761038" cy="4032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072363" y="1584342"/>
            <a:ext cx="7297314" cy="4128110"/>
            <a:chOff x="2362200" y="895351"/>
            <a:chExt cx="5791200" cy="3276599"/>
          </a:xfrm>
        </p:grpSpPr>
        <p:grpSp>
          <p:nvGrpSpPr>
            <p:cNvPr id="8" name="Group 7"/>
            <p:cNvGrpSpPr/>
            <p:nvPr/>
          </p:nvGrpSpPr>
          <p:grpSpPr>
            <a:xfrm>
              <a:off x="2362200" y="1885950"/>
              <a:ext cx="2514600" cy="990600"/>
              <a:chOff x="1676400" y="1962150"/>
              <a:chExt cx="2514600" cy="9906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rot="5400000" flipH="1" flipV="1">
                <a:off x="1676400" y="1962150"/>
                <a:ext cx="990600" cy="990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667000" y="19621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3581400" y="3028950"/>
              <a:ext cx="1295400" cy="685800"/>
              <a:chOff x="2895600" y="2647950"/>
              <a:chExt cx="1295400" cy="68580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rot="16200000" flipH="1">
                <a:off x="2857500" y="2686050"/>
                <a:ext cx="6858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505200" y="3333750"/>
                <a:ext cx="6858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Connector 13"/>
            <p:cNvCxnSpPr/>
            <p:nvPr/>
          </p:nvCxnSpPr>
          <p:spPr>
            <a:xfrm>
              <a:off x="3352800" y="21907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2514600" y="1200150"/>
              <a:ext cx="2362200" cy="685800"/>
              <a:chOff x="2819400" y="1428750"/>
              <a:chExt cx="2362200" cy="685800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 flipV="1">
                <a:off x="2819400" y="1428750"/>
                <a:ext cx="7620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1400" y="1428750"/>
                <a:ext cx="1600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5201072" y="895351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平面图形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5181600" y="1504950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产品开发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5181600" y="2190749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质量控制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181600" y="3278079"/>
              <a:ext cx="29523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数据回收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028961"/>
      </p:ext>
    </p:extLst>
  </p:cSld>
  <p:clrMapOvr>
    <a:masterClrMapping/>
  </p:clrMapOvr>
  <p:transition spd="slow" advTm="153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3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2400" kern="0" dirty="0">
                <a:solidFill>
                  <a:srgbClr val="FFFFFF"/>
                </a:solidFill>
              </a:rPr>
              <a:t>WORK </a:t>
            </a:r>
            <a:r>
              <a:rPr lang="en-US" altLang="zh-CN" sz="2400" kern="0" dirty="0" smtClean="0">
                <a:solidFill>
                  <a:srgbClr val="FFFFFF"/>
                </a:solidFill>
              </a:rPr>
              <a:t>  </a:t>
            </a:r>
            <a:r>
              <a:rPr lang="en-US" altLang="zh-CN" sz="2400" kern="0" dirty="0">
                <a:solidFill>
                  <a:srgbClr val="FFFFFF"/>
                </a:solidFill>
              </a:rPr>
              <a:t>COMPLETION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81992" y="1248210"/>
            <a:ext cx="2610261" cy="3000017"/>
            <a:chOff x="4604797" y="1248210"/>
            <a:chExt cx="2610261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604797" y="1998255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604797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017217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344903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5474849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039849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474901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5909953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345005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5909876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474952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039925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5909875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344900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9794968"/>
      </p:ext>
    </p:extLst>
  </p:cSld>
  <p:clrMapOvr>
    <a:masterClrMapping/>
  </p:clrMapOvr>
  <p:transition spd="slow" advTm="3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清风素材1 https://12sc.taobao.com/">
  <a:themeElements>
    <a:clrScheme name="透明PPT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33CCC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3701</Words>
  <Application>Microsoft Office PowerPoint</Application>
  <PresentationFormat>自定义</PresentationFormat>
  <Paragraphs>280</Paragraphs>
  <Slides>31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清风素材 https://12sc.taobao.com/</vt:lpstr>
      <vt:lpstr>清风素材1 https://12sc.taobao.com/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10</cp:revision>
  <dcterms:created xsi:type="dcterms:W3CDTF">2015-04-09T03:07:19Z</dcterms:created>
  <dcterms:modified xsi:type="dcterms:W3CDTF">2016-10-09T08:01:29Z</dcterms:modified>
  <cp:category>https://800sucai.taobao.com</cp:category>
</cp:coreProperties>
</file>