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heme/themeOverride3.xml" ContentType="application/vnd.openxmlformats-officedocument.themeOverride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1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5" d="100"/>
          <a:sy n="45" d="100"/>
        </p:scale>
        <p:origin x="-1734" y="-522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20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20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image" Target="../media/image20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image" Target="../media/image20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openxmlformats.org/officeDocument/2006/relationships/image" Target="../media/image20.png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openxmlformats.org/officeDocument/2006/relationships/image" Target="../media/image20.png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image" Target="../media/image20.png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openxmlformats.org/officeDocument/2006/relationships/image" Target="../media/image20.png"/><Relationship Id="rId1" Type="http://schemas.openxmlformats.org/officeDocument/2006/relationships/themeOverride" Target="../theme/themeOverride3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image" Target="../media/image20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8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7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28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explosion val="10"/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 w="19050">
              <a:solidFill>
                <a:schemeClr val="bg1"/>
              </a:solidFill>
            </a:ln>
          </c:spPr>
          <c:dPt>
            <c:idx val="1"/>
            <c:bubble3D val="0"/>
            <c:explosion val="22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bg1"/>
                </a:solidFill>
              </a:ln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068290-4C1E-4661-A14C-9EC6408728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14CA-9CA0-4C40-8377-62497076C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761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315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873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40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876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231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14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400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anose="020B0503020204020204" pitchFamily="34" charset="-122"/>
              </a:defRPr>
            </a:lvl1pPr>
            <a:lvl2pPr>
              <a:defRPr sz="3100">
                <a:ea typeface="微软雅黑" panose="020B0503020204020204" pitchFamily="34" charset="-122"/>
              </a:defRPr>
            </a:lvl2pPr>
            <a:lvl3pPr>
              <a:defRPr sz="2600">
                <a:ea typeface="微软雅黑" panose="020B0503020204020204" pitchFamily="34" charset="-122"/>
              </a:defRPr>
            </a:lvl3pPr>
            <a:lvl4pPr>
              <a:defRPr sz="2300">
                <a:ea typeface="微软雅黑" panose="020B0503020204020204" pitchFamily="34" charset="-122"/>
              </a:defRPr>
            </a:lvl4pPr>
            <a:lvl5pPr>
              <a:defRPr sz="2300">
                <a:ea typeface="微软雅黑" panose="020B0503020204020204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anose="020B0503020204020204" pitchFamily="34" charset="-122"/>
              </a:defRPr>
            </a:lvl1pPr>
            <a:lvl2pPr>
              <a:defRPr sz="3100">
                <a:ea typeface="微软雅黑" panose="020B0503020204020204" pitchFamily="34" charset="-122"/>
              </a:defRPr>
            </a:lvl2pPr>
            <a:lvl3pPr>
              <a:defRPr sz="2600">
                <a:ea typeface="微软雅黑" panose="020B0503020204020204" pitchFamily="34" charset="-122"/>
              </a:defRPr>
            </a:lvl3pPr>
            <a:lvl4pPr>
              <a:defRPr sz="2300">
                <a:ea typeface="微软雅黑" panose="020B0503020204020204" pitchFamily="34" charset="-122"/>
              </a:defRPr>
            </a:lvl4pPr>
            <a:lvl5pPr>
              <a:defRPr sz="2300">
                <a:ea typeface="微软雅黑" panose="020B0503020204020204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5998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anose="020B0503020204020204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anose="020B0503020204020204" pitchFamily="34" charset="-122"/>
              </a:defRPr>
            </a:lvl1pPr>
            <a:lvl2pPr>
              <a:defRPr sz="2600">
                <a:ea typeface="微软雅黑" panose="020B0503020204020204" pitchFamily="34" charset="-122"/>
              </a:defRPr>
            </a:lvl2pPr>
            <a:lvl3pPr>
              <a:defRPr sz="2300">
                <a:ea typeface="微软雅黑" panose="020B0503020204020204" pitchFamily="34" charset="-122"/>
              </a:defRPr>
            </a:lvl3pPr>
            <a:lvl4pPr>
              <a:defRPr sz="2100">
                <a:ea typeface="微软雅黑" panose="020B0503020204020204" pitchFamily="34" charset="-122"/>
              </a:defRPr>
            </a:lvl4pPr>
            <a:lvl5pPr>
              <a:defRPr sz="2100">
                <a:ea typeface="微软雅黑" panose="020B0503020204020204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anose="020B0503020204020204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anose="020B0503020204020204" pitchFamily="34" charset="-122"/>
              </a:defRPr>
            </a:lvl1pPr>
            <a:lvl2pPr>
              <a:defRPr sz="2600">
                <a:ea typeface="微软雅黑" panose="020B0503020204020204" pitchFamily="34" charset="-122"/>
              </a:defRPr>
            </a:lvl2pPr>
            <a:lvl3pPr>
              <a:defRPr sz="2300">
                <a:ea typeface="微软雅黑" panose="020B0503020204020204" pitchFamily="34" charset="-122"/>
              </a:defRPr>
            </a:lvl3pPr>
            <a:lvl4pPr>
              <a:defRPr sz="2100">
                <a:ea typeface="微软雅黑" panose="020B0503020204020204" pitchFamily="34" charset="-122"/>
              </a:defRPr>
            </a:lvl4pPr>
            <a:lvl5pPr>
              <a:defRPr sz="2100">
                <a:ea typeface="微软雅黑" panose="020B0503020204020204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6510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2896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0680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>
                <a:ea typeface="微软雅黑" panose="020B0503020204020204" pitchFamily="34" charset="-122"/>
              </a:defRPr>
            </a:lvl1pPr>
            <a:lvl2pPr>
              <a:defRPr sz="3600">
                <a:ea typeface="微软雅黑" panose="020B0503020204020204" pitchFamily="34" charset="-122"/>
              </a:defRPr>
            </a:lvl2pPr>
            <a:lvl3pPr>
              <a:defRPr sz="3100">
                <a:ea typeface="微软雅黑" panose="020B0503020204020204" pitchFamily="34" charset="-122"/>
              </a:defRPr>
            </a:lvl3pPr>
            <a:lvl4pPr>
              <a:defRPr sz="2600">
                <a:ea typeface="微软雅黑" panose="020B0503020204020204" pitchFamily="34" charset="-122"/>
              </a:defRPr>
            </a:lvl4pPr>
            <a:lvl5pPr>
              <a:defRPr sz="2600">
                <a:ea typeface="微软雅黑" panose="020B0503020204020204" pitchFamily="34" charset="-122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anose="020B0503020204020204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21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9323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>
                <a:ea typeface="微软雅黑" panose="020B0503020204020204" pitchFamily="34" charset="-122"/>
              </a:defRPr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anose="020B0503020204020204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1068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086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2016/9/25 Sunday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8740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User Demographics - Gend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2626" y="280309"/>
            <a:ext cx="6430849" cy="816491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6" name="Line 5"/>
          <p:cNvSpPr>
            <a:spLocks noChangeShapeType="1"/>
          </p:cNvSpPr>
          <p:nvPr userDrawn="1"/>
        </p:nvSpPr>
        <p:spPr bwMode="auto">
          <a:xfrm flipH="1">
            <a:off x="5761788" y="1674795"/>
            <a:ext cx="0" cy="3335340"/>
          </a:xfrm>
          <a:prstGeom prst="line">
            <a:avLst/>
          </a:prstGeom>
          <a:noFill/>
          <a:ln w="76200" cap="rnd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27"/>
          </p:nvPr>
        </p:nvSpPr>
        <p:spPr>
          <a:xfrm>
            <a:off x="1099523" y="4022558"/>
            <a:ext cx="4423335" cy="1462879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lnSpc>
                <a:spcPct val="80000"/>
              </a:lnSpc>
              <a:buNone/>
              <a:defRPr sz="4700" b="0" i="0">
                <a:solidFill>
                  <a:schemeClr val="bg1"/>
                </a:solidFill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28"/>
          </p:nvPr>
        </p:nvSpPr>
        <p:spPr>
          <a:xfrm>
            <a:off x="5999217" y="4022558"/>
            <a:ext cx="4423335" cy="1462879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r">
              <a:lnSpc>
                <a:spcPct val="80000"/>
              </a:lnSpc>
              <a:buNone/>
              <a:defRPr sz="4700" b="0" i="0">
                <a:solidFill>
                  <a:schemeClr val="bg1"/>
                </a:solidFill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29"/>
          </p:nvPr>
        </p:nvSpPr>
        <p:spPr>
          <a:xfrm>
            <a:off x="2324446" y="2015351"/>
            <a:ext cx="3164386" cy="2041227"/>
          </a:xfrm>
          <a:prstGeom prst="rect">
            <a:avLst/>
          </a:prstGeom>
        </p:spPr>
        <p:txBody>
          <a:bodyPr vert="horz" lIns="43205" tIns="21603" rIns="43205" bIns="21603" anchor="t"/>
          <a:lstStyle>
            <a:lvl1pPr marL="270034" indent="-270034">
              <a:lnSpc>
                <a:spcPct val="100000"/>
              </a:lnSpc>
              <a:spcBef>
                <a:spcPts val="803"/>
              </a:spcBef>
              <a:buSzPct val="60000"/>
              <a:buFont typeface="Wingdings" charset="2"/>
              <a:buChar char=""/>
              <a:defRPr sz="2300"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>
          <a:xfrm>
            <a:off x="6067269" y="2015352"/>
            <a:ext cx="3130360" cy="2007206"/>
          </a:xfrm>
          <a:prstGeom prst="rect">
            <a:avLst/>
          </a:prstGeom>
        </p:spPr>
        <p:txBody>
          <a:bodyPr vert="horz" lIns="43205" tIns="21603" rIns="43205" bIns="21603" anchor="t"/>
          <a:lstStyle>
            <a:lvl1pPr marL="270034" indent="-270034">
              <a:lnSpc>
                <a:spcPct val="100000"/>
              </a:lnSpc>
              <a:spcBef>
                <a:spcPts val="803"/>
              </a:spcBef>
              <a:buSzPct val="60000"/>
              <a:buFont typeface="Wingdings" charset="2"/>
              <a:buChar char=""/>
              <a:defRPr sz="2300"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936709" y="6093000"/>
            <a:ext cx="3648657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ctr">
              <a:defRPr sz="900" b="0" i="0" spc="14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r>
              <a:rPr lang="zh-CN" altLang="en-US" dirty="0" smtClean="0">
                <a:solidFill>
                  <a:srgbClr val="FFFFFF"/>
                </a:solidFill>
              </a:rPr>
              <a:t>公司名称 丨 宣传口号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Date Placeholder 5"/>
          <p:cNvSpPr>
            <a:spLocks noGrp="1"/>
          </p:cNvSpPr>
          <p:nvPr>
            <p:ph type="dt" sz="half" idx="2"/>
          </p:nvPr>
        </p:nvSpPr>
        <p:spPr>
          <a:xfrm>
            <a:off x="576104" y="6093000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l">
              <a:defRPr sz="900" b="0" i="0" spc="142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fld id="{20CE5771-40CA-49DE-96E3-FE3FBD691C1A}" type="datetime3">
              <a:rPr lang="zh-CN" altLang="en-US" smtClean="0"/>
              <a:pPr defTabSz="1176924"/>
              <a:t>2016年9月25日星期日</a:t>
            </a:fld>
            <a:endParaRPr lang="en-US" dirty="0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57487" y="6097805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r">
              <a:defRPr sz="900" spc="142">
                <a:solidFill>
                  <a:schemeClr val="bg1"/>
                </a:solidFill>
                <a:latin typeface="+mn-ea"/>
                <a:ea typeface="+mn-ea"/>
                <a:cs typeface="Miso"/>
              </a:defRPr>
            </a:lvl1pPr>
          </a:lstStyle>
          <a:p>
            <a:pPr defTabSz="1176924"/>
            <a:fld id="{8E1C36C4-E9D3-A641-AE45-47024B03D7E5}" type="slidenum">
              <a:rPr lang="en-US" smtClean="0">
                <a:solidFill>
                  <a:srgbClr val="FFFFFF"/>
                </a:solidFill>
              </a:rPr>
              <a:pPr defTabSz="1176924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 descr="WomanIcon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9705" y="1572793"/>
            <a:ext cx="1092197" cy="2406065"/>
          </a:xfrm>
          <a:prstGeom prst="rect">
            <a:avLst/>
          </a:prstGeom>
        </p:spPr>
      </p:pic>
      <p:pic>
        <p:nvPicPr>
          <p:cNvPr id="5" name="Picture 4" descr="ManIcon_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23" y="1572793"/>
            <a:ext cx="918165" cy="240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819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 Count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3933" y="280309"/>
            <a:ext cx="8234209" cy="816491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936709" y="6093000"/>
            <a:ext cx="3648657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ctr">
              <a:defRPr sz="900" b="0" i="0" spc="14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r>
              <a:rPr lang="zh-CN" altLang="en-US" dirty="0" smtClean="0">
                <a:solidFill>
                  <a:srgbClr val="FFFFFF"/>
                </a:solidFill>
              </a:rPr>
              <a:t>公司名称 丨 宣传口号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Date Placeholder 5"/>
          <p:cNvSpPr>
            <a:spLocks noGrp="1"/>
          </p:cNvSpPr>
          <p:nvPr>
            <p:ph type="dt" sz="half" idx="2"/>
          </p:nvPr>
        </p:nvSpPr>
        <p:spPr>
          <a:xfrm>
            <a:off x="576104" y="6093000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l">
              <a:defRPr sz="900" b="0" i="0" spc="142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fld id="{FAE12148-65B4-4BDA-8AD0-A8212AADE4BD}" type="datetime3">
              <a:rPr lang="zh-CN" altLang="en-US" smtClean="0"/>
              <a:pPr defTabSz="1176924"/>
              <a:t>2016年9月25日星期日</a:t>
            </a:fld>
            <a:endParaRPr lang="en-US" dirty="0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57487" y="6097805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r">
              <a:defRPr sz="900" spc="142">
                <a:solidFill>
                  <a:schemeClr val="bg1"/>
                </a:solidFill>
                <a:latin typeface="+mn-ea"/>
                <a:ea typeface="+mn-ea"/>
                <a:cs typeface="Miso"/>
              </a:defRPr>
            </a:lvl1pPr>
          </a:lstStyle>
          <a:p>
            <a:pPr defTabSz="1176924"/>
            <a:fld id="{8E1C36C4-E9D3-A641-AE45-47024B03D7E5}" type="slidenum">
              <a:rPr lang="en-US" smtClean="0">
                <a:solidFill>
                  <a:srgbClr val="FFFFFF"/>
                </a:solidFill>
              </a:rPr>
              <a:pPr defTabSz="1176924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4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604165" y="1675147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4604165" y="2491638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04165" y="3237524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04165" y="4019995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8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4604165" y="4802465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6237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History -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QQ截图2015033115483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03" y="-17716"/>
            <a:ext cx="11537478" cy="64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97414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istory - Tw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QQ截图2015033115483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03" y="-17716"/>
            <a:ext cx="11537478" cy="64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0288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lIns="86411" tIns="43205" rIns="86411" bIns="43205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4043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706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461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62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569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27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216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938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010FF-7EC1-4725-8BB8-044F0CDC632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24981-70CB-4697-9119-4E2B065AD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09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18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png"/><Relationship Id="rId9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5.jpeg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7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5.png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6335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4868"/>
            <a:ext cx="8982042" cy="3225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10348"/>
            <a:ext cx="9816801" cy="25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0247"/>
            <a:ext cx="11563349" cy="1806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73"/>
            <a:ext cx="5578587" cy="1865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673"/>
            <a:ext cx="3742403" cy="188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441" y="1"/>
            <a:ext cx="4308244" cy="333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4381" y="-273"/>
            <a:ext cx="3007088" cy="334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945567" y="2830398"/>
            <a:ext cx="5695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工作汇报年终总结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222035" y="3638326"/>
            <a:ext cx="5142854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4" name="圆角矩形 13"/>
          <p:cNvSpPr/>
          <p:nvPr/>
        </p:nvSpPr>
        <p:spPr>
          <a:xfrm>
            <a:off x="4473084" y="3495805"/>
            <a:ext cx="2565375" cy="285041"/>
          </a:xfrm>
          <a:prstGeom prst="round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9123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在这里输入贵公司的名称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29123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75700" y="3811581"/>
            <a:ext cx="3322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343" y="1583903"/>
            <a:ext cx="35894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latin typeface="方正兰亭特黑_GBK" pitchFamily="2" charset="-122"/>
                <a:ea typeface="方正兰亭特黑_GBK" pitchFamily="2" charset="-122"/>
              </a:rPr>
              <a:t>2016</a:t>
            </a:r>
            <a:endParaRPr lang="zh-CN" altLang="en-US" sz="9600" b="1" dirty="0">
              <a:solidFill>
                <a:schemeClr val="bg1"/>
              </a:solidFill>
              <a:latin typeface="方正兰亭特黑_GBK" pitchFamily="2" charset="-122"/>
              <a:ea typeface="方正兰亭特黑_GBK" pitchFamily="2" charset="-122"/>
            </a:endParaRPr>
          </a:p>
        </p:txBody>
      </p:sp>
      <p:pic>
        <p:nvPicPr>
          <p:cNvPr id="2" name="This Is How You Advertise! 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400997" y="-14404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975167"/>
      </p:ext>
    </p:extLst>
  </p:cSld>
  <p:clrMapOvr>
    <a:masterClrMapping/>
  </p:clrMapOvr>
  <p:transition spd="slow" advTm="333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4" grpId="0" animBg="1"/>
      <p:bldP spid="15" grpId="0"/>
      <p:bldP spid="16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Content Placeholder 2"/>
          <p:cNvSpPr txBox="1">
            <a:spLocks/>
          </p:cNvSpPr>
          <p:nvPr/>
        </p:nvSpPr>
        <p:spPr>
          <a:xfrm>
            <a:off x="8737574" y="2514229"/>
            <a:ext cx="2304415" cy="230406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598107" y="1074191"/>
            <a:ext cx="7827410" cy="4110112"/>
            <a:chOff x="474662" y="361950"/>
            <a:chExt cx="6211888" cy="3262313"/>
          </a:xfrm>
        </p:grpSpPr>
        <p:grpSp>
          <p:nvGrpSpPr>
            <p:cNvPr id="23" name="Group 22"/>
            <p:cNvGrpSpPr/>
            <p:nvPr/>
          </p:nvGrpSpPr>
          <p:grpSpPr>
            <a:xfrm>
              <a:off x="2971800" y="2114550"/>
              <a:ext cx="742952" cy="1485902"/>
              <a:chOff x="2463800" y="660400"/>
              <a:chExt cx="371476" cy="742951"/>
            </a:xfrm>
            <a:noFill/>
          </p:grpSpPr>
          <p:sp>
            <p:nvSpPr>
              <p:cNvPr id="24" name="Freeform 41"/>
              <p:cNvSpPr>
                <a:spLocks/>
              </p:cNvSpPr>
              <p:nvPr/>
            </p:nvSpPr>
            <p:spPr bwMode="auto">
              <a:xfrm>
                <a:off x="2463800" y="773113"/>
                <a:ext cx="185738" cy="630238"/>
              </a:xfrm>
              <a:custGeom>
                <a:avLst/>
                <a:gdLst/>
                <a:ahLst/>
                <a:cxnLst>
                  <a:cxn ang="0">
                    <a:pos x="0" y="327"/>
                  </a:cxn>
                  <a:cxn ang="0">
                    <a:pos x="117" y="39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327"/>
                  </a:cxn>
                </a:cxnLst>
                <a:rect l="0" t="0" r="r" b="b"/>
                <a:pathLst>
                  <a:path w="117" h="397">
                    <a:moveTo>
                      <a:pt x="0" y="327"/>
                    </a:moveTo>
                    <a:lnTo>
                      <a:pt x="117" y="39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5" name="Freeform 42"/>
              <p:cNvSpPr>
                <a:spLocks/>
              </p:cNvSpPr>
              <p:nvPr/>
            </p:nvSpPr>
            <p:spPr bwMode="auto">
              <a:xfrm>
                <a:off x="2649538" y="773113"/>
                <a:ext cx="185738" cy="630238"/>
              </a:xfrm>
              <a:custGeom>
                <a:avLst/>
                <a:gdLst/>
                <a:ahLst/>
                <a:cxnLst>
                  <a:cxn ang="0">
                    <a:pos x="117" y="327"/>
                  </a:cxn>
                  <a:cxn ang="0">
                    <a:pos x="0" y="39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327"/>
                  </a:cxn>
                </a:cxnLst>
                <a:rect l="0" t="0" r="r" b="b"/>
                <a:pathLst>
                  <a:path w="117" h="397">
                    <a:moveTo>
                      <a:pt x="117" y="327"/>
                    </a:moveTo>
                    <a:lnTo>
                      <a:pt x="0" y="39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6" name="Freeform 43"/>
              <p:cNvSpPr>
                <a:spLocks/>
              </p:cNvSpPr>
              <p:nvPr/>
            </p:nvSpPr>
            <p:spPr bwMode="auto">
              <a:xfrm>
                <a:off x="2463800" y="660400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7" y="0"/>
                  </a:cxn>
                  <a:cxn ang="0">
                    <a:pos x="234" y="71"/>
                  </a:cxn>
                  <a:cxn ang="0">
                    <a:pos x="117" y="140"/>
                  </a:cxn>
                  <a:cxn ang="0">
                    <a:pos x="0" y="71"/>
                  </a:cxn>
                </a:cxnLst>
                <a:rect l="0" t="0" r="r" b="b"/>
                <a:pathLst>
                  <a:path w="234" h="140">
                    <a:moveTo>
                      <a:pt x="0" y="71"/>
                    </a:moveTo>
                    <a:lnTo>
                      <a:pt x="117" y="0"/>
                    </a:lnTo>
                    <a:lnTo>
                      <a:pt x="234" y="71"/>
                    </a:lnTo>
                    <a:lnTo>
                      <a:pt x="117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2228850" y="2486025"/>
              <a:ext cx="739776" cy="1111250"/>
              <a:chOff x="1573213" y="847725"/>
              <a:chExt cx="369888" cy="555625"/>
            </a:xfrm>
            <a:noFill/>
          </p:grpSpPr>
          <p:sp>
            <p:nvSpPr>
              <p:cNvPr id="8" name="Freeform 29"/>
              <p:cNvSpPr>
                <a:spLocks/>
              </p:cNvSpPr>
              <p:nvPr/>
            </p:nvSpPr>
            <p:spPr bwMode="auto">
              <a:xfrm>
                <a:off x="1573213" y="958850"/>
                <a:ext cx="184150" cy="444500"/>
              </a:xfrm>
              <a:custGeom>
                <a:avLst/>
                <a:gdLst/>
                <a:ahLst/>
                <a:cxnLst>
                  <a:cxn ang="0">
                    <a:pos x="0" y="210"/>
                  </a:cxn>
                  <a:cxn ang="0">
                    <a:pos x="116" y="280"/>
                  </a:cxn>
                  <a:cxn ang="0">
                    <a:pos x="116" y="70"/>
                  </a:cxn>
                  <a:cxn ang="0">
                    <a:pos x="0" y="0"/>
                  </a:cxn>
                  <a:cxn ang="0">
                    <a:pos x="0" y="210"/>
                  </a:cxn>
                </a:cxnLst>
                <a:rect l="0" t="0" r="r" b="b"/>
                <a:pathLst>
                  <a:path w="116" h="280">
                    <a:moveTo>
                      <a:pt x="0" y="210"/>
                    </a:moveTo>
                    <a:lnTo>
                      <a:pt x="116" y="280"/>
                    </a:lnTo>
                    <a:lnTo>
                      <a:pt x="116" y="70"/>
                    </a:lnTo>
                    <a:lnTo>
                      <a:pt x="0" y="0"/>
                    </a:lnTo>
                    <a:lnTo>
                      <a:pt x="0" y="2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9" name="Freeform 30"/>
              <p:cNvSpPr>
                <a:spLocks/>
              </p:cNvSpPr>
              <p:nvPr/>
            </p:nvSpPr>
            <p:spPr bwMode="auto">
              <a:xfrm>
                <a:off x="1757363" y="958850"/>
                <a:ext cx="185738" cy="444500"/>
              </a:xfrm>
              <a:custGeom>
                <a:avLst/>
                <a:gdLst/>
                <a:ahLst/>
                <a:cxnLst>
                  <a:cxn ang="0">
                    <a:pos x="117" y="210"/>
                  </a:cxn>
                  <a:cxn ang="0">
                    <a:pos x="0" y="280"/>
                  </a:cxn>
                  <a:cxn ang="0">
                    <a:pos x="0" y="70"/>
                  </a:cxn>
                  <a:cxn ang="0">
                    <a:pos x="117" y="0"/>
                  </a:cxn>
                  <a:cxn ang="0">
                    <a:pos x="117" y="210"/>
                  </a:cxn>
                </a:cxnLst>
                <a:rect l="0" t="0" r="r" b="b"/>
                <a:pathLst>
                  <a:path w="117" h="280">
                    <a:moveTo>
                      <a:pt x="117" y="210"/>
                    </a:moveTo>
                    <a:lnTo>
                      <a:pt x="0" y="280"/>
                    </a:lnTo>
                    <a:lnTo>
                      <a:pt x="0" y="70"/>
                    </a:lnTo>
                    <a:lnTo>
                      <a:pt x="117" y="0"/>
                    </a:lnTo>
                    <a:lnTo>
                      <a:pt x="117" y="2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0" name="Freeform 31"/>
              <p:cNvSpPr>
                <a:spLocks/>
              </p:cNvSpPr>
              <p:nvPr/>
            </p:nvSpPr>
            <p:spPr bwMode="auto">
              <a:xfrm>
                <a:off x="1573213" y="847725"/>
                <a:ext cx="369888" cy="222250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6" y="0"/>
                  </a:cxn>
                  <a:cxn ang="0">
                    <a:pos x="233" y="70"/>
                  </a:cxn>
                  <a:cxn ang="0">
                    <a:pos x="116" y="140"/>
                  </a:cxn>
                  <a:cxn ang="0">
                    <a:pos x="0" y="70"/>
                  </a:cxn>
                </a:cxnLst>
                <a:rect l="0" t="0" r="r" b="b"/>
                <a:pathLst>
                  <a:path w="233" h="140">
                    <a:moveTo>
                      <a:pt x="0" y="70"/>
                    </a:moveTo>
                    <a:lnTo>
                      <a:pt x="116" y="0"/>
                    </a:lnTo>
                    <a:lnTo>
                      <a:pt x="233" y="70"/>
                    </a:lnTo>
                    <a:lnTo>
                      <a:pt x="116" y="140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714750" y="1657350"/>
              <a:ext cx="742950" cy="1927226"/>
              <a:chOff x="2017713" y="439738"/>
              <a:chExt cx="371475" cy="963613"/>
            </a:xfrm>
            <a:noFill/>
          </p:grpSpPr>
          <p:sp>
            <p:nvSpPr>
              <p:cNvPr id="12" name="Freeform 32"/>
              <p:cNvSpPr>
                <a:spLocks/>
              </p:cNvSpPr>
              <p:nvPr/>
            </p:nvSpPr>
            <p:spPr bwMode="auto">
              <a:xfrm>
                <a:off x="2017713" y="550863"/>
                <a:ext cx="185738" cy="852488"/>
              </a:xfrm>
              <a:custGeom>
                <a:avLst/>
                <a:gdLst/>
                <a:ahLst/>
                <a:cxnLst>
                  <a:cxn ang="0">
                    <a:pos x="0" y="467"/>
                  </a:cxn>
                  <a:cxn ang="0">
                    <a:pos x="117" y="53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467"/>
                  </a:cxn>
                </a:cxnLst>
                <a:rect l="0" t="0" r="r" b="b"/>
                <a:pathLst>
                  <a:path w="117" h="537">
                    <a:moveTo>
                      <a:pt x="0" y="467"/>
                    </a:moveTo>
                    <a:lnTo>
                      <a:pt x="117" y="53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3" name="Freeform 33"/>
              <p:cNvSpPr>
                <a:spLocks/>
              </p:cNvSpPr>
              <p:nvPr/>
            </p:nvSpPr>
            <p:spPr bwMode="auto">
              <a:xfrm>
                <a:off x="2203450" y="550863"/>
                <a:ext cx="185738" cy="852488"/>
              </a:xfrm>
              <a:custGeom>
                <a:avLst/>
                <a:gdLst/>
                <a:ahLst/>
                <a:cxnLst>
                  <a:cxn ang="0">
                    <a:pos x="117" y="467"/>
                  </a:cxn>
                  <a:cxn ang="0">
                    <a:pos x="0" y="53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467"/>
                  </a:cxn>
                </a:cxnLst>
                <a:rect l="0" t="0" r="r" b="b"/>
                <a:pathLst>
                  <a:path w="117" h="537">
                    <a:moveTo>
                      <a:pt x="117" y="467"/>
                    </a:moveTo>
                    <a:lnTo>
                      <a:pt x="0" y="53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4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4" name="Freeform 34"/>
              <p:cNvSpPr>
                <a:spLocks/>
              </p:cNvSpPr>
              <p:nvPr/>
            </p:nvSpPr>
            <p:spPr bwMode="auto">
              <a:xfrm>
                <a:off x="2017713" y="439738"/>
                <a:ext cx="371475" cy="220663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7" y="0"/>
                  </a:cxn>
                  <a:cxn ang="0">
                    <a:pos x="234" y="70"/>
                  </a:cxn>
                  <a:cxn ang="0">
                    <a:pos x="117" y="139"/>
                  </a:cxn>
                  <a:cxn ang="0">
                    <a:pos x="0" y="70"/>
                  </a:cxn>
                </a:cxnLst>
                <a:rect l="0" t="0" r="r" b="b"/>
                <a:pathLst>
                  <a:path w="234" h="139">
                    <a:moveTo>
                      <a:pt x="0" y="70"/>
                    </a:moveTo>
                    <a:lnTo>
                      <a:pt x="117" y="0"/>
                    </a:lnTo>
                    <a:lnTo>
                      <a:pt x="234" y="70"/>
                    </a:lnTo>
                    <a:lnTo>
                      <a:pt x="117" y="139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457700" y="1800225"/>
              <a:ext cx="742950" cy="1781174"/>
              <a:chOff x="2908300" y="512763"/>
              <a:chExt cx="371475" cy="890587"/>
            </a:xfrm>
            <a:noFill/>
          </p:grpSpPr>
          <p:sp>
            <p:nvSpPr>
              <p:cNvPr id="16" name="Freeform 35"/>
              <p:cNvSpPr>
                <a:spLocks/>
              </p:cNvSpPr>
              <p:nvPr/>
            </p:nvSpPr>
            <p:spPr bwMode="auto">
              <a:xfrm>
                <a:off x="2908300" y="622300"/>
                <a:ext cx="187325" cy="781050"/>
              </a:xfrm>
              <a:custGeom>
                <a:avLst/>
                <a:gdLst/>
                <a:ahLst/>
                <a:cxnLst>
                  <a:cxn ang="0">
                    <a:pos x="0" y="422"/>
                  </a:cxn>
                  <a:cxn ang="0">
                    <a:pos x="118" y="492"/>
                  </a:cxn>
                  <a:cxn ang="0">
                    <a:pos x="118" y="71"/>
                  </a:cxn>
                  <a:cxn ang="0">
                    <a:pos x="0" y="0"/>
                  </a:cxn>
                  <a:cxn ang="0">
                    <a:pos x="0" y="422"/>
                  </a:cxn>
                </a:cxnLst>
                <a:rect l="0" t="0" r="r" b="b"/>
                <a:pathLst>
                  <a:path w="118" h="492">
                    <a:moveTo>
                      <a:pt x="0" y="422"/>
                    </a:moveTo>
                    <a:lnTo>
                      <a:pt x="118" y="492"/>
                    </a:lnTo>
                    <a:lnTo>
                      <a:pt x="118" y="71"/>
                    </a:lnTo>
                    <a:lnTo>
                      <a:pt x="0" y="0"/>
                    </a:lnTo>
                    <a:lnTo>
                      <a:pt x="0" y="4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7" name="Freeform 36"/>
              <p:cNvSpPr>
                <a:spLocks/>
              </p:cNvSpPr>
              <p:nvPr/>
            </p:nvSpPr>
            <p:spPr bwMode="auto">
              <a:xfrm>
                <a:off x="3095625" y="622300"/>
                <a:ext cx="184150" cy="781050"/>
              </a:xfrm>
              <a:custGeom>
                <a:avLst/>
                <a:gdLst/>
                <a:ahLst/>
                <a:cxnLst>
                  <a:cxn ang="0">
                    <a:pos x="116" y="422"/>
                  </a:cxn>
                  <a:cxn ang="0">
                    <a:pos x="0" y="492"/>
                  </a:cxn>
                  <a:cxn ang="0">
                    <a:pos x="0" y="71"/>
                  </a:cxn>
                  <a:cxn ang="0">
                    <a:pos x="116" y="0"/>
                  </a:cxn>
                  <a:cxn ang="0">
                    <a:pos x="116" y="422"/>
                  </a:cxn>
                </a:cxnLst>
                <a:rect l="0" t="0" r="r" b="b"/>
                <a:pathLst>
                  <a:path w="116" h="492">
                    <a:moveTo>
                      <a:pt x="116" y="422"/>
                    </a:moveTo>
                    <a:lnTo>
                      <a:pt x="0" y="492"/>
                    </a:lnTo>
                    <a:lnTo>
                      <a:pt x="0" y="71"/>
                    </a:lnTo>
                    <a:lnTo>
                      <a:pt x="116" y="0"/>
                    </a:lnTo>
                    <a:lnTo>
                      <a:pt x="116" y="4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8" name="Freeform 37"/>
              <p:cNvSpPr>
                <a:spLocks/>
              </p:cNvSpPr>
              <p:nvPr/>
            </p:nvSpPr>
            <p:spPr bwMode="auto">
              <a:xfrm>
                <a:off x="2908300" y="512763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118" y="0"/>
                  </a:cxn>
                  <a:cxn ang="0">
                    <a:pos x="234" y="69"/>
                  </a:cxn>
                  <a:cxn ang="0">
                    <a:pos x="118" y="140"/>
                  </a:cxn>
                  <a:cxn ang="0">
                    <a:pos x="0" y="69"/>
                  </a:cxn>
                </a:cxnLst>
                <a:rect l="0" t="0" r="r" b="b"/>
                <a:pathLst>
                  <a:path w="234" h="140">
                    <a:moveTo>
                      <a:pt x="0" y="69"/>
                    </a:moveTo>
                    <a:lnTo>
                      <a:pt x="118" y="0"/>
                    </a:lnTo>
                    <a:lnTo>
                      <a:pt x="234" y="69"/>
                    </a:lnTo>
                    <a:lnTo>
                      <a:pt x="118" y="140"/>
                    </a:lnTo>
                    <a:lnTo>
                      <a:pt x="0" y="69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5200650" y="1565273"/>
              <a:ext cx="739776" cy="2006602"/>
              <a:chOff x="3354388" y="400050"/>
              <a:chExt cx="369888" cy="1003301"/>
            </a:xfrm>
            <a:noFill/>
          </p:grpSpPr>
          <p:sp>
            <p:nvSpPr>
              <p:cNvPr id="20" name="Freeform 38"/>
              <p:cNvSpPr>
                <a:spLocks/>
              </p:cNvSpPr>
              <p:nvPr/>
            </p:nvSpPr>
            <p:spPr bwMode="auto">
              <a:xfrm>
                <a:off x="3354388" y="512763"/>
                <a:ext cx="184150" cy="890588"/>
              </a:xfrm>
              <a:custGeom>
                <a:avLst/>
                <a:gdLst/>
                <a:ahLst/>
                <a:cxnLst>
                  <a:cxn ang="0">
                    <a:pos x="0" y="491"/>
                  </a:cxn>
                  <a:cxn ang="0">
                    <a:pos x="116" y="561"/>
                  </a:cxn>
                  <a:cxn ang="0">
                    <a:pos x="116" y="69"/>
                  </a:cxn>
                  <a:cxn ang="0">
                    <a:pos x="0" y="0"/>
                  </a:cxn>
                  <a:cxn ang="0">
                    <a:pos x="0" y="491"/>
                  </a:cxn>
                </a:cxnLst>
                <a:rect l="0" t="0" r="r" b="b"/>
                <a:pathLst>
                  <a:path w="116" h="561">
                    <a:moveTo>
                      <a:pt x="0" y="491"/>
                    </a:moveTo>
                    <a:lnTo>
                      <a:pt x="116" y="561"/>
                    </a:lnTo>
                    <a:lnTo>
                      <a:pt x="116" y="69"/>
                    </a:lnTo>
                    <a:lnTo>
                      <a:pt x="0" y="0"/>
                    </a:lnTo>
                    <a:lnTo>
                      <a:pt x="0" y="49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1" name="Freeform 39"/>
              <p:cNvSpPr>
                <a:spLocks/>
              </p:cNvSpPr>
              <p:nvPr/>
            </p:nvSpPr>
            <p:spPr bwMode="auto">
              <a:xfrm>
                <a:off x="3538538" y="512763"/>
                <a:ext cx="185738" cy="890588"/>
              </a:xfrm>
              <a:custGeom>
                <a:avLst/>
                <a:gdLst/>
                <a:ahLst/>
                <a:cxnLst>
                  <a:cxn ang="0">
                    <a:pos x="117" y="491"/>
                  </a:cxn>
                  <a:cxn ang="0">
                    <a:pos x="0" y="561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491"/>
                  </a:cxn>
                </a:cxnLst>
                <a:rect l="0" t="0" r="r" b="b"/>
                <a:pathLst>
                  <a:path w="117" h="561">
                    <a:moveTo>
                      <a:pt x="117" y="491"/>
                    </a:moveTo>
                    <a:lnTo>
                      <a:pt x="0" y="561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49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2" name="Freeform 40"/>
              <p:cNvSpPr>
                <a:spLocks/>
              </p:cNvSpPr>
              <p:nvPr/>
            </p:nvSpPr>
            <p:spPr bwMode="auto">
              <a:xfrm>
                <a:off x="3354388" y="400050"/>
                <a:ext cx="369888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6" y="0"/>
                  </a:cxn>
                  <a:cxn ang="0">
                    <a:pos x="233" y="71"/>
                  </a:cxn>
                  <a:cxn ang="0">
                    <a:pos x="116" y="140"/>
                  </a:cxn>
                  <a:cxn ang="0">
                    <a:pos x="0" y="71"/>
                  </a:cxn>
                </a:cxnLst>
                <a:rect l="0" t="0" r="r" b="b"/>
                <a:pathLst>
                  <a:path w="233" h="140">
                    <a:moveTo>
                      <a:pt x="0" y="71"/>
                    </a:moveTo>
                    <a:lnTo>
                      <a:pt x="116" y="0"/>
                    </a:lnTo>
                    <a:lnTo>
                      <a:pt x="233" y="71"/>
                    </a:lnTo>
                    <a:lnTo>
                      <a:pt x="116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943600" y="981075"/>
              <a:ext cx="742950" cy="2597152"/>
              <a:chOff x="3798888" y="104775"/>
              <a:chExt cx="371475" cy="1298576"/>
            </a:xfrm>
            <a:noFill/>
          </p:grpSpPr>
          <p:sp>
            <p:nvSpPr>
              <p:cNvPr id="28" name="Freeform 44"/>
              <p:cNvSpPr>
                <a:spLocks/>
              </p:cNvSpPr>
              <p:nvPr/>
            </p:nvSpPr>
            <p:spPr bwMode="auto">
              <a:xfrm>
                <a:off x="3798888" y="217488"/>
                <a:ext cx="185738" cy="1185863"/>
              </a:xfrm>
              <a:custGeom>
                <a:avLst/>
                <a:gdLst/>
                <a:ahLst/>
                <a:cxnLst>
                  <a:cxn ang="0">
                    <a:pos x="0" y="677"/>
                  </a:cxn>
                  <a:cxn ang="0">
                    <a:pos x="117" y="74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677"/>
                  </a:cxn>
                </a:cxnLst>
                <a:rect l="0" t="0" r="r" b="b"/>
                <a:pathLst>
                  <a:path w="117" h="747">
                    <a:moveTo>
                      <a:pt x="0" y="677"/>
                    </a:moveTo>
                    <a:lnTo>
                      <a:pt x="117" y="74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67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9" name="Freeform 45"/>
              <p:cNvSpPr>
                <a:spLocks/>
              </p:cNvSpPr>
              <p:nvPr/>
            </p:nvSpPr>
            <p:spPr bwMode="auto">
              <a:xfrm>
                <a:off x="3984625" y="217488"/>
                <a:ext cx="185738" cy="1185863"/>
              </a:xfrm>
              <a:custGeom>
                <a:avLst/>
                <a:gdLst/>
                <a:ahLst/>
                <a:cxnLst>
                  <a:cxn ang="0">
                    <a:pos x="117" y="677"/>
                  </a:cxn>
                  <a:cxn ang="0">
                    <a:pos x="0" y="74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677"/>
                  </a:cxn>
                </a:cxnLst>
                <a:rect l="0" t="0" r="r" b="b"/>
                <a:pathLst>
                  <a:path w="117" h="747">
                    <a:moveTo>
                      <a:pt x="117" y="677"/>
                    </a:moveTo>
                    <a:lnTo>
                      <a:pt x="0" y="74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67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0" name="Freeform 46"/>
              <p:cNvSpPr>
                <a:spLocks/>
              </p:cNvSpPr>
              <p:nvPr/>
            </p:nvSpPr>
            <p:spPr bwMode="auto">
              <a:xfrm>
                <a:off x="3798888" y="104775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7" y="0"/>
                  </a:cxn>
                  <a:cxn ang="0">
                    <a:pos x="234" y="71"/>
                  </a:cxn>
                  <a:cxn ang="0">
                    <a:pos x="117" y="140"/>
                  </a:cxn>
                  <a:cxn ang="0">
                    <a:pos x="0" y="71"/>
                  </a:cxn>
                </a:cxnLst>
                <a:rect l="0" t="0" r="r" b="b"/>
                <a:pathLst>
                  <a:path w="234" h="140">
                    <a:moveTo>
                      <a:pt x="0" y="71"/>
                    </a:moveTo>
                    <a:lnTo>
                      <a:pt x="117" y="0"/>
                    </a:lnTo>
                    <a:lnTo>
                      <a:pt x="234" y="71"/>
                    </a:lnTo>
                    <a:lnTo>
                      <a:pt x="117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485898" y="2724150"/>
              <a:ext cx="742952" cy="889000"/>
              <a:chOff x="1127125" y="958850"/>
              <a:chExt cx="371476" cy="444500"/>
            </a:xfrm>
            <a:noFill/>
          </p:grpSpPr>
          <p:sp>
            <p:nvSpPr>
              <p:cNvPr id="32" name="Freeform 47"/>
              <p:cNvSpPr>
                <a:spLocks/>
              </p:cNvSpPr>
              <p:nvPr/>
            </p:nvSpPr>
            <p:spPr bwMode="auto">
              <a:xfrm>
                <a:off x="1127125" y="1069975"/>
                <a:ext cx="185738" cy="333375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17" y="210"/>
                  </a:cxn>
                  <a:cxn ang="0">
                    <a:pos x="117" y="70"/>
                  </a:cxn>
                  <a:cxn ang="0">
                    <a:pos x="0" y="0"/>
                  </a:cxn>
                  <a:cxn ang="0">
                    <a:pos x="0" y="140"/>
                  </a:cxn>
                </a:cxnLst>
                <a:rect l="0" t="0" r="r" b="b"/>
                <a:pathLst>
                  <a:path w="117" h="210">
                    <a:moveTo>
                      <a:pt x="0" y="140"/>
                    </a:moveTo>
                    <a:lnTo>
                      <a:pt x="117" y="210"/>
                    </a:lnTo>
                    <a:lnTo>
                      <a:pt x="117" y="70"/>
                    </a:lnTo>
                    <a:lnTo>
                      <a:pt x="0" y="0"/>
                    </a:lnTo>
                    <a:lnTo>
                      <a:pt x="0" y="1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3" name="Freeform 48"/>
              <p:cNvSpPr>
                <a:spLocks/>
              </p:cNvSpPr>
              <p:nvPr/>
            </p:nvSpPr>
            <p:spPr bwMode="auto">
              <a:xfrm>
                <a:off x="1312863" y="1069975"/>
                <a:ext cx="185738" cy="333375"/>
              </a:xfrm>
              <a:custGeom>
                <a:avLst/>
                <a:gdLst/>
                <a:ahLst/>
                <a:cxnLst>
                  <a:cxn ang="0">
                    <a:pos x="117" y="140"/>
                  </a:cxn>
                  <a:cxn ang="0">
                    <a:pos x="0" y="210"/>
                  </a:cxn>
                  <a:cxn ang="0">
                    <a:pos x="0" y="70"/>
                  </a:cxn>
                  <a:cxn ang="0">
                    <a:pos x="117" y="0"/>
                  </a:cxn>
                  <a:cxn ang="0">
                    <a:pos x="117" y="140"/>
                  </a:cxn>
                </a:cxnLst>
                <a:rect l="0" t="0" r="r" b="b"/>
                <a:pathLst>
                  <a:path w="117" h="210">
                    <a:moveTo>
                      <a:pt x="117" y="140"/>
                    </a:moveTo>
                    <a:lnTo>
                      <a:pt x="0" y="210"/>
                    </a:lnTo>
                    <a:lnTo>
                      <a:pt x="0" y="70"/>
                    </a:lnTo>
                    <a:lnTo>
                      <a:pt x="117" y="0"/>
                    </a:lnTo>
                    <a:lnTo>
                      <a:pt x="117" y="1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4" name="Freeform 49"/>
              <p:cNvSpPr>
                <a:spLocks/>
              </p:cNvSpPr>
              <p:nvPr/>
            </p:nvSpPr>
            <p:spPr bwMode="auto">
              <a:xfrm>
                <a:off x="1127125" y="958850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7" y="0"/>
                  </a:cxn>
                  <a:cxn ang="0">
                    <a:pos x="234" y="70"/>
                  </a:cxn>
                  <a:cxn ang="0">
                    <a:pos x="117" y="140"/>
                  </a:cxn>
                  <a:cxn ang="0">
                    <a:pos x="0" y="70"/>
                  </a:cxn>
                </a:cxnLst>
                <a:rect l="0" t="0" r="r" b="b"/>
                <a:pathLst>
                  <a:path w="234" h="140">
                    <a:moveTo>
                      <a:pt x="0" y="70"/>
                    </a:moveTo>
                    <a:lnTo>
                      <a:pt x="117" y="0"/>
                    </a:lnTo>
                    <a:lnTo>
                      <a:pt x="234" y="70"/>
                    </a:lnTo>
                    <a:lnTo>
                      <a:pt x="117" y="140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1295400" y="2038350"/>
              <a:ext cx="631634" cy="700900"/>
              <a:chOff x="892366" y="1276350"/>
              <a:chExt cx="631634" cy="700900"/>
            </a:xfrm>
          </p:grpSpPr>
          <p:sp>
            <p:nvSpPr>
              <p:cNvPr id="48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49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10 %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1981200" y="1733550"/>
              <a:ext cx="631634" cy="700900"/>
              <a:chOff x="892366" y="1276350"/>
              <a:chExt cx="631634" cy="700900"/>
            </a:xfrm>
          </p:grpSpPr>
          <p:sp>
            <p:nvSpPr>
              <p:cNvPr id="51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2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15%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2667000" y="1413650"/>
              <a:ext cx="631634" cy="700900"/>
              <a:chOff x="892366" y="1276350"/>
              <a:chExt cx="631634" cy="700900"/>
            </a:xfrm>
          </p:grpSpPr>
          <p:sp>
            <p:nvSpPr>
              <p:cNvPr id="54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5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20 %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483166" y="971550"/>
              <a:ext cx="631634" cy="700900"/>
              <a:chOff x="892366" y="1276350"/>
              <a:chExt cx="631634" cy="700900"/>
            </a:xfrm>
          </p:grpSpPr>
          <p:sp>
            <p:nvSpPr>
              <p:cNvPr id="57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8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30 %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4267200" y="1047750"/>
              <a:ext cx="631634" cy="700900"/>
              <a:chOff x="892366" y="1276350"/>
              <a:chExt cx="631634" cy="700900"/>
            </a:xfrm>
          </p:grpSpPr>
          <p:sp>
            <p:nvSpPr>
              <p:cNvPr id="60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1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25 %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4953000" y="847725"/>
              <a:ext cx="631634" cy="700900"/>
              <a:chOff x="892366" y="1276350"/>
              <a:chExt cx="631634" cy="700900"/>
            </a:xfrm>
          </p:grpSpPr>
          <p:sp>
            <p:nvSpPr>
              <p:cNvPr id="63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4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30 %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5638800" y="361950"/>
              <a:ext cx="631634" cy="700900"/>
              <a:chOff x="892366" y="1276350"/>
              <a:chExt cx="631634" cy="700900"/>
            </a:xfrm>
          </p:grpSpPr>
          <p:sp>
            <p:nvSpPr>
              <p:cNvPr id="66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7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50 %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sp>
          <p:nvSpPr>
            <p:cNvPr id="69" name="Freeform 96"/>
            <p:cNvSpPr>
              <a:spLocks/>
            </p:cNvSpPr>
            <p:nvPr/>
          </p:nvSpPr>
          <p:spPr bwMode="auto">
            <a:xfrm>
              <a:off x="474662" y="2079625"/>
              <a:ext cx="668338" cy="1544638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0" name="Oval 97"/>
          <p:cNvSpPr>
            <a:spLocks noChangeArrowheads="1"/>
          </p:cNvSpPr>
          <p:nvPr/>
        </p:nvSpPr>
        <p:spPr bwMode="auto">
          <a:xfrm>
            <a:off x="866156" y="3404254"/>
            <a:ext cx="316057" cy="312008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15214" tIns="57607" rIns="115214" bIns="57607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sp>
        <p:nvSpPr>
          <p:cNvPr id="72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73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0787253"/>
      </p:ext>
    </p:extLst>
  </p:cSld>
  <p:clrMapOvr>
    <a:masterClrMapping/>
  </p:clrMapOvr>
  <p:transition spd="slow" advTm="145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AutoShape 3"/>
          <p:cNvSpPr>
            <a:spLocks/>
          </p:cNvSpPr>
          <p:nvPr/>
        </p:nvSpPr>
        <p:spPr bwMode="auto">
          <a:xfrm>
            <a:off x="4797864" y="2262811"/>
            <a:ext cx="1954852" cy="195380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25400" cap="flat" cmpd="sng">
            <a:solidFill>
              <a:srgbClr val="F0F6F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4003" tIns="24003" rIns="24003" bIns="24003" anchor="ctr"/>
          <a:lstStyle/>
          <a:p>
            <a:pPr algn="ctr" hangingPunct="0">
              <a:defRPr/>
            </a:pPr>
            <a:r>
              <a:rPr lang="zh-CN" altLang="en-US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社交平台宣传</a:t>
            </a:r>
            <a:endParaRPr lang="en-US" altLang="zh-CN" sz="19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grpSp>
        <p:nvGrpSpPr>
          <p:cNvPr id="49" name="Group 16"/>
          <p:cNvGrpSpPr>
            <a:grpSpLocks/>
          </p:cNvGrpSpPr>
          <p:nvPr/>
        </p:nvGrpSpPr>
        <p:grpSpPr bwMode="auto">
          <a:xfrm>
            <a:off x="385570" y="2607821"/>
            <a:ext cx="1972855" cy="1041028"/>
            <a:chOff x="0" y="0"/>
            <a:chExt cx="4175676" cy="2204198"/>
          </a:xfrm>
        </p:grpSpPr>
        <p:sp>
          <p:nvSpPr>
            <p:cNvPr id="50" name="AutoShape 17"/>
            <p:cNvSpPr>
              <a:spLocks/>
            </p:cNvSpPr>
            <p:nvPr/>
          </p:nvSpPr>
          <p:spPr bwMode="auto">
            <a:xfrm>
              <a:off x="0" y="679681"/>
              <a:ext cx="4159799" cy="1524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1176924" hangingPunct="0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此处添加详细文本描述，建议与标题相关并符合整体语言风格，语言描述尽量简洁生动。尽量将每页幻灯片的</a:t>
              </a:r>
              <a:endPara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1" name="AutoShape 18"/>
            <p:cNvSpPr>
              <a:spLocks/>
            </p:cNvSpPr>
            <p:nvPr/>
          </p:nvSpPr>
          <p:spPr bwMode="auto">
            <a:xfrm>
              <a:off x="14290" y="0"/>
              <a:ext cx="4161386" cy="59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176924" hangingPunct="0">
                <a:defRPr/>
              </a:pPr>
              <a:r>
                <a:rPr lang="zh-CN" altLang="en-US" sz="1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单击此处添加标题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</p:grpSp>
      <p:grpSp>
        <p:nvGrpSpPr>
          <p:cNvPr id="52" name="Group 19"/>
          <p:cNvGrpSpPr>
            <a:grpSpLocks/>
          </p:cNvGrpSpPr>
          <p:nvPr/>
        </p:nvGrpSpPr>
        <p:grpSpPr bwMode="auto">
          <a:xfrm>
            <a:off x="9192906" y="2588320"/>
            <a:ext cx="2250405" cy="1041028"/>
            <a:chOff x="0" y="0"/>
            <a:chExt cx="4761220" cy="2204198"/>
          </a:xfrm>
        </p:grpSpPr>
        <p:sp>
          <p:nvSpPr>
            <p:cNvPr id="53" name="AutoShape 20"/>
            <p:cNvSpPr>
              <a:spLocks/>
            </p:cNvSpPr>
            <p:nvPr/>
          </p:nvSpPr>
          <p:spPr bwMode="auto">
            <a:xfrm>
              <a:off x="0" y="679681"/>
              <a:ext cx="4159719" cy="1524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1176924" hangingPunct="0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此处添加详细文本描述，建议与标题相关并符合整体语言风格，语言描述尽量简洁生动。尽量将每页幻灯片的</a:t>
              </a:r>
              <a:endPara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1"/>
            <p:cNvSpPr>
              <a:spLocks/>
            </p:cNvSpPr>
            <p:nvPr/>
          </p:nvSpPr>
          <p:spPr bwMode="auto">
            <a:xfrm>
              <a:off x="14283" y="0"/>
              <a:ext cx="4746937" cy="59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176924" hangingPunct="0">
                <a:defRPr/>
              </a:pPr>
              <a:r>
                <a:rPr lang="zh-CN" altLang="en-US" sz="1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单击此处添加标题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39392" y="2859828"/>
            <a:ext cx="1973605" cy="1397287"/>
            <a:chOff x="6339392" y="2859828"/>
            <a:chExt cx="1973605" cy="1397287"/>
          </a:xfrm>
        </p:grpSpPr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6943250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Line 14"/>
            <p:cNvSpPr>
              <a:spLocks noChangeShapeType="1"/>
            </p:cNvSpPr>
            <p:nvPr/>
          </p:nvSpPr>
          <p:spPr bwMode="auto">
            <a:xfrm>
              <a:off x="7322819" y="3616598"/>
              <a:ext cx="0" cy="276758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8" name="AutoShape 15"/>
            <p:cNvSpPr>
              <a:spLocks/>
            </p:cNvSpPr>
            <p:nvPr/>
          </p:nvSpPr>
          <p:spPr bwMode="auto">
            <a:xfrm>
              <a:off x="6339392" y="3849104"/>
              <a:ext cx="1973605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1.200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关注人数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7200870" y="3113635"/>
              <a:ext cx="251400" cy="251004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94082" y="2255311"/>
            <a:ext cx="1769568" cy="1364287"/>
            <a:chOff x="7394082" y="2255311"/>
            <a:chExt cx="1769568" cy="1364287"/>
          </a:xfrm>
        </p:grpSpPr>
        <p:sp>
          <p:nvSpPr>
            <p:cNvPr id="40" name="AutoShape 7"/>
            <p:cNvSpPr>
              <a:spLocks/>
            </p:cNvSpPr>
            <p:nvPr/>
          </p:nvSpPr>
          <p:spPr bwMode="auto">
            <a:xfrm>
              <a:off x="7892921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Line 12"/>
            <p:cNvSpPr>
              <a:spLocks noChangeShapeType="1"/>
            </p:cNvSpPr>
            <p:nvPr/>
          </p:nvSpPr>
          <p:spPr bwMode="auto">
            <a:xfrm flipV="1">
              <a:off x="8273240" y="2586821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6" name="AutoShape 13"/>
            <p:cNvSpPr>
              <a:spLocks/>
            </p:cNvSpPr>
            <p:nvPr/>
          </p:nvSpPr>
          <p:spPr bwMode="auto">
            <a:xfrm>
              <a:off x="7394082" y="2255311"/>
              <a:ext cx="1769568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45.650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粉丝数量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147165" y="3113635"/>
              <a:ext cx="251400" cy="251004"/>
              <a:chOff x="8782050" y="1495425"/>
              <a:chExt cx="1116013" cy="1114425"/>
            </a:xfrm>
            <a:solidFill>
              <a:srgbClr val="FFFFFF"/>
            </a:solidFill>
          </p:grpSpPr>
          <p:sp>
            <p:nvSpPr>
              <p:cNvPr id="57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12"/>
              <p:cNvSpPr>
                <a:spLocks/>
              </p:cNvSpPr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4"/>
              <p:cNvSpPr>
                <a:spLocks/>
              </p:cNvSpPr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379359" y="2255311"/>
            <a:ext cx="1666800" cy="1364287"/>
            <a:chOff x="3379359" y="2255311"/>
            <a:chExt cx="1666800" cy="1364287"/>
          </a:xfrm>
        </p:grpSpPr>
        <p:sp>
          <p:nvSpPr>
            <p:cNvPr id="37" name="AutoShape 4"/>
            <p:cNvSpPr>
              <a:spLocks/>
            </p:cNvSpPr>
            <p:nvPr/>
          </p:nvSpPr>
          <p:spPr bwMode="auto">
            <a:xfrm>
              <a:off x="3848193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Line 10"/>
            <p:cNvSpPr>
              <a:spLocks noChangeShapeType="1"/>
            </p:cNvSpPr>
            <p:nvPr/>
          </p:nvSpPr>
          <p:spPr bwMode="auto">
            <a:xfrm flipV="1">
              <a:off x="4227761" y="2577820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4" name="AutoShape 11"/>
            <p:cNvSpPr>
              <a:spLocks/>
            </p:cNvSpPr>
            <p:nvPr/>
          </p:nvSpPr>
          <p:spPr bwMode="auto">
            <a:xfrm>
              <a:off x="3379359" y="2255311"/>
              <a:ext cx="1666800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45.650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粉丝数量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2" name="Freeform 19"/>
            <p:cNvSpPr>
              <a:spLocks noEditPoints="1"/>
            </p:cNvSpPr>
            <p:nvPr/>
          </p:nvSpPr>
          <p:spPr bwMode="auto">
            <a:xfrm>
              <a:off x="4111445" y="3114210"/>
              <a:ext cx="250327" cy="251004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56406" y="2859828"/>
            <a:ext cx="1973606" cy="1397287"/>
            <a:chOff x="2256406" y="2859828"/>
            <a:chExt cx="1973606" cy="1397287"/>
          </a:xfrm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2897772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>
                <a:tabLst>
                  <a:tab pos="720090" algn="l"/>
                </a:tabLst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>
              <a:off x="3277340" y="3625598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2" name="AutoShape 9"/>
            <p:cNvSpPr>
              <a:spLocks/>
            </p:cNvSpPr>
            <p:nvPr/>
          </p:nvSpPr>
          <p:spPr bwMode="auto">
            <a:xfrm>
              <a:off x="2256406" y="3849104"/>
              <a:ext cx="1973606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123.000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关注人数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157457" y="3113635"/>
              <a:ext cx="249970" cy="251004"/>
              <a:chOff x="2473325" y="1495425"/>
              <a:chExt cx="1109663" cy="1114425"/>
            </a:xfrm>
            <a:solidFill>
              <a:srgbClr val="FFFFFF"/>
            </a:solidFill>
          </p:grpSpPr>
          <p:sp>
            <p:nvSpPr>
              <p:cNvPr id="64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29"/>
              <p:cNvSpPr>
                <a:spLocks/>
              </p:cNvSpPr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30"/>
              <p:cNvSpPr>
                <a:spLocks/>
              </p:cNvSpPr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6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7446943"/>
      </p:ext>
    </p:extLst>
  </p:cSld>
  <p:clrMapOvr>
    <a:masterClrMapping/>
  </p:clrMapOvr>
  <p:transition spd="slow" advTm="181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85"/>
          <p:cNvGrpSpPr>
            <a:grpSpLocks noChangeAspect="1"/>
          </p:cNvGrpSpPr>
          <p:nvPr/>
        </p:nvGrpSpPr>
        <p:grpSpPr bwMode="auto">
          <a:xfrm>
            <a:off x="1056191" y="1536042"/>
            <a:ext cx="4620832" cy="3720100"/>
            <a:chOff x="816" y="468"/>
            <a:chExt cx="2310" cy="1860"/>
          </a:xfrm>
          <a:noFill/>
        </p:grpSpPr>
        <p:sp>
          <p:nvSpPr>
            <p:cNvPr id="14" name="AutoShape 84"/>
            <p:cNvSpPr>
              <a:spLocks noChangeAspect="1" noChangeArrowheads="1" noTextEdit="1"/>
            </p:cNvSpPr>
            <p:nvPr/>
          </p:nvSpPr>
          <p:spPr bwMode="auto">
            <a:xfrm>
              <a:off x="816" y="468"/>
              <a:ext cx="2310" cy="186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6" name="Rectangle 87"/>
            <p:cNvSpPr>
              <a:spLocks noChangeArrowheads="1"/>
            </p:cNvSpPr>
            <p:nvPr/>
          </p:nvSpPr>
          <p:spPr bwMode="auto">
            <a:xfrm>
              <a:off x="1312" y="2138"/>
              <a:ext cx="432" cy="187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Rectangle 88"/>
            <p:cNvSpPr>
              <a:spLocks noChangeArrowheads="1"/>
            </p:cNvSpPr>
            <p:nvPr/>
          </p:nvSpPr>
          <p:spPr bwMode="auto">
            <a:xfrm>
              <a:off x="1741" y="1992"/>
              <a:ext cx="430" cy="33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Rectangle 89"/>
            <p:cNvSpPr>
              <a:spLocks noChangeArrowheads="1"/>
            </p:cNvSpPr>
            <p:nvPr/>
          </p:nvSpPr>
          <p:spPr bwMode="auto">
            <a:xfrm>
              <a:off x="2171" y="2086"/>
              <a:ext cx="429" cy="239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Freeform 92"/>
            <p:cNvSpPr>
              <a:spLocks/>
            </p:cNvSpPr>
            <p:nvPr/>
          </p:nvSpPr>
          <p:spPr bwMode="auto">
            <a:xfrm>
              <a:off x="1449" y="1662"/>
              <a:ext cx="157" cy="155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Freeform 93"/>
            <p:cNvSpPr>
              <a:spLocks/>
            </p:cNvSpPr>
            <p:nvPr/>
          </p:nvSpPr>
          <p:spPr bwMode="auto">
            <a:xfrm>
              <a:off x="1582" y="2056"/>
              <a:ext cx="80" cy="208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3" name="Freeform 94"/>
            <p:cNvSpPr>
              <a:spLocks/>
            </p:cNvSpPr>
            <p:nvPr/>
          </p:nvSpPr>
          <p:spPr bwMode="auto">
            <a:xfrm>
              <a:off x="1385" y="2061"/>
              <a:ext cx="84" cy="20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Freeform 95"/>
            <p:cNvSpPr>
              <a:spLocks/>
            </p:cNvSpPr>
            <p:nvPr/>
          </p:nvSpPr>
          <p:spPr bwMode="auto">
            <a:xfrm>
              <a:off x="1322" y="1740"/>
              <a:ext cx="412" cy="389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5" name="Freeform 96"/>
            <p:cNvSpPr>
              <a:spLocks/>
            </p:cNvSpPr>
            <p:nvPr/>
          </p:nvSpPr>
          <p:spPr bwMode="auto">
            <a:xfrm>
              <a:off x="1750" y="1010"/>
              <a:ext cx="421" cy="973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26" name="Oval 97"/>
            <p:cNvSpPr>
              <a:spLocks noChangeArrowheads="1"/>
            </p:cNvSpPr>
            <p:nvPr/>
          </p:nvSpPr>
          <p:spPr bwMode="auto">
            <a:xfrm>
              <a:off x="1884" y="1093"/>
              <a:ext cx="158" cy="156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Freeform 98"/>
            <p:cNvSpPr>
              <a:spLocks/>
            </p:cNvSpPr>
            <p:nvPr/>
          </p:nvSpPr>
          <p:spPr bwMode="auto">
            <a:xfrm>
              <a:off x="2133" y="1361"/>
              <a:ext cx="476" cy="708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8" name="Freeform 99"/>
            <p:cNvSpPr>
              <a:spLocks/>
            </p:cNvSpPr>
            <p:nvPr/>
          </p:nvSpPr>
          <p:spPr bwMode="auto">
            <a:xfrm>
              <a:off x="2291" y="1176"/>
              <a:ext cx="160" cy="160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300026" y="2801465"/>
            <a:ext cx="1116231" cy="1267058"/>
            <a:chOff x="1031709" y="2356953"/>
            <a:chExt cx="885849" cy="1005700"/>
          </a:xfrm>
        </p:grpSpPr>
        <p:sp>
          <p:nvSpPr>
            <p:cNvPr id="12" name="Title 1"/>
            <p:cNvSpPr txBox="1">
              <a:spLocks/>
            </p:cNvSpPr>
            <p:nvPr/>
          </p:nvSpPr>
          <p:spPr>
            <a:xfrm>
              <a:off x="1066800" y="2577688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300" dirty="0">
                  <a:solidFill>
                    <a:srgbClr val="FFFFFF"/>
                  </a:solidFill>
                </a:rPr>
                <a:t>5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3" name="Content Placeholder 2"/>
            <p:cNvSpPr txBox="1">
              <a:spLocks/>
            </p:cNvSpPr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3" name="Freeform 1304"/>
            <p:cNvSpPr>
              <a:spLocks/>
            </p:cNvSpPr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275753" y="1883396"/>
            <a:ext cx="1116231" cy="1267058"/>
            <a:chOff x="3393267" y="1628255"/>
            <a:chExt cx="885849" cy="1005700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3581400" y="1826705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rgbClr val="FFFFFF"/>
                  </a:solidFill>
                </a:rPr>
                <a:t>12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1" name="Content Placeholder 2"/>
            <p:cNvSpPr txBox="1">
              <a:spLocks/>
            </p:cNvSpPr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4" name="Freeform 1304"/>
            <p:cNvSpPr>
              <a:spLocks/>
            </p:cNvSpPr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20478" y="1421015"/>
            <a:ext cx="1116231" cy="1267058"/>
            <a:chOff x="2238351" y="1261250"/>
            <a:chExt cx="885849" cy="1005700"/>
          </a:xfrm>
        </p:grpSpPr>
        <p:sp>
          <p:nvSpPr>
            <p:cNvPr id="8" name="Title 1"/>
            <p:cNvSpPr txBox="1">
              <a:spLocks/>
            </p:cNvSpPr>
            <p:nvPr/>
          </p:nvSpPr>
          <p:spPr>
            <a:xfrm>
              <a:off x="2340166" y="1458338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rgbClr val="FFFFFF"/>
                  </a:solidFill>
                </a:rPr>
                <a:t>1</a:t>
              </a:r>
              <a:r>
                <a:rPr lang="en-US" sz="2300" dirty="0">
                  <a:solidFill>
                    <a:srgbClr val="FFFFFF"/>
                  </a:solidFill>
                </a:rPr>
                <a:t>5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9" name="Content Placeholder 2"/>
            <p:cNvSpPr txBox="1">
              <a:spLocks/>
            </p:cNvSpPr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5" name="Freeform 1304"/>
            <p:cNvSpPr>
              <a:spLocks/>
            </p:cNvSpPr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Group 72"/>
          <p:cNvGrpSpPr/>
          <p:nvPr/>
        </p:nvGrpSpPr>
        <p:grpSpPr>
          <a:xfrm>
            <a:off x="6049089" y="1580660"/>
            <a:ext cx="4320778" cy="1343042"/>
            <a:chOff x="533400" y="1276351"/>
            <a:chExt cx="3429000" cy="1066011"/>
          </a:xfrm>
        </p:grpSpPr>
        <p:sp>
          <p:nvSpPr>
            <p:cNvPr id="37" name="TextBox 36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01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Group 73"/>
          <p:cNvGrpSpPr/>
          <p:nvPr/>
        </p:nvGrpSpPr>
        <p:grpSpPr>
          <a:xfrm>
            <a:off x="6049089" y="2797115"/>
            <a:ext cx="4320778" cy="1355332"/>
            <a:chOff x="533400" y="1276351"/>
            <a:chExt cx="3429000" cy="1075766"/>
          </a:xfrm>
        </p:grpSpPr>
        <p:sp>
          <p:nvSpPr>
            <p:cNvPr id="40" name="TextBox 39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02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Group 76"/>
          <p:cNvGrpSpPr/>
          <p:nvPr/>
        </p:nvGrpSpPr>
        <p:grpSpPr>
          <a:xfrm>
            <a:off x="6049089" y="4045150"/>
            <a:ext cx="4320778" cy="1355177"/>
            <a:chOff x="533400" y="1276351"/>
            <a:chExt cx="3429000" cy="1075643"/>
          </a:xfrm>
        </p:grpSpPr>
        <p:sp>
          <p:nvSpPr>
            <p:cNvPr id="43" name="TextBox 42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03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4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4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0034946"/>
      </p:ext>
    </p:extLst>
  </p:cSld>
  <p:clrMapOvr>
    <a:masterClrMapping/>
  </p:clrMapOvr>
  <p:transition spd="slow" advTm="219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0" decel="5000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0" decel="5000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Group 34"/>
          <p:cNvGrpSpPr/>
          <p:nvPr/>
        </p:nvGrpSpPr>
        <p:grpSpPr>
          <a:xfrm>
            <a:off x="946662" y="1512363"/>
            <a:ext cx="9855075" cy="4608124"/>
            <a:chOff x="685801" y="971550"/>
            <a:chExt cx="7821057" cy="3657600"/>
          </a:xfrm>
        </p:grpSpPr>
        <p:grpSp>
          <p:nvGrpSpPr>
            <p:cNvPr id="18" name="Group 17"/>
            <p:cNvGrpSpPr/>
            <p:nvPr/>
          </p:nvGrpSpPr>
          <p:grpSpPr>
            <a:xfrm>
              <a:off x="685801" y="971550"/>
              <a:ext cx="2563257" cy="3657600"/>
              <a:chOff x="685801" y="1200150"/>
              <a:chExt cx="2563257" cy="3657600"/>
            </a:xfrm>
            <a:noFill/>
          </p:grpSpPr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 rot="10800000">
                <a:off x="685801" y="1200150"/>
                <a:ext cx="2563257" cy="3050617"/>
              </a:xfrm>
              <a:custGeom>
                <a:avLst/>
                <a:gdLst>
                  <a:gd name="T0" fmla="*/ 339 w 596"/>
                  <a:gd name="T1" fmla="*/ 115 h 709"/>
                  <a:gd name="T2" fmla="*/ 596 w 596"/>
                  <a:gd name="T3" fmla="*/ 410 h 709"/>
                  <a:gd name="T4" fmla="*/ 298 w 596"/>
                  <a:gd name="T5" fmla="*/ 709 h 709"/>
                  <a:gd name="T6" fmla="*/ 0 w 596"/>
                  <a:gd name="T7" fmla="*/ 410 h 709"/>
                  <a:gd name="T8" fmla="*/ 255 w 596"/>
                  <a:gd name="T9" fmla="*/ 115 h 709"/>
                  <a:gd name="T10" fmla="*/ 296 w 596"/>
                  <a:gd name="T11" fmla="*/ 0 h 709"/>
                  <a:gd name="T12" fmla="*/ 339 w 596"/>
                  <a:gd name="T13" fmla="*/ 115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6" h="709">
                    <a:moveTo>
                      <a:pt x="339" y="115"/>
                    </a:moveTo>
                    <a:cubicBezTo>
                      <a:pt x="484" y="135"/>
                      <a:pt x="596" y="259"/>
                      <a:pt x="596" y="410"/>
                    </a:cubicBezTo>
                    <a:cubicBezTo>
                      <a:pt x="596" y="575"/>
                      <a:pt x="463" y="709"/>
                      <a:pt x="298" y="709"/>
                    </a:cubicBezTo>
                    <a:cubicBezTo>
                      <a:pt x="133" y="709"/>
                      <a:pt x="0" y="575"/>
                      <a:pt x="0" y="410"/>
                    </a:cubicBezTo>
                    <a:cubicBezTo>
                      <a:pt x="0" y="260"/>
                      <a:pt x="111" y="136"/>
                      <a:pt x="255" y="115"/>
                    </a:cubicBezTo>
                    <a:cubicBezTo>
                      <a:pt x="296" y="0"/>
                      <a:pt x="296" y="0"/>
                      <a:pt x="296" y="0"/>
                    </a:cubicBezTo>
                    <a:lnTo>
                      <a:pt x="339" y="115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0" name="Group 44"/>
              <p:cNvGrpSpPr/>
              <p:nvPr/>
            </p:nvGrpSpPr>
            <p:grpSpPr>
              <a:xfrm>
                <a:off x="1216356" y="1592120"/>
                <a:ext cx="1475474" cy="2005334"/>
                <a:chOff x="1216356" y="1592120"/>
                <a:chExt cx="1475474" cy="2005334"/>
              </a:xfrm>
              <a:grpFill/>
            </p:grpSpPr>
            <p:sp>
              <p:nvSpPr>
                <p:cNvPr id="23" name="Content Placeholder 2"/>
                <p:cNvSpPr txBox="1">
                  <a:spLocks/>
                </p:cNvSpPr>
                <p:nvPr/>
              </p:nvSpPr>
              <p:spPr>
                <a:xfrm>
                  <a:off x="1216356" y="2149654"/>
                  <a:ext cx="1475474" cy="1447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Title 13"/>
                <p:cNvSpPr txBox="1">
                  <a:spLocks/>
                </p:cNvSpPr>
                <p:nvPr/>
              </p:nvSpPr>
              <p:spPr>
                <a:xfrm>
                  <a:off x="1260296" y="1592120"/>
                  <a:ext cx="1422170" cy="43972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 anchor="ctr">
                  <a:spAutoFit/>
                </a:bodyPr>
                <a:lstStyle>
                  <a:lvl1pPr algn="l" defTabSz="914400" rtl="0" eaLnBrk="1" latinLnBrk="0" hangingPunct="1">
                    <a:spcBef>
                      <a:spcPct val="0"/>
                    </a:spcBef>
                    <a:buNone/>
                    <a:defRPr sz="3200" b="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Source Sans Pro Light" pitchFamily="34" charset="0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zh-CN" altLang="en-US" sz="3000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基础版</a:t>
                  </a:r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1295400" y="2038350"/>
                  <a:ext cx="1295400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Rounded Rectangle 20"/>
              <p:cNvSpPr/>
              <p:nvPr/>
            </p:nvSpPr>
            <p:spPr>
              <a:xfrm>
                <a:off x="1371600" y="4400550"/>
                <a:ext cx="1066800" cy="457200"/>
              </a:xfrm>
              <a:prstGeom prst="roundRect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Content Placeholder 2"/>
              <p:cNvSpPr txBox="1">
                <a:spLocks/>
              </p:cNvSpPr>
              <p:nvPr/>
            </p:nvSpPr>
            <p:spPr>
              <a:xfrm>
                <a:off x="1371600" y="4445928"/>
                <a:ext cx="1066800" cy="37636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/>
                    </a:solidFill>
                    <a:cs typeface="Open Sans" pitchFamily="34" charset="0"/>
                  </a:rPr>
                  <a:t>$4.99</a:t>
                </a:r>
                <a:endParaRPr lang="en-US" spc="-189" dirty="0">
                  <a:solidFill>
                    <a:srgbClr val="FFFFFF"/>
                  </a:solidFill>
                  <a:cs typeface="Open Sans" pitchFamily="34" charset="0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3304144" y="971550"/>
              <a:ext cx="2563257" cy="3657600"/>
              <a:chOff x="3304144" y="971550"/>
              <a:chExt cx="2563257" cy="36576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3304144" y="971550"/>
                <a:ext cx="2563257" cy="3050617"/>
                <a:chOff x="3304144" y="1200150"/>
                <a:chExt cx="2563257" cy="3050617"/>
              </a:xfrm>
              <a:noFill/>
            </p:grpSpPr>
            <p:sp>
              <p:nvSpPr>
                <p:cNvPr id="7" name="Freeform 6"/>
                <p:cNvSpPr>
                  <a:spLocks/>
                </p:cNvSpPr>
                <p:nvPr/>
              </p:nvSpPr>
              <p:spPr bwMode="auto">
                <a:xfrm rot="10800000">
                  <a:off x="3304144" y="1200150"/>
                  <a:ext cx="2563257" cy="3050617"/>
                </a:xfrm>
                <a:custGeom>
                  <a:avLst/>
                  <a:gdLst>
                    <a:gd name="T0" fmla="*/ 339 w 596"/>
                    <a:gd name="T1" fmla="*/ 115 h 709"/>
                    <a:gd name="T2" fmla="*/ 596 w 596"/>
                    <a:gd name="T3" fmla="*/ 410 h 709"/>
                    <a:gd name="T4" fmla="*/ 298 w 596"/>
                    <a:gd name="T5" fmla="*/ 709 h 709"/>
                    <a:gd name="T6" fmla="*/ 0 w 596"/>
                    <a:gd name="T7" fmla="*/ 410 h 709"/>
                    <a:gd name="T8" fmla="*/ 255 w 596"/>
                    <a:gd name="T9" fmla="*/ 115 h 709"/>
                    <a:gd name="T10" fmla="*/ 296 w 596"/>
                    <a:gd name="T11" fmla="*/ 0 h 709"/>
                    <a:gd name="T12" fmla="*/ 339 w 596"/>
                    <a:gd name="T13" fmla="*/ 115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709">
                      <a:moveTo>
                        <a:pt x="339" y="115"/>
                      </a:moveTo>
                      <a:cubicBezTo>
                        <a:pt x="484" y="135"/>
                        <a:pt x="596" y="259"/>
                        <a:pt x="596" y="410"/>
                      </a:cubicBezTo>
                      <a:cubicBezTo>
                        <a:pt x="596" y="575"/>
                        <a:pt x="463" y="709"/>
                        <a:pt x="298" y="709"/>
                      </a:cubicBezTo>
                      <a:cubicBezTo>
                        <a:pt x="133" y="709"/>
                        <a:pt x="0" y="575"/>
                        <a:pt x="0" y="410"/>
                      </a:cubicBezTo>
                      <a:cubicBezTo>
                        <a:pt x="0" y="260"/>
                        <a:pt x="111" y="136"/>
                        <a:pt x="255" y="115"/>
                      </a:cubicBezTo>
                      <a:cubicBezTo>
                        <a:pt x="296" y="0"/>
                        <a:pt x="296" y="0"/>
                        <a:pt x="296" y="0"/>
                      </a:cubicBezTo>
                      <a:lnTo>
                        <a:pt x="339" y="115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8" name="Group 45"/>
                <p:cNvGrpSpPr/>
                <p:nvPr/>
              </p:nvGrpSpPr>
              <p:grpSpPr>
                <a:xfrm>
                  <a:off x="3843970" y="1592120"/>
                  <a:ext cx="1475474" cy="2005334"/>
                  <a:chOff x="1216356" y="1592120"/>
                  <a:chExt cx="1475474" cy="2005334"/>
                </a:xfrm>
                <a:grpFill/>
              </p:grpSpPr>
              <p:sp>
                <p:nvSpPr>
                  <p:cNvPr id="9" name="Content Placeholder 2"/>
                  <p:cNvSpPr txBox="1">
                    <a:spLocks/>
                  </p:cNvSpPr>
                  <p:nvPr/>
                </p:nvSpPr>
                <p:spPr>
                  <a:xfrm>
                    <a:off x="1216356" y="2149654"/>
                    <a:ext cx="1475474" cy="1447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" name="Title 13"/>
                  <p:cNvSpPr txBox="1">
                    <a:spLocks/>
                  </p:cNvSpPr>
                  <p:nvPr/>
                </p:nvSpPr>
                <p:spPr>
                  <a:xfrm>
                    <a:off x="1260296" y="1592120"/>
                    <a:ext cx="1422170" cy="43972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 anchor="ctr">
                    <a:spAutoFit/>
                  </a:bodyPr>
                  <a:lstStyle>
                    <a:lvl1pPr algn="l" defTabSz="914400" rtl="0" eaLnBrk="1" latinLnBrk="0" hangingPunct="1">
                      <a:spcBef>
                        <a:spcPct val="0"/>
                      </a:spcBef>
                      <a:buNone/>
                      <a:defRPr sz="32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Light" pitchFamily="34" charset="0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zh-CN" altLang="en-US" sz="3000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专业版</a:t>
                    </a:r>
                    <a:endParaRPr lang="en-US" sz="3000" dirty="0">
                      <a:solidFill>
                        <a:srgbClr val="FFFFFF"/>
                      </a:solidFill>
                    </a:endParaRPr>
                  </a:p>
                </p:txBody>
              </p:sp>
              <p:cxnSp>
                <p:nvCxnSpPr>
                  <p:cNvPr id="11" name="Straight Connector 10"/>
                  <p:cNvCxnSpPr/>
                  <p:nvPr/>
                </p:nvCxnSpPr>
                <p:spPr>
                  <a:xfrm>
                    <a:off x="1295400" y="2038350"/>
                    <a:ext cx="12954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6" name="Group 25"/>
              <p:cNvGrpSpPr/>
              <p:nvPr/>
            </p:nvGrpSpPr>
            <p:grpSpPr>
              <a:xfrm>
                <a:off x="3962400" y="4171950"/>
                <a:ext cx="1066800" cy="457200"/>
                <a:chOff x="3962400" y="4400550"/>
                <a:chExt cx="1066800" cy="457200"/>
              </a:xfrm>
              <a:noFill/>
            </p:grpSpPr>
            <p:sp>
              <p:nvSpPr>
                <p:cNvPr id="27" name="Rounded Rectangle 26"/>
                <p:cNvSpPr/>
                <p:nvPr/>
              </p:nvSpPr>
              <p:spPr>
                <a:xfrm>
                  <a:off x="3962400" y="4400550"/>
                  <a:ext cx="1066800" cy="457200"/>
                </a:xfrm>
                <a:prstGeom prst="roundRect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Content Placeholder 2"/>
                <p:cNvSpPr txBox="1">
                  <a:spLocks/>
                </p:cNvSpPr>
                <p:nvPr/>
              </p:nvSpPr>
              <p:spPr>
                <a:xfrm>
                  <a:off x="3962400" y="4445928"/>
                  <a:ext cx="1066800" cy="376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id-ID" sz="2300" spc="-189" dirty="0">
                      <a:solidFill>
                        <a:srgbClr val="FFFFFF"/>
                      </a:solidFill>
                      <a:cs typeface="Open Sans" pitchFamily="34" charset="0"/>
                    </a:rPr>
                    <a:t>$6.99</a:t>
                  </a:r>
                  <a:endParaRPr lang="en-US" spc="-189" dirty="0">
                    <a:solidFill>
                      <a:srgbClr val="FFFFFF"/>
                    </a:solidFill>
                    <a:cs typeface="Open Sans" pitchFamily="34" charset="0"/>
                  </a:endParaRPr>
                </a:p>
              </p:txBody>
            </p:sp>
          </p:grpSp>
        </p:grpSp>
        <p:grpSp>
          <p:nvGrpSpPr>
            <p:cNvPr id="33" name="Group 32"/>
            <p:cNvGrpSpPr/>
            <p:nvPr/>
          </p:nvGrpSpPr>
          <p:grpSpPr>
            <a:xfrm>
              <a:off x="5943601" y="971550"/>
              <a:ext cx="2563257" cy="3657600"/>
              <a:chOff x="5943601" y="971550"/>
              <a:chExt cx="2563257" cy="3657600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5943601" y="971550"/>
                <a:ext cx="2563257" cy="3050617"/>
                <a:chOff x="5943601" y="1200150"/>
                <a:chExt cx="2563257" cy="3050617"/>
              </a:xfrm>
              <a:noFill/>
            </p:grpSpPr>
            <p:sp>
              <p:nvSpPr>
                <p:cNvPr id="13" name="Freeform 12"/>
                <p:cNvSpPr>
                  <a:spLocks/>
                </p:cNvSpPr>
                <p:nvPr/>
              </p:nvSpPr>
              <p:spPr bwMode="auto">
                <a:xfrm rot="10800000">
                  <a:off x="5943601" y="1200150"/>
                  <a:ext cx="2563257" cy="3050617"/>
                </a:xfrm>
                <a:custGeom>
                  <a:avLst/>
                  <a:gdLst>
                    <a:gd name="T0" fmla="*/ 339 w 596"/>
                    <a:gd name="T1" fmla="*/ 115 h 709"/>
                    <a:gd name="T2" fmla="*/ 596 w 596"/>
                    <a:gd name="T3" fmla="*/ 410 h 709"/>
                    <a:gd name="T4" fmla="*/ 298 w 596"/>
                    <a:gd name="T5" fmla="*/ 709 h 709"/>
                    <a:gd name="T6" fmla="*/ 0 w 596"/>
                    <a:gd name="T7" fmla="*/ 410 h 709"/>
                    <a:gd name="T8" fmla="*/ 255 w 596"/>
                    <a:gd name="T9" fmla="*/ 115 h 709"/>
                    <a:gd name="T10" fmla="*/ 296 w 596"/>
                    <a:gd name="T11" fmla="*/ 0 h 709"/>
                    <a:gd name="T12" fmla="*/ 339 w 596"/>
                    <a:gd name="T13" fmla="*/ 115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709">
                      <a:moveTo>
                        <a:pt x="339" y="115"/>
                      </a:moveTo>
                      <a:cubicBezTo>
                        <a:pt x="484" y="135"/>
                        <a:pt x="596" y="259"/>
                        <a:pt x="596" y="410"/>
                      </a:cubicBezTo>
                      <a:cubicBezTo>
                        <a:pt x="596" y="575"/>
                        <a:pt x="463" y="709"/>
                        <a:pt x="298" y="709"/>
                      </a:cubicBezTo>
                      <a:cubicBezTo>
                        <a:pt x="133" y="709"/>
                        <a:pt x="0" y="575"/>
                        <a:pt x="0" y="410"/>
                      </a:cubicBezTo>
                      <a:cubicBezTo>
                        <a:pt x="0" y="260"/>
                        <a:pt x="111" y="136"/>
                        <a:pt x="255" y="115"/>
                      </a:cubicBezTo>
                      <a:cubicBezTo>
                        <a:pt x="296" y="0"/>
                        <a:pt x="296" y="0"/>
                        <a:pt x="296" y="0"/>
                      </a:cubicBezTo>
                      <a:lnTo>
                        <a:pt x="339" y="115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14" name="Group 49"/>
                <p:cNvGrpSpPr/>
                <p:nvPr/>
              </p:nvGrpSpPr>
              <p:grpSpPr>
                <a:xfrm>
                  <a:off x="6496414" y="1592120"/>
                  <a:ext cx="1475474" cy="2005334"/>
                  <a:chOff x="1216356" y="1592120"/>
                  <a:chExt cx="1475474" cy="2005334"/>
                </a:xfrm>
                <a:grpFill/>
              </p:grpSpPr>
              <p:sp>
                <p:nvSpPr>
                  <p:cNvPr id="15" name="Content Placeholder 2"/>
                  <p:cNvSpPr txBox="1">
                    <a:spLocks/>
                  </p:cNvSpPr>
                  <p:nvPr/>
                </p:nvSpPr>
                <p:spPr>
                  <a:xfrm>
                    <a:off x="1216356" y="2149654"/>
                    <a:ext cx="1475474" cy="1447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6" name="Title 13"/>
                  <p:cNvSpPr txBox="1">
                    <a:spLocks/>
                  </p:cNvSpPr>
                  <p:nvPr/>
                </p:nvSpPr>
                <p:spPr>
                  <a:xfrm>
                    <a:off x="1260296" y="1592120"/>
                    <a:ext cx="1422170" cy="43972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 anchor="ctr">
                    <a:spAutoFit/>
                  </a:bodyPr>
                  <a:lstStyle>
                    <a:lvl1pPr algn="l" defTabSz="914400" rtl="0" eaLnBrk="1" latinLnBrk="0" hangingPunct="1">
                      <a:spcBef>
                        <a:spcPct val="0"/>
                      </a:spcBef>
                      <a:buNone/>
                      <a:defRPr sz="32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Light" pitchFamily="34" charset="0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zh-CN" altLang="en-US" sz="3000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企业版</a:t>
                    </a:r>
                    <a:endParaRPr lang="en-US" sz="3000" dirty="0">
                      <a:solidFill>
                        <a:srgbClr val="FFFFFF"/>
                      </a:solidFill>
                    </a:endParaRPr>
                  </a:p>
                </p:txBody>
              </p:sp>
              <p:cxnSp>
                <p:nvCxnSpPr>
                  <p:cNvPr id="17" name="Straight Connector 16"/>
                  <p:cNvCxnSpPr/>
                  <p:nvPr/>
                </p:nvCxnSpPr>
                <p:spPr>
                  <a:xfrm>
                    <a:off x="1295400" y="2038350"/>
                    <a:ext cx="12954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" name="Group 28"/>
              <p:cNvGrpSpPr/>
              <p:nvPr/>
            </p:nvGrpSpPr>
            <p:grpSpPr>
              <a:xfrm>
                <a:off x="6701318" y="4171950"/>
                <a:ext cx="1066800" cy="457200"/>
                <a:chOff x="6701318" y="4400550"/>
                <a:chExt cx="1066800" cy="457200"/>
              </a:xfrm>
              <a:noFill/>
            </p:grpSpPr>
            <p:sp>
              <p:nvSpPr>
                <p:cNvPr id="30" name="Rounded Rectangle 29"/>
                <p:cNvSpPr/>
                <p:nvPr/>
              </p:nvSpPr>
              <p:spPr>
                <a:xfrm>
                  <a:off x="6701318" y="4400550"/>
                  <a:ext cx="1066800" cy="457200"/>
                </a:xfrm>
                <a:prstGeom prst="roundRect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Content Placeholder 2"/>
                <p:cNvSpPr txBox="1">
                  <a:spLocks/>
                </p:cNvSpPr>
                <p:nvPr/>
              </p:nvSpPr>
              <p:spPr>
                <a:xfrm>
                  <a:off x="6701318" y="4445928"/>
                  <a:ext cx="1066800" cy="376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id-ID" sz="2300" spc="-189" dirty="0">
                      <a:solidFill>
                        <a:srgbClr val="FFFFFF"/>
                      </a:solidFill>
                      <a:cs typeface="Open Sans" pitchFamily="34" charset="0"/>
                    </a:rPr>
                    <a:t>$9.99</a:t>
                  </a:r>
                  <a:endParaRPr lang="en-US" spc="-189" dirty="0">
                    <a:solidFill>
                      <a:srgbClr val="FFFFFF"/>
                    </a:solidFill>
                    <a:cs typeface="Open Sans" pitchFamily="34" charset="0"/>
                  </a:endParaRPr>
                </a:p>
              </p:txBody>
            </p:sp>
          </p:grp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8681652"/>
      </p:ext>
    </p:extLst>
  </p:cSld>
  <p:clrMapOvr>
    <a:masterClrMapping/>
  </p:clrMapOvr>
  <p:transition spd="slow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AutoShape 18"/>
          <p:cNvSpPr>
            <a:spLocks noChangeAspect="1" noChangeArrowheads="1" noTextEdit="1"/>
          </p:cNvSpPr>
          <p:nvPr/>
        </p:nvSpPr>
        <p:spPr bwMode="auto">
          <a:xfrm>
            <a:off x="1154997" y="1872340"/>
            <a:ext cx="9718750" cy="3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9223" name="Freeform 575"/>
          <p:cNvSpPr>
            <a:spLocks noChangeArrowheads="1"/>
          </p:cNvSpPr>
          <p:nvPr/>
        </p:nvSpPr>
        <p:spPr bwMode="auto">
          <a:xfrm>
            <a:off x="2635764" y="5428937"/>
            <a:ext cx="6679203" cy="387010"/>
          </a:xfrm>
          <a:custGeom>
            <a:avLst/>
            <a:gdLst>
              <a:gd name="T0" fmla="*/ 433 w 433"/>
              <a:gd name="T1" fmla="*/ 19 h 25"/>
              <a:gd name="T2" fmla="*/ 427 w 433"/>
              <a:gd name="T3" fmla="*/ 25 h 25"/>
              <a:gd name="T4" fmla="*/ 6 w 433"/>
              <a:gd name="T5" fmla="*/ 25 h 25"/>
              <a:gd name="T6" fmla="*/ 0 w 433"/>
              <a:gd name="T7" fmla="*/ 19 h 25"/>
              <a:gd name="T8" fmla="*/ 0 w 433"/>
              <a:gd name="T9" fmla="*/ 6 h 25"/>
              <a:gd name="T10" fmla="*/ 6 w 433"/>
              <a:gd name="T11" fmla="*/ 0 h 25"/>
              <a:gd name="T12" fmla="*/ 427 w 433"/>
              <a:gd name="T13" fmla="*/ 0 h 25"/>
              <a:gd name="T14" fmla="*/ 433 w 433"/>
              <a:gd name="T15" fmla="*/ 6 h 25"/>
              <a:gd name="T16" fmla="*/ 433 w 433"/>
              <a:gd name="T17" fmla="*/ 19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3"/>
              <a:gd name="T28" fmla="*/ 0 h 25"/>
              <a:gd name="T29" fmla="*/ 433 w 433"/>
              <a:gd name="T30" fmla="*/ 25 h 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3" h="25">
                <a:moveTo>
                  <a:pt x="433" y="19"/>
                </a:moveTo>
                <a:cubicBezTo>
                  <a:pt x="433" y="23"/>
                  <a:pt x="430" y="25"/>
                  <a:pt x="427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2" y="25"/>
                  <a:pt x="0" y="23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427" y="0"/>
                  <a:pt x="427" y="0"/>
                  <a:pt x="427" y="0"/>
                </a:cubicBezTo>
                <a:cubicBezTo>
                  <a:pt x="430" y="0"/>
                  <a:pt x="433" y="3"/>
                  <a:pt x="433" y="6"/>
                </a:cubicBezTo>
                <a:lnTo>
                  <a:pt x="433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9224" name="Freeform 616"/>
          <p:cNvSpPr>
            <a:spLocks noChangeArrowheads="1"/>
          </p:cNvSpPr>
          <p:nvPr/>
        </p:nvSpPr>
        <p:spPr bwMode="auto">
          <a:xfrm>
            <a:off x="3931997" y="3268878"/>
            <a:ext cx="1500" cy="16500"/>
          </a:xfrm>
          <a:custGeom>
            <a:avLst/>
            <a:gdLst>
              <a:gd name="T0" fmla="*/ 0 w 635"/>
              <a:gd name="T1" fmla="*/ 0 h 1"/>
              <a:gd name="T2" fmla="*/ 0 w 635"/>
              <a:gd name="T3" fmla="*/ 1 h 1"/>
              <a:gd name="T4" fmla="*/ 0 w 635"/>
              <a:gd name="T5" fmla="*/ 1 h 1"/>
              <a:gd name="T6" fmla="*/ 0 w 635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1"/>
              <a:gd name="T14" fmla="*/ 635 w 635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grpSp>
        <p:nvGrpSpPr>
          <p:cNvPr id="9225" name="组合 7"/>
          <p:cNvGrpSpPr>
            <a:grpSpLocks/>
          </p:cNvGrpSpPr>
          <p:nvPr/>
        </p:nvGrpSpPr>
        <p:grpSpPr bwMode="auto">
          <a:xfrm>
            <a:off x="1139994" y="2400355"/>
            <a:ext cx="4611831" cy="2701573"/>
            <a:chOff x="0" y="0"/>
            <a:chExt cx="4879975" cy="2859088"/>
          </a:xfrm>
        </p:grpSpPr>
        <p:grpSp>
          <p:nvGrpSpPr>
            <p:cNvPr id="9226" name="组合 5"/>
            <p:cNvGrpSpPr>
              <a:grpSpLocks/>
            </p:cNvGrpSpPr>
            <p:nvPr/>
          </p:nvGrpSpPr>
          <p:grpSpPr bwMode="auto">
            <a:xfrm>
              <a:off x="0" y="0"/>
              <a:ext cx="4879975" cy="2859088"/>
              <a:chOff x="0" y="0"/>
              <a:chExt cx="4879975" cy="2859088"/>
            </a:xfrm>
          </p:grpSpPr>
          <p:grpSp>
            <p:nvGrpSpPr>
              <p:cNvPr id="9227" name="组合 1"/>
              <p:cNvGrpSpPr>
                <a:grpSpLocks/>
              </p:cNvGrpSpPr>
              <p:nvPr/>
            </p:nvGrpSpPr>
            <p:grpSpPr bwMode="auto">
              <a:xfrm>
                <a:off x="277813" y="0"/>
                <a:ext cx="4324350" cy="2481263"/>
                <a:chOff x="0" y="0"/>
                <a:chExt cx="4324350" cy="2481263"/>
              </a:xfrm>
            </p:grpSpPr>
            <p:sp>
              <p:nvSpPr>
                <p:cNvPr id="9228" name="Freeform 22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324350" cy="2481263"/>
                </a:xfrm>
                <a:custGeom>
                  <a:avLst/>
                  <a:gdLst>
                    <a:gd name="T0" fmla="*/ 253 w 265"/>
                    <a:gd name="T1" fmla="*/ 0 h 151"/>
                    <a:gd name="T2" fmla="*/ 12 w 265"/>
                    <a:gd name="T3" fmla="*/ 0 h 151"/>
                    <a:gd name="T4" fmla="*/ 0 w 265"/>
                    <a:gd name="T5" fmla="*/ 12 h 151"/>
                    <a:gd name="T6" fmla="*/ 0 w 265"/>
                    <a:gd name="T7" fmla="*/ 139 h 151"/>
                    <a:gd name="T8" fmla="*/ 12 w 265"/>
                    <a:gd name="T9" fmla="*/ 151 h 151"/>
                    <a:gd name="T10" fmla="*/ 253 w 265"/>
                    <a:gd name="T11" fmla="*/ 151 h 151"/>
                    <a:gd name="T12" fmla="*/ 265 w 265"/>
                    <a:gd name="T13" fmla="*/ 139 h 151"/>
                    <a:gd name="T14" fmla="*/ 265 w 265"/>
                    <a:gd name="T15" fmla="*/ 12 h 151"/>
                    <a:gd name="T16" fmla="*/ 253 w 265"/>
                    <a:gd name="T17" fmla="*/ 0 h 151"/>
                    <a:gd name="T18" fmla="*/ 253 w 265"/>
                    <a:gd name="T19" fmla="*/ 139 h 151"/>
                    <a:gd name="T20" fmla="*/ 12 w 265"/>
                    <a:gd name="T21" fmla="*/ 139 h 151"/>
                    <a:gd name="T22" fmla="*/ 12 w 265"/>
                    <a:gd name="T23" fmla="*/ 15 h 151"/>
                    <a:gd name="T24" fmla="*/ 253 w 265"/>
                    <a:gd name="T25" fmla="*/ 15 h 151"/>
                    <a:gd name="T26" fmla="*/ 253 w 265"/>
                    <a:gd name="T27" fmla="*/ 139 h 15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65"/>
                    <a:gd name="T43" fmla="*/ 0 h 151"/>
                    <a:gd name="T44" fmla="*/ 265 w 265"/>
                    <a:gd name="T45" fmla="*/ 151 h 15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65" h="151">
                      <a:moveTo>
                        <a:pt x="25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145"/>
                        <a:pt x="6" y="151"/>
                        <a:pt x="12" y="151"/>
                      </a:cubicBezTo>
                      <a:cubicBezTo>
                        <a:pt x="253" y="151"/>
                        <a:pt x="253" y="151"/>
                        <a:pt x="253" y="151"/>
                      </a:cubicBezTo>
                      <a:cubicBezTo>
                        <a:pt x="260" y="151"/>
                        <a:pt x="265" y="145"/>
                        <a:pt x="265" y="139"/>
                      </a:cubicBezTo>
                      <a:cubicBezTo>
                        <a:pt x="265" y="12"/>
                        <a:pt x="265" y="12"/>
                        <a:pt x="265" y="12"/>
                      </a:cubicBezTo>
                      <a:cubicBezTo>
                        <a:pt x="265" y="5"/>
                        <a:pt x="260" y="0"/>
                        <a:pt x="253" y="0"/>
                      </a:cubicBezTo>
                      <a:close/>
                      <a:moveTo>
                        <a:pt x="253" y="139"/>
                      </a:moveTo>
                      <a:cubicBezTo>
                        <a:pt x="12" y="139"/>
                        <a:pt x="12" y="139"/>
                        <a:pt x="12" y="139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253" y="15"/>
                        <a:pt x="253" y="15"/>
                        <a:pt x="253" y="15"/>
                      </a:cubicBezTo>
                      <a:lnTo>
                        <a:pt x="253" y="1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1176924"/>
                  <a:endParaRPr lang="zh-CN" altLang="zh-CN" sz="2300" dirty="0">
                    <a:solidFill>
                      <a:srgbClr val="000000"/>
                    </a:solidFill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  <p:sp>
              <p:nvSpPr>
                <p:cNvPr id="9229" name="矩形 859"/>
                <p:cNvSpPr>
                  <a:spLocks noChangeArrowheads="1"/>
                </p:cNvSpPr>
                <p:nvPr/>
              </p:nvSpPr>
              <p:spPr bwMode="auto">
                <a:xfrm>
                  <a:off x="163609" y="241300"/>
                  <a:ext cx="1612703" cy="2052638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1176924"/>
                  <a:endParaRPr lang="zh-CN" altLang="zh-CN" sz="2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9230" name="Freeform 21"/>
              <p:cNvSpPr>
                <a:spLocks noChangeArrowheads="1"/>
              </p:cNvSpPr>
              <p:nvPr/>
            </p:nvSpPr>
            <p:spPr bwMode="auto">
              <a:xfrm>
                <a:off x="0" y="2579688"/>
                <a:ext cx="4879975" cy="279400"/>
              </a:xfrm>
              <a:custGeom>
                <a:avLst/>
                <a:gdLst>
                  <a:gd name="T0" fmla="*/ 299 w 299"/>
                  <a:gd name="T1" fmla="*/ 13 h 17"/>
                  <a:gd name="T2" fmla="*/ 295 w 299"/>
                  <a:gd name="T3" fmla="*/ 17 h 17"/>
                  <a:gd name="T4" fmla="*/ 5 w 299"/>
                  <a:gd name="T5" fmla="*/ 17 h 17"/>
                  <a:gd name="T6" fmla="*/ 0 w 299"/>
                  <a:gd name="T7" fmla="*/ 13 h 17"/>
                  <a:gd name="T8" fmla="*/ 0 w 299"/>
                  <a:gd name="T9" fmla="*/ 4 h 17"/>
                  <a:gd name="T10" fmla="*/ 5 w 299"/>
                  <a:gd name="T11" fmla="*/ 0 h 17"/>
                  <a:gd name="T12" fmla="*/ 295 w 299"/>
                  <a:gd name="T13" fmla="*/ 0 h 17"/>
                  <a:gd name="T14" fmla="*/ 299 w 299"/>
                  <a:gd name="T15" fmla="*/ 4 h 17"/>
                  <a:gd name="T16" fmla="*/ 299 w 299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9"/>
                  <a:gd name="T28" fmla="*/ 0 h 17"/>
                  <a:gd name="T29" fmla="*/ 299 w 299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9" h="17">
                    <a:moveTo>
                      <a:pt x="299" y="13"/>
                    </a:moveTo>
                    <a:cubicBezTo>
                      <a:pt x="299" y="15"/>
                      <a:pt x="297" y="17"/>
                      <a:pt x="29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2" y="17"/>
                      <a:pt x="0" y="15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7" y="0"/>
                      <a:pt x="299" y="2"/>
                      <a:pt x="299" y="4"/>
                    </a:cubicBezTo>
                    <a:lnTo>
                      <a:pt x="299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9231" name="Group 811"/>
            <p:cNvGrpSpPr>
              <a:grpSpLocks/>
            </p:cNvGrpSpPr>
            <p:nvPr/>
          </p:nvGrpSpPr>
          <p:grpSpPr bwMode="auto">
            <a:xfrm>
              <a:off x="966785" y="635000"/>
              <a:ext cx="561975" cy="1406525"/>
              <a:chOff x="0" y="0"/>
              <a:chExt cx="354" cy="886"/>
            </a:xfrm>
          </p:grpSpPr>
          <p:sp>
            <p:nvSpPr>
              <p:cNvPr id="9232" name="Freeform 812"/>
              <p:cNvSpPr>
                <a:spLocks noChangeArrowheads="1"/>
              </p:cNvSpPr>
              <p:nvPr/>
            </p:nvSpPr>
            <p:spPr bwMode="auto">
              <a:xfrm>
                <a:off x="0" y="152"/>
                <a:ext cx="354" cy="734"/>
              </a:xfrm>
              <a:custGeom>
                <a:avLst/>
                <a:gdLst>
                  <a:gd name="T0" fmla="*/ 41 w 54"/>
                  <a:gd name="T1" fmla="*/ 0 h 116"/>
                  <a:gd name="T2" fmla="*/ 14 w 54"/>
                  <a:gd name="T3" fmla="*/ 0 h 116"/>
                  <a:gd name="T4" fmla="*/ 0 w 54"/>
                  <a:gd name="T5" fmla="*/ 12 h 116"/>
                  <a:gd name="T6" fmla="*/ 0 w 54"/>
                  <a:gd name="T7" fmla="*/ 12 h 116"/>
                  <a:gd name="T8" fmla="*/ 0 w 54"/>
                  <a:gd name="T9" fmla="*/ 14 h 116"/>
                  <a:gd name="T10" fmla="*/ 0 w 54"/>
                  <a:gd name="T11" fmla="*/ 52 h 116"/>
                  <a:gd name="T12" fmla="*/ 4 w 54"/>
                  <a:gd name="T13" fmla="*/ 57 h 116"/>
                  <a:gd name="T14" fmla="*/ 9 w 54"/>
                  <a:gd name="T15" fmla="*/ 52 h 116"/>
                  <a:gd name="T16" fmla="*/ 9 w 54"/>
                  <a:gd name="T17" fmla="*/ 19 h 116"/>
                  <a:gd name="T18" fmla="*/ 13 w 54"/>
                  <a:gd name="T19" fmla="*/ 19 h 116"/>
                  <a:gd name="T20" fmla="*/ 13 w 54"/>
                  <a:gd name="T21" fmla="*/ 51 h 116"/>
                  <a:gd name="T22" fmla="*/ 13 w 54"/>
                  <a:gd name="T23" fmla="*/ 52 h 116"/>
                  <a:gd name="T24" fmla="*/ 13 w 54"/>
                  <a:gd name="T25" fmla="*/ 109 h 116"/>
                  <a:gd name="T26" fmla="*/ 19 w 54"/>
                  <a:gd name="T27" fmla="*/ 116 h 116"/>
                  <a:gd name="T28" fmla="*/ 26 w 54"/>
                  <a:gd name="T29" fmla="*/ 109 h 116"/>
                  <a:gd name="T30" fmla="*/ 26 w 54"/>
                  <a:gd name="T31" fmla="*/ 59 h 116"/>
                  <a:gd name="T32" fmla="*/ 29 w 54"/>
                  <a:gd name="T33" fmla="*/ 59 h 116"/>
                  <a:gd name="T34" fmla="*/ 29 w 54"/>
                  <a:gd name="T35" fmla="*/ 109 h 116"/>
                  <a:gd name="T36" fmla="*/ 35 w 54"/>
                  <a:gd name="T37" fmla="*/ 116 h 116"/>
                  <a:gd name="T38" fmla="*/ 41 w 54"/>
                  <a:gd name="T39" fmla="*/ 109 h 116"/>
                  <a:gd name="T40" fmla="*/ 41 w 54"/>
                  <a:gd name="T41" fmla="*/ 51 h 116"/>
                  <a:gd name="T42" fmla="*/ 41 w 54"/>
                  <a:gd name="T43" fmla="*/ 50 h 116"/>
                  <a:gd name="T44" fmla="*/ 41 w 54"/>
                  <a:gd name="T45" fmla="*/ 19 h 116"/>
                  <a:gd name="T46" fmla="*/ 45 w 54"/>
                  <a:gd name="T47" fmla="*/ 19 h 116"/>
                  <a:gd name="T48" fmla="*/ 45 w 54"/>
                  <a:gd name="T49" fmla="*/ 52 h 116"/>
                  <a:gd name="T50" fmla="*/ 50 w 54"/>
                  <a:gd name="T51" fmla="*/ 57 h 116"/>
                  <a:gd name="T52" fmla="*/ 54 w 54"/>
                  <a:gd name="T53" fmla="*/ 52 h 116"/>
                  <a:gd name="T54" fmla="*/ 54 w 54"/>
                  <a:gd name="T55" fmla="*/ 14 h 116"/>
                  <a:gd name="T56" fmla="*/ 54 w 54"/>
                  <a:gd name="T57" fmla="*/ 12 h 116"/>
                  <a:gd name="T58" fmla="*/ 54 w 54"/>
                  <a:gd name="T59" fmla="*/ 11 h 116"/>
                  <a:gd name="T60" fmla="*/ 41 w 54"/>
                  <a:gd name="T61" fmla="*/ 0 h 1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54"/>
                  <a:gd name="T94" fmla="*/ 0 h 116"/>
                  <a:gd name="T95" fmla="*/ 54 w 54"/>
                  <a:gd name="T96" fmla="*/ 116 h 11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54" h="116">
                    <a:moveTo>
                      <a:pt x="41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4" y="0"/>
                      <a:pt x="0" y="9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5"/>
                      <a:pt x="2" y="57"/>
                      <a:pt x="4" y="57"/>
                    </a:cubicBezTo>
                    <a:cubicBezTo>
                      <a:pt x="7" y="57"/>
                      <a:pt x="9" y="55"/>
                      <a:pt x="9" y="52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2"/>
                      <a:pt x="13" y="52"/>
                    </a:cubicBezTo>
                    <a:cubicBezTo>
                      <a:pt x="13" y="109"/>
                      <a:pt x="13" y="109"/>
                      <a:pt x="13" y="109"/>
                    </a:cubicBezTo>
                    <a:cubicBezTo>
                      <a:pt x="13" y="113"/>
                      <a:pt x="16" y="116"/>
                      <a:pt x="19" y="116"/>
                    </a:cubicBezTo>
                    <a:cubicBezTo>
                      <a:pt x="23" y="116"/>
                      <a:pt x="26" y="113"/>
                      <a:pt x="26" y="10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9" y="113"/>
                      <a:pt x="31" y="116"/>
                      <a:pt x="35" y="116"/>
                    </a:cubicBezTo>
                    <a:cubicBezTo>
                      <a:pt x="38" y="116"/>
                      <a:pt x="41" y="113"/>
                      <a:pt x="41" y="109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5" y="55"/>
                      <a:pt x="47" y="57"/>
                      <a:pt x="50" y="57"/>
                    </a:cubicBezTo>
                    <a:cubicBezTo>
                      <a:pt x="52" y="57"/>
                      <a:pt x="54" y="55"/>
                      <a:pt x="54" y="52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7"/>
                      <a:pt x="50" y="0"/>
                      <a:pt x="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33" name="Oval 813"/>
              <p:cNvSpPr>
                <a:spLocks noChangeArrowheads="1"/>
              </p:cNvSpPr>
              <p:nvPr/>
            </p:nvSpPr>
            <p:spPr bwMode="auto">
              <a:xfrm>
                <a:off x="105" y="0"/>
                <a:ext cx="144" cy="1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9234" name="组合 8"/>
          <p:cNvGrpSpPr>
            <a:grpSpLocks/>
          </p:cNvGrpSpPr>
          <p:nvPr/>
        </p:nvGrpSpPr>
        <p:grpSpPr bwMode="auto">
          <a:xfrm>
            <a:off x="6261916" y="2400355"/>
            <a:ext cx="4611831" cy="2701573"/>
            <a:chOff x="0" y="0"/>
            <a:chExt cx="4879975" cy="2859088"/>
          </a:xfrm>
        </p:grpSpPr>
        <p:grpSp>
          <p:nvGrpSpPr>
            <p:cNvPr id="9235" name="组合 6"/>
            <p:cNvGrpSpPr>
              <a:grpSpLocks/>
            </p:cNvGrpSpPr>
            <p:nvPr/>
          </p:nvGrpSpPr>
          <p:grpSpPr bwMode="auto">
            <a:xfrm>
              <a:off x="0" y="0"/>
              <a:ext cx="4879975" cy="2859088"/>
              <a:chOff x="0" y="0"/>
              <a:chExt cx="4879975" cy="2859088"/>
            </a:xfrm>
          </p:grpSpPr>
          <p:grpSp>
            <p:nvGrpSpPr>
              <p:cNvPr id="9236" name="组合 2"/>
              <p:cNvGrpSpPr>
                <a:grpSpLocks/>
              </p:cNvGrpSpPr>
              <p:nvPr/>
            </p:nvGrpSpPr>
            <p:grpSpPr bwMode="auto">
              <a:xfrm>
                <a:off x="276225" y="0"/>
                <a:ext cx="4325938" cy="2481263"/>
                <a:chOff x="0" y="0"/>
                <a:chExt cx="4325938" cy="2481263"/>
              </a:xfrm>
            </p:grpSpPr>
            <p:sp>
              <p:nvSpPr>
                <p:cNvPr id="9237" name="Freeform 299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325938" cy="2481263"/>
                </a:xfrm>
                <a:custGeom>
                  <a:avLst/>
                  <a:gdLst>
                    <a:gd name="T0" fmla="*/ 253 w 265"/>
                    <a:gd name="T1" fmla="*/ 0 h 151"/>
                    <a:gd name="T2" fmla="*/ 12 w 265"/>
                    <a:gd name="T3" fmla="*/ 0 h 151"/>
                    <a:gd name="T4" fmla="*/ 0 w 265"/>
                    <a:gd name="T5" fmla="*/ 12 h 151"/>
                    <a:gd name="T6" fmla="*/ 0 w 265"/>
                    <a:gd name="T7" fmla="*/ 139 h 151"/>
                    <a:gd name="T8" fmla="*/ 12 w 265"/>
                    <a:gd name="T9" fmla="*/ 151 h 151"/>
                    <a:gd name="T10" fmla="*/ 253 w 265"/>
                    <a:gd name="T11" fmla="*/ 151 h 151"/>
                    <a:gd name="T12" fmla="*/ 265 w 265"/>
                    <a:gd name="T13" fmla="*/ 139 h 151"/>
                    <a:gd name="T14" fmla="*/ 265 w 265"/>
                    <a:gd name="T15" fmla="*/ 12 h 151"/>
                    <a:gd name="T16" fmla="*/ 253 w 265"/>
                    <a:gd name="T17" fmla="*/ 0 h 151"/>
                    <a:gd name="T18" fmla="*/ 253 w 265"/>
                    <a:gd name="T19" fmla="*/ 139 h 151"/>
                    <a:gd name="T20" fmla="*/ 12 w 265"/>
                    <a:gd name="T21" fmla="*/ 139 h 151"/>
                    <a:gd name="T22" fmla="*/ 12 w 265"/>
                    <a:gd name="T23" fmla="*/ 15 h 151"/>
                    <a:gd name="T24" fmla="*/ 253 w 265"/>
                    <a:gd name="T25" fmla="*/ 15 h 151"/>
                    <a:gd name="T26" fmla="*/ 253 w 265"/>
                    <a:gd name="T27" fmla="*/ 139 h 15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65"/>
                    <a:gd name="T43" fmla="*/ 0 h 151"/>
                    <a:gd name="T44" fmla="*/ 265 w 265"/>
                    <a:gd name="T45" fmla="*/ 151 h 15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65" h="151">
                      <a:moveTo>
                        <a:pt x="25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145"/>
                        <a:pt x="5" y="151"/>
                        <a:pt x="12" y="151"/>
                      </a:cubicBezTo>
                      <a:cubicBezTo>
                        <a:pt x="253" y="151"/>
                        <a:pt x="253" y="151"/>
                        <a:pt x="253" y="151"/>
                      </a:cubicBezTo>
                      <a:cubicBezTo>
                        <a:pt x="260" y="151"/>
                        <a:pt x="265" y="145"/>
                        <a:pt x="265" y="139"/>
                      </a:cubicBezTo>
                      <a:cubicBezTo>
                        <a:pt x="265" y="12"/>
                        <a:pt x="265" y="12"/>
                        <a:pt x="265" y="12"/>
                      </a:cubicBezTo>
                      <a:cubicBezTo>
                        <a:pt x="265" y="5"/>
                        <a:pt x="260" y="0"/>
                        <a:pt x="253" y="0"/>
                      </a:cubicBezTo>
                      <a:close/>
                      <a:moveTo>
                        <a:pt x="253" y="139"/>
                      </a:moveTo>
                      <a:cubicBezTo>
                        <a:pt x="12" y="139"/>
                        <a:pt x="12" y="139"/>
                        <a:pt x="12" y="139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253" y="15"/>
                        <a:pt x="253" y="15"/>
                        <a:pt x="253" y="15"/>
                      </a:cubicBezTo>
                      <a:lnTo>
                        <a:pt x="253" y="1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1176924"/>
                  <a:endParaRPr lang="zh-CN" altLang="zh-CN" sz="2300" dirty="0">
                    <a:solidFill>
                      <a:srgbClr val="000000"/>
                    </a:solidFill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  <p:sp>
              <p:nvSpPr>
                <p:cNvPr id="9238" name="矩形 858"/>
                <p:cNvSpPr>
                  <a:spLocks noChangeArrowheads="1"/>
                </p:cNvSpPr>
                <p:nvPr/>
              </p:nvSpPr>
              <p:spPr bwMode="auto">
                <a:xfrm>
                  <a:off x="2546448" y="241300"/>
                  <a:ext cx="1612703" cy="2052638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1176924"/>
                  <a:endParaRPr lang="zh-CN" altLang="zh-CN" sz="2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9239" name="Freeform 298"/>
              <p:cNvSpPr>
                <a:spLocks noChangeArrowheads="1"/>
              </p:cNvSpPr>
              <p:nvPr/>
            </p:nvSpPr>
            <p:spPr bwMode="auto">
              <a:xfrm>
                <a:off x="0" y="2579688"/>
                <a:ext cx="4879975" cy="279400"/>
              </a:xfrm>
              <a:custGeom>
                <a:avLst/>
                <a:gdLst>
                  <a:gd name="T0" fmla="*/ 299 w 299"/>
                  <a:gd name="T1" fmla="*/ 13 h 17"/>
                  <a:gd name="T2" fmla="*/ 295 w 299"/>
                  <a:gd name="T3" fmla="*/ 17 h 17"/>
                  <a:gd name="T4" fmla="*/ 4 w 299"/>
                  <a:gd name="T5" fmla="*/ 17 h 17"/>
                  <a:gd name="T6" fmla="*/ 0 w 299"/>
                  <a:gd name="T7" fmla="*/ 13 h 17"/>
                  <a:gd name="T8" fmla="*/ 0 w 299"/>
                  <a:gd name="T9" fmla="*/ 4 h 17"/>
                  <a:gd name="T10" fmla="*/ 4 w 299"/>
                  <a:gd name="T11" fmla="*/ 0 h 17"/>
                  <a:gd name="T12" fmla="*/ 295 w 299"/>
                  <a:gd name="T13" fmla="*/ 0 h 17"/>
                  <a:gd name="T14" fmla="*/ 299 w 299"/>
                  <a:gd name="T15" fmla="*/ 4 h 17"/>
                  <a:gd name="T16" fmla="*/ 299 w 299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9"/>
                  <a:gd name="T28" fmla="*/ 0 h 17"/>
                  <a:gd name="T29" fmla="*/ 299 w 299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9" h="17">
                    <a:moveTo>
                      <a:pt x="299" y="13"/>
                    </a:moveTo>
                    <a:cubicBezTo>
                      <a:pt x="299" y="15"/>
                      <a:pt x="297" y="17"/>
                      <a:pt x="295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2" y="17"/>
                      <a:pt x="0" y="15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7" y="0"/>
                      <a:pt x="299" y="2"/>
                      <a:pt x="299" y="4"/>
                    </a:cubicBezTo>
                    <a:lnTo>
                      <a:pt x="299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9240" name="Group 816"/>
            <p:cNvGrpSpPr>
              <a:grpSpLocks/>
            </p:cNvGrpSpPr>
            <p:nvPr/>
          </p:nvGrpSpPr>
          <p:grpSpPr bwMode="auto">
            <a:xfrm>
              <a:off x="3280022" y="634999"/>
              <a:ext cx="709566" cy="1494585"/>
              <a:chOff x="0" y="0"/>
              <a:chExt cx="442" cy="931"/>
            </a:xfrm>
          </p:grpSpPr>
          <p:sp>
            <p:nvSpPr>
              <p:cNvPr id="9241" name="Oval 817"/>
              <p:cNvSpPr>
                <a:spLocks noChangeArrowheads="1"/>
              </p:cNvSpPr>
              <p:nvPr/>
            </p:nvSpPr>
            <p:spPr bwMode="auto">
              <a:xfrm>
                <a:off x="143" y="0"/>
                <a:ext cx="143" cy="1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42" name="Freeform 818"/>
              <p:cNvSpPr>
                <a:spLocks noChangeArrowheads="1"/>
              </p:cNvSpPr>
              <p:nvPr/>
            </p:nvSpPr>
            <p:spPr bwMode="auto">
              <a:xfrm>
                <a:off x="0" y="167"/>
                <a:ext cx="442" cy="764"/>
              </a:xfrm>
              <a:custGeom>
                <a:avLst/>
                <a:gdLst>
                  <a:gd name="T0" fmla="*/ 64 w 65"/>
                  <a:gd name="T1" fmla="*/ 42 h 115"/>
                  <a:gd name="T2" fmla="*/ 52 w 65"/>
                  <a:gd name="T3" fmla="*/ 7 h 115"/>
                  <a:gd name="T4" fmla="*/ 45 w 65"/>
                  <a:gd name="T5" fmla="*/ 0 h 115"/>
                  <a:gd name="T6" fmla="*/ 19 w 65"/>
                  <a:gd name="T7" fmla="*/ 0 h 115"/>
                  <a:gd name="T8" fmla="*/ 13 w 65"/>
                  <a:gd name="T9" fmla="*/ 4 h 115"/>
                  <a:gd name="T10" fmla="*/ 12 w 65"/>
                  <a:gd name="T11" fmla="*/ 5 h 115"/>
                  <a:gd name="T12" fmla="*/ 12 w 65"/>
                  <a:gd name="T13" fmla="*/ 5 h 115"/>
                  <a:gd name="T14" fmla="*/ 12 w 65"/>
                  <a:gd name="T15" fmla="*/ 6 h 115"/>
                  <a:gd name="T16" fmla="*/ 0 w 65"/>
                  <a:gd name="T17" fmla="*/ 42 h 115"/>
                  <a:gd name="T18" fmla="*/ 3 w 65"/>
                  <a:gd name="T19" fmla="*/ 48 h 115"/>
                  <a:gd name="T20" fmla="*/ 9 w 65"/>
                  <a:gd name="T21" fmla="*/ 45 h 115"/>
                  <a:gd name="T22" fmla="*/ 18 w 65"/>
                  <a:gd name="T23" fmla="*/ 16 h 115"/>
                  <a:gd name="T24" fmla="*/ 19 w 65"/>
                  <a:gd name="T25" fmla="*/ 16 h 115"/>
                  <a:gd name="T26" fmla="*/ 20 w 65"/>
                  <a:gd name="T27" fmla="*/ 16 h 115"/>
                  <a:gd name="T28" fmla="*/ 6 w 65"/>
                  <a:gd name="T29" fmla="*/ 68 h 115"/>
                  <a:gd name="T30" fmla="*/ 20 w 65"/>
                  <a:gd name="T31" fmla="*/ 68 h 115"/>
                  <a:gd name="T32" fmla="*/ 20 w 65"/>
                  <a:gd name="T33" fmla="*/ 109 h 115"/>
                  <a:gd name="T34" fmla="*/ 25 w 65"/>
                  <a:gd name="T35" fmla="*/ 115 h 115"/>
                  <a:gd name="T36" fmla="*/ 31 w 65"/>
                  <a:gd name="T37" fmla="*/ 109 h 115"/>
                  <a:gd name="T38" fmla="*/ 31 w 65"/>
                  <a:gd name="T39" fmla="*/ 68 h 115"/>
                  <a:gd name="T40" fmla="*/ 34 w 65"/>
                  <a:gd name="T41" fmla="*/ 68 h 115"/>
                  <a:gd name="T42" fmla="*/ 34 w 65"/>
                  <a:gd name="T43" fmla="*/ 109 h 115"/>
                  <a:gd name="T44" fmla="*/ 39 w 65"/>
                  <a:gd name="T45" fmla="*/ 115 h 115"/>
                  <a:gd name="T46" fmla="*/ 44 w 65"/>
                  <a:gd name="T47" fmla="*/ 109 h 115"/>
                  <a:gd name="T48" fmla="*/ 44 w 65"/>
                  <a:gd name="T49" fmla="*/ 68 h 115"/>
                  <a:gd name="T50" fmla="*/ 58 w 65"/>
                  <a:gd name="T51" fmla="*/ 68 h 115"/>
                  <a:gd name="T52" fmla="*/ 44 w 65"/>
                  <a:gd name="T53" fmla="*/ 16 h 115"/>
                  <a:gd name="T54" fmla="*/ 45 w 65"/>
                  <a:gd name="T55" fmla="*/ 16 h 115"/>
                  <a:gd name="T56" fmla="*/ 46 w 65"/>
                  <a:gd name="T57" fmla="*/ 16 h 115"/>
                  <a:gd name="T58" fmla="*/ 55 w 65"/>
                  <a:gd name="T59" fmla="*/ 45 h 115"/>
                  <a:gd name="T60" fmla="*/ 61 w 65"/>
                  <a:gd name="T61" fmla="*/ 48 h 115"/>
                  <a:gd name="T62" fmla="*/ 64 w 65"/>
                  <a:gd name="T63" fmla="*/ 42 h 11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5"/>
                  <a:gd name="T97" fmla="*/ 0 h 115"/>
                  <a:gd name="T98" fmla="*/ 65 w 65"/>
                  <a:gd name="T99" fmla="*/ 115 h 11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5" h="115">
                    <a:moveTo>
                      <a:pt x="64" y="42"/>
                    </a:moveTo>
                    <a:cubicBezTo>
                      <a:pt x="52" y="7"/>
                      <a:pt x="52" y="7"/>
                      <a:pt x="52" y="7"/>
                    </a:cubicBezTo>
                    <a:cubicBezTo>
                      <a:pt x="52" y="3"/>
                      <a:pt x="49" y="0"/>
                      <a:pt x="4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4" y="2"/>
                      <a:pt x="13" y="4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6"/>
                      <a:pt x="12" y="6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5"/>
                      <a:pt x="1" y="48"/>
                      <a:pt x="3" y="48"/>
                    </a:cubicBezTo>
                    <a:cubicBezTo>
                      <a:pt x="6" y="49"/>
                      <a:pt x="8" y="48"/>
                      <a:pt x="9" y="45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9" y="16"/>
                      <a:pt x="19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20" y="112"/>
                      <a:pt x="22" y="115"/>
                      <a:pt x="25" y="115"/>
                    </a:cubicBezTo>
                    <a:cubicBezTo>
                      <a:pt x="28" y="115"/>
                      <a:pt x="31" y="112"/>
                      <a:pt x="31" y="109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4" y="109"/>
                      <a:pt x="34" y="109"/>
                      <a:pt x="34" y="109"/>
                    </a:cubicBezTo>
                    <a:cubicBezTo>
                      <a:pt x="34" y="112"/>
                      <a:pt x="36" y="115"/>
                      <a:pt x="39" y="115"/>
                    </a:cubicBezTo>
                    <a:cubicBezTo>
                      <a:pt x="42" y="115"/>
                      <a:pt x="44" y="112"/>
                      <a:pt x="44" y="109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6" y="16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6" y="48"/>
                      <a:pt x="59" y="49"/>
                      <a:pt x="61" y="48"/>
                    </a:cubicBezTo>
                    <a:cubicBezTo>
                      <a:pt x="63" y="47"/>
                      <a:pt x="65" y="45"/>
                      <a:pt x="6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9243" name="组合 4"/>
          <p:cNvGrpSpPr>
            <a:grpSpLocks/>
          </p:cNvGrpSpPr>
          <p:nvPr/>
        </p:nvGrpSpPr>
        <p:grpSpPr bwMode="auto">
          <a:xfrm>
            <a:off x="3006330" y="1887341"/>
            <a:ext cx="5939570" cy="3400592"/>
            <a:chOff x="0" y="0"/>
            <a:chExt cx="6284913" cy="3598863"/>
          </a:xfrm>
        </p:grpSpPr>
        <p:grpSp>
          <p:nvGrpSpPr>
            <p:cNvPr id="9244" name="组合 3"/>
            <p:cNvGrpSpPr>
              <a:grpSpLocks/>
            </p:cNvGrpSpPr>
            <p:nvPr/>
          </p:nvGrpSpPr>
          <p:grpSpPr bwMode="auto">
            <a:xfrm>
              <a:off x="0" y="0"/>
              <a:ext cx="6284913" cy="3598863"/>
              <a:chOff x="0" y="0"/>
              <a:chExt cx="6284913" cy="3598863"/>
            </a:xfrm>
          </p:grpSpPr>
          <p:sp>
            <p:nvSpPr>
              <p:cNvPr id="9245" name="Freeform 57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6284913" cy="3598863"/>
              </a:xfrm>
              <a:custGeom>
                <a:avLst/>
                <a:gdLst>
                  <a:gd name="T0" fmla="*/ 367 w 385"/>
                  <a:gd name="T1" fmla="*/ 0 h 219"/>
                  <a:gd name="T2" fmla="*/ 18 w 385"/>
                  <a:gd name="T3" fmla="*/ 0 h 219"/>
                  <a:gd name="T4" fmla="*/ 0 w 385"/>
                  <a:gd name="T5" fmla="*/ 18 h 219"/>
                  <a:gd name="T6" fmla="*/ 0 w 385"/>
                  <a:gd name="T7" fmla="*/ 202 h 219"/>
                  <a:gd name="T8" fmla="*/ 18 w 385"/>
                  <a:gd name="T9" fmla="*/ 219 h 219"/>
                  <a:gd name="T10" fmla="*/ 367 w 385"/>
                  <a:gd name="T11" fmla="*/ 219 h 219"/>
                  <a:gd name="T12" fmla="*/ 385 w 385"/>
                  <a:gd name="T13" fmla="*/ 202 h 219"/>
                  <a:gd name="T14" fmla="*/ 385 w 385"/>
                  <a:gd name="T15" fmla="*/ 18 h 219"/>
                  <a:gd name="T16" fmla="*/ 367 w 385"/>
                  <a:gd name="T17" fmla="*/ 0 h 219"/>
                  <a:gd name="T18" fmla="*/ 367 w 385"/>
                  <a:gd name="T19" fmla="*/ 203 h 219"/>
                  <a:gd name="T20" fmla="*/ 18 w 385"/>
                  <a:gd name="T21" fmla="*/ 203 h 219"/>
                  <a:gd name="T22" fmla="*/ 18 w 385"/>
                  <a:gd name="T23" fmla="*/ 23 h 219"/>
                  <a:gd name="T24" fmla="*/ 367 w 385"/>
                  <a:gd name="T25" fmla="*/ 23 h 219"/>
                  <a:gd name="T26" fmla="*/ 367 w 385"/>
                  <a:gd name="T27" fmla="*/ 203 h 2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85"/>
                  <a:gd name="T43" fmla="*/ 0 h 219"/>
                  <a:gd name="T44" fmla="*/ 385 w 385"/>
                  <a:gd name="T45" fmla="*/ 219 h 21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85" h="219">
                    <a:moveTo>
                      <a:pt x="367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11"/>
                      <a:pt x="8" y="219"/>
                      <a:pt x="18" y="219"/>
                    </a:cubicBezTo>
                    <a:cubicBezTo>
                      <a:pt x="367" y="219"/>
                      <a:pt x="367" y="219"/>
                      <a:pt x="367" y="219"/>
                    </a:cubicBezTo>
                    <a:cubicBezTo>
                      <a:pt x="377" y="219"/>
                      <a:pt x="385" y="211"/>
                      <a:pt x="385" y="202"/>
                    </a:cubicBezTo>
                    <a:cubicBezTo>
                      <a:pt x="385" y="18"/>
                      <a:pt x="385" y="18"/>
                      <a:pt x="385" y="18"/>
                    </a:cubicBezTo>
                    <a:cubicBezTo>
                      <a:pt x="385" y="8"/>
                      <a:pt x="377" y="0"/>
                      <a:pt x="367" y="0"/>
                    </a:cubicBezTo>
                    <a:close/>
                    <a:moveTo>
                      <a:pt x="367" y="203"/>
                    </a:moveTo>
                    <a:cubicBezTo>
                      <a:pt x="18" y="203"/>
                      <a:pt x="18" y="203"/>
                      <a:pt x="18" y="20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367" y="23"/>
                      <a:pt x="367" y="23"/>
                      <a:pt x="367" y="23"/>
                    </a:cubicBezTo>
                    <a:lnTo>
                      <a:pt x="367" y="2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46" name="矩形 857"/>
              <p:cNvSpPr>
                <a:spLocks noChangeArrowheads="1"/>
              </p:cNvSpPr>
              <p:nvPr/>
            </p:nvSpPr>
            <p:spPr bwMode="auto">
              <a:xfrm>
                <a:off x="287241" y="352425"/>
                <a:ext cx="5791391" cy="277018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9247" name="矩形 871"/>
            <p:cNvSpPr>
              <a:spLocks noChangeArrowheads="1"/>
            </p:cNvSpPr>
            <p:nvPr/>
          </p:nvSpPr>
          <p:spPr bwMode="auto">
            <a:xfrm>
              <a:off x="570182" y="1050575"/>
              <a:ext cx="5316368" cy="16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>
              <a:spAutoFit/>
            </a:bodyPr>
            <a:lstStyle/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</a:t>
              </a:r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  <a:p>
              <a:pPr defTabSz="1176924">
                <a:lnSpc>
                  <a:spcPct val="150000"/>
                </a:lnSpc>
                <a:defRPr sz="1800" spc="0" baseline="0"/>
              </a:pP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6606615"/>
      </p:ext>
    </p:extLst>
  </p:cSld>
  <p:clrMapOvr>
    <a:masterClrMapping/>
  </p:clrMapOvr>
  <p:transition spd="slow" advTm="111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2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2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081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6" name="矩形 15"/>
          <p:cNvSpPr/>
          <p:nvPr/>
        </p:nvSpPr>
        <p:spPr>
          <a:xfrm>
            <a:off x="3384707" y="4938722"/>
            <a:ext cx="5400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  <a:r>
              <a: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PROJECTS  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SHOW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781991" y="1248210"/>
            <a:ext cx="2610262" cy="3000017"/>
            <a:chOff x="4781991" y="1248210"/>
            <a:chExt cx="2610262" cy="3000017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781991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781992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194412" y="2179238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 flipH="1">
              <a:off x="6522098" y="1998256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6517461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217044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652096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6087148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6522200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6087071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652147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217120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6087070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522095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41" name="等腰三角形 40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2" name="等腰三角形 51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7" name="等腰三角形 5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8" name="等腰三角形 5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068139"/>
      </p:ext>
    </p:extLst>
  </p:cSld>
  <p:clrMapOvr>
    <a:masterClrMapping/>
  </p:clrMapOvr>
  <p:transition spd="slow" advTm="407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0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/>
          <p:cNvGrpSpPr/>
          <p:nvPr/>
        </p:nvGrpSpPr>
        <p:grpSpPr>
          <a:xfrm>
            <a:off x="768138" y="1608044"/>
            <a:ext cx="3494629" cy="3924106"/>
            <a:chOff x="884238" y="2200275"/>
            <a:chExt cx="1144587" cy="1122363"/>
          </a:xfrm>
          <a:noFill/>
        </p:grpSpPr>
        <p:sp>
          <p:nvSpPr>
            <p:cNvPr id="7" name="Freeform 1218"/>
            <p:cNvSpPr>
              <a:spLocks/>
            </p:cNvSpPr>
            <p:nvPr/>
          </p:nvSpPr>
          <p:spPr bwMode="auto">
            <a:xfrm>
              <a:off x="1084263" y="2506663"/>
              <a:ext cx="42863" cy="2682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0" y="148"/>
                </a:cxn>
                <a:cxn ang="0">
                  <a:pos x="13" y="161"/>
                </a:cxn>
                <a:cxn ang="0">
                  <a:pos x="26" y="149"/>
                </a:cxn>
                <a:cxn ang="0">
                  <a:pos x="13" y="16"/>
                </a:cxn>
                <a:cxn ang="0">
                  <a:pos x="17" y="6"/>
                </a:cxn>
                <a:cxn ang="0">
                  <a:pos x="13" y="0"/>
                </a:cxn>
              </a:cxnLst>
              <a:rect l="0" t="0" r="r" b="b"/>
              <a:pathLst>
                <a:path w="26" h="161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9" y="4"/>
                    <a:pt x="9" y="7"/>
                  </a:cubicBezTo>
                  <a:cubicBezTo>
                    <a:pt x="9" y="8"/>
                    <a:pt x="12" y="14"/>
                    <a:pt x="13" y="1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4"/>
                    <a:pt x="17" y="8"/>
                    <a:pt x="17" y="6"/>
                  </a:cubicBezTo>
                  <a:cubicBezTo>
                    <a:pt x="17" y="4"/>
                    <a:pt x="15" y="0"/>
                    <a:pt x="13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8" name="Oval 1219"/>
            <p:cNvSpPr>
              <a:spLocks noChangeArrowheads="1"/>
            </p:cNvSpPr>
            <p:nvPr/>
          </p:nvSpPr>
          <p:spPr bwMode="auto">
            <a:xfrm>
              <a:off x="1038225" y="2328863"/>
              <a:ext cx="133350" cy="13176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" name="Freeform 1220"/>
            <p:cNvSpPr>
              <a:spLocks noEditPoints="1"/>
            </p:cNvSpPr>
            <p:nvPr/>
          </p:nvSpPr>
          <p:spPr bwMode="auto">
            <a:xfrm>
              <a:off x="884238" y="2501900"/>
              <a:ext cx="398463" cy="817563"/>
            </a:xfrm>
            <a:custGeom>
              <a:avLst/>
              <a:gdLst/>
              <a:ahLst/>
              <a:cxnLst>
                <a:cxn ang="0">
                  <a:pos x="58" y="134"/>
                </a:cxn>
                <a:cxn ang="0">
                  <a:pos x="41" y="81"/>
                </a:cxn>
                <a:cxn ang="0">
                  <a:pos x="47" y="58"/>
                </a:cxn>
                <a:cxn ang="0">
                  <a:pos x="58" y="134"/>
                </a:cxn>
                <a:cxn ang="0">
                  <a:pos x="94" y="0"/>
                </a:cxn>
                <a:cxn ang="0">
                  <a:pos x="41" y="19"/>
                </a:cxn>
                <a:cxn ang="0">
                  <a:pos x="1" y="81"/>
                </a:cxn>
                <a:cxn ang="0">
                  <a:pos x="65" y="183"/>
                </a:cxn>
                <a:cxn ang="0">
                  <a:pos x="67" y="200"/>
                </a:cxn>
                <a:cxn ang="0">
                  <a:pos x="80" y="491"/>
                </a:cxn>
                <a:cxn ang="0">
                  <a:pos x="107" y="491"/>
                </a:cxn>
                <a:cxn ang="0">
                  <a:pos x="120" y="285"/>
                </a:cxn>
                <a:cxn ang="0">
                  <a:pos x="134" y="253"/>
                </a:cxn>
                <a:cxn ang="0">
                  <a:pos x="150" y="284"/>
                </a:cxn>
                <a:cxn ang="0">
                  <a:pos x="173" y="491"/>
                </a:cxn>
                <a:cxn ang="0">
                  <a:pos x="194" y="491"/>
                </a:cxn>
                <a:cxn ang="0">
                  <a:pos x="194" y="199"/>
                </a:cxn>
                <a:cxn ang="0">
                  <a:pos x="201" y="169"/>
                </a:cxn>
                <a:cxn ang="0">
                  <a:pos x="240" y="133"/>
                </a:cxn>
                <a:cxn ang="0">
                  <a:pos x="225" y="109"/>
                </a:cxn>
                <a:cxn ang="0">
                  <a:pos x="209" y="129"/>
                </a:cxn>
                <a:cxn ang="0">
                  <a:pos x="214" y="93"/>
                </a:cxn>
                <a:cxn ang="0">
                  <a:pos x="179" y="30"/>
                </a:cxn>
                <a:cxn ang="0">
                  <a:pos x="187" y="4"/>
                </a:cxn>
                <a:cxn ang="0">
                  <a:pos x="170" y="1"/>
                </a:cxn>
                <a:cxn ang="0">
                  <a:pos x="164" y="3"/>
                </a:cxn>
                <a:cxn ang="0">
                  <a:pos x="149" y="178"/>
                </a:cxn>
                <a:cxn ang="0">
                  <a:pos x="121" y="179"/>
                </a:cxn>
                <a:cxn ang="0">
                  <a:pos x="102" y="3"/>
                </a:cxn>
                <a:cxn ang="0">
                  <a:pos x="94" y="0"/>
                </a:cxn>
              </a:cxnLst>
              <a:rect l="0" t="0" r="r" b="b"/>
              <a:pathLst>
                <a:path w="240" h="491">
                  <a:moveTo>
                    <a:pt x="58" y="134"/>
                  </a:moveTo>
                  <a:cubicBezTo>
                    <a:pt x="50" y="113"/>
                    <a:pt x="41" y="86"/>
                    <a:pt x="41" y="81"/>
                  </a:cubicBezTo>
                  <a:cubicBezTo>
                    <a:pt x="41" y="76"/>
                    <a:pt x="44" y="67"/>
                    <a:pt x="47" y="58"/>
                  </a:cubicBezTo>
                  <a:cubicBezTo>
                    <a:pt x="58" y="134"/>
                    <a:pt x="58" y="134"/>
                    <a:pt x="58" y="134"/>
                  </a:cubicBezTo>
                  <a:moveTo>
                    <a:pt x="94" y="0"/>
                  </a:moveTo>
                  <a:cubicBezTo>
                    <a:pt x="80" y="0"/>
                    <a:pt x="52" y="12"/>
                    <a:pt x="41" y="19"/>
                  </a:cubicBezTo>
                  <a:cubicBezTo>
                    <a:pt x="28" y="29"/>
                    <a:pt x="0" y="71"/>
                    <a:pt x="1" y="81"/>
                  </a:cubicBezTo>
                  <a:cubicBezTo>
                    <a:pt x="2" y="90"/>
                    <a:pt x="53" y="165"/>
                    <a:pt x="65" y="183"/>
                  </a:cubicBezTo>
                  <a:cubicBezTo>
                    <a:pt x="67" y="200"/>
                    <a:pt x="67" y="200"/>
                    <a:pt x="67" y="200"/>
                  </a:cubicBezTo>
                  <a:cubicBezTo>
                    <a:pt x="80" y="491"/>
                    <a:pt x="80" y="491"/>
                    <a:pt x="80" y="491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07" y="491"/>
                    <a:pt x="117" y="329"/>
                    <a:pt x="120" y="285"/>
                  </a:cubicBezTo>
                  <a:cubicBezTo>
                    <a:pt x="121" y="263"/>
                    <a:pt x="127" y="253"/>
                    <a:pt x="134" y="253"/>
                  </a:cubicBezTo>
                  <a:cubicBezTo>
                    <a:pt x="140" y="253"/>
                    <a:pt x="148" y="264"/>
                    <a:pt x="150" y="284"/>
                  </a:cubicBezTo>
                  <a:cubicBezTo>
                    <a:pt x="154" y="324"/>
                    <a:pt x="173" y="491"/>
                    <a:pt x="173" y="491"/>
                  </a:cubicBezTo>
                  <a:cubicBezTo>
                    <a:pt x="194" y="491"/>
                    <a:pt x="194" y="491"/>
                    <a:pt x="194" y="49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01" y="169"/>
                    <a:pt x="201" y="169"/>
                    <a:pt x="201" y="169"/>
                  </a:cubicBezTo>
                  <a:cubicBezTo>
                    <a:pt x="201" y="169"/>
                    <a:pt x="222" y="150"/>
                    <a:pt x="240" y="133"/>
                  </a:cubicBezTo>
                  <a:cubicBezTo>
                    <a:pt x="234" y="125"/>
                    <a:pt x="229" y="117"/>
                    <a:pt x="225" y="109"/>
                  </a:cubicBezTo>
                  <a:cubicBezTo>
                    <a:pt x="221" y="117"/>
                    <a:pt x="209" y="129"/>
                    <a:pt x="209" y="129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181" y="41"/>
                    <a:pt x="180" y="35"/>
                    <a:pt x="179" y="30"/>
                  </a:cubicBezTo>
                  <a:cubicBezTo>
                    <a:pt x="179" y="23"/>
                    <a:pt x="182" y="14"/>
                    <a:pt x="187" y="4"/>
                  </a:cubicBezTo>
                  <a:cubicBezTo>
                    <a:pt x="180" y="2"/>
                    <a:pt x="175" y="1"/>
                    <a:pt x="170" y="1"/>
                  </a:cubicBezTo>
                  <a:cubicBezTo>
                    <a:pt x="167" y="1"/>
                    <a:pt x="165" y="1"/>
                    <a:pt x="164" y="3"/>
                  </a:cubicBezTo>
                  <a:cubicBezTo>
                    <a:pt x="160" y="12"/>
                    <a:pt x="158" y="178"/>
                    <a:pt x="149" y="178"/>
                  </a:cubicBezTo>
                  <a:cubicBezTo>
                    <a:pt x="139" y="178"/>
                    <a:pt x="136" y="179"/>
                    <a:pt x="121" y="179"/>
                  </a:cubicBezTo>
                  <a:cubicBezTo>
                    <a:pt x="106" y="179"/>
                    <a:pt x="106" y="13"/>
                    <a:pt x="102" y="3"/>
                  </a:cubicBezTo>
                  <a:cubicBezTo>
                    <a:pt x="101" y="1"/>
                    <a:pt x="98" y="0"/>
                    <a:pt x="94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Freeform 1221"/>
            <p:cNvSpPr>
              <a:spLocks/>
            </p:cNvSpPr>
            <p:nvPr/>
          </p:nvSpPr>
          <p:spPr bwMode="auto">
            <a:xfrm>
              <a:off x="1782763" y="2505075"/>
              <a:ext cx="44450" cy="269875"/>
            </a:xfrm>
            <a:custGeom>
              <a:avLst/>
              <a:gdLst/>
              <a:ahLst/>
              <a:cxnLst>
                <a:cxn ang="0">
                  <a:pos x="13" y="162"/>
                </a:cxn>
                <a:cxn ang="0">
                  <a:pos x="27" y="150"/>
                </a:cxn>
                <a:cxn ang="0">
                  <a:pos x="14" y="17"/>
                </a:cxn>
                <a:cxn ang="0">
                  <a:pos x="18" y="7"/>
                </a:cxn>
                <a:cxn ang="0">
                  <a:pos x="14" y="1"/>
                </a:cxn>
                <a:cxn ang="0">
                  <a:pos x="9" y="8"/>
                </a:cxn>
                <a:cxn ang="0">
                  <a:pos x="13" y="17"/>
                </a:cxn>
                <a:cxn ang="0">
                  <a:pos x="0" y="149"/>
                </a:cxn>
                <a:cxn ang="0">
                  <a:pos x="13" y="162"/>
                </a:cxn>
              </a:cxnLst>
              <a:rect l="0" t="0" r="r" b="b"/>
              <a:pathLst>
                <a:path w="27" h="162">
                  <a:moveTo>
                    <a:pt x="13" y="16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5"/>
                    <a:pt x="18" y="9"/>
                    <a:pt x="18" y="7"/>
                  </a:cubicBezTo>
                  <a:cubicBezTo>
                    <a:pt x="18" y="5"/>
                    <a:pt x="15" y="0"/>
                    <a:pt x="14" y="1"/>
                  </a:cubicBezTo>
                  <a:cubicBezTo>
                    <a:pt x="12" y="1"/>
                    <a:pt x="9" y="5"/>
                    <a:pt x="9" y="8"/>
                  </a:cubicBezTo>
                  <a:cubicBezTo>
                    <a:pt x="9" y="9"/>
                    <a:pt x="12" y="15"/>
                    <a:pt x="13" y="17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13" y="1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Oval 1222"/>
            <p:cNvSpPr>
              <a:spLocks noChangeArrowheads="1"/>
            </p:cNvSpPr>
            <p:nvPr/>
          </p:nvSpPr>
          <p:spPr bwMode="auto">
            <a:xfrm>
              <a:off x="1739900" y="2328863"/>
              <a:ext cx="130175" cy="13176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Freeform 1223"/>
            <p:cNvSpPr>
              <a:spLocks noEditPoints="1"/>
            </p:cNvSpPr>
            <p:nvPr/>
          </p:nvSpPr>
          <p:spPr bwMode="auto">
            <a:xfrm>
              <a:off x="1635125" y="2492375"/>
              <a:ext cx="393700" cy="827088"/>
            </a:xfrm>
            <a:custGeom>
              <a:avLst/>
              <a:gdLst/>
              <a:ahLst/>
              <a:cxnLst>
                <a:cxn ang="0">
                  <a:pos x="194" y="26"/>
                </a:cxn>
                <a:cxn ang="0">
                  <a:pos x="134" y="9"/>
                </a:cxn>
                <a:cxn ang="0">
                  <a:pos x="118" y="184"/>
                </a:cxn>
                <a:cxn ang="0">
                  <a:pos x="90" y="185"/>
                </a:cxn>
                <a:cxn ang="0">
                  <a:pos x="71" y="9"/>
                </a:cxn>
                <a:cxn ang="0">
                  <a:pos x="50" y="9"/>
                </a:cxn>
                <a:cxn ang="0">
                  <a:pos x="64" y="70"/>
                </a:cxn>
                <a:cxn ang="0">
                  <a:pos x="24" y="116"/>
                </a:cxn>
                <a:cxn ang="0">
                  <a:pos x="27" y="140"/>
                </a:cxn>
                <a:cxn ang="0">
                  <a:pos x="20" y="120"/>
                </a:cxn>
                <a:cxn ang="0">
                  <a:pos x="0" y="138"/>
                </a:cxn>
                <a:cxn ang="0">
                  <a:pos x="34" y="189"/>
                </a:cxn>
                <a:cxn ang="0">
                  <a:pos x="37" y="206"/>
                </a:cxn>
                <a:cxn ang="0">
                  <a:pos x="50" y="497"/>
                </a:cxn>
                <a:cxn ang="0">
                  <a:pos x="76" y="497"/>
                </a:cxn>
                <a:cxn ang="0">
                  <a:pos x="89" y="291"/>
                </a:cxn>
                <a:cxn ang="0">
                  <a:pos x="119" y="290"/>
                </a:cxn>
                <a:cxn ang="0">
                  <a:pos x="142" y="497"/>
                </a:cxn>
                <a:cxn ang="0">
                  <a:pos x="163" y="497"/>
                </a:cxn>
                <a:cxn ang="0">
                  <a:pos x="163" y="205"/>
                </a:cxn>
                <a:cxn ang="0">
                  <a:pos x="170" y="175"/>
                </a:cxn>
                <a:cxn ang="0">
                  <a:pos x="233" y="113"/>
                </a:cxn>
                <a:cxn ang="0">
                  <a:pos x="194" y="26"/>
                </a:cxn>
                <a:cxn ang="0">
                  <a:pos x="195" y="113"/>
                </a:cxn>
                <a:cxn ang="0">
                  <a:pos x="178" y="135"/>
                </a:cxn>
                <a:cxn ang="0">
                  <a:pos x="185" y="85"/>
                </a:cxn>
                <a:cxn ang="0">
                  <a:pos x="195" y="113"/>
                </a:cxn>
              </a:cxnLst>
              <a:rect l="0" t="0" r="r" b="b"/>
              <a:pathLst>
                <a:path w="237" h="497">
                  <a:moveTo>
                    <a:pt x="194" y="26"/>
                  </a:moveTo>
                  <a:cubicBezTo>
                    <a:pt x="183" y="18"/>
                    <a:pt x="138" y="0"/>
                    <a:pt x="134" y="9"/>
                  </a:cubicBezTo>
                  <a:cubicBezTo>
                    <a:pt x="130" y="18"/>
                    <a:pt x="128" y="184"/>
                    <a:pt x="118" y="184"/>
                  </a:cubicBezTo>
                  <a:cubicBezTo>
                    <a:pt x="109" y="184"/>
                    <a:pt x="105" y="185"/>
                    <a:pt x="90" y="185"/>
                  </a:cubicBezTo>
                  <a:cubicBezTo>
                    <a:pt x="75" y="185"/>
                    <a:pt x="75" y="19"/>
                    <a:pt x="71" y="9"/>
                  </a:cubicBezTo>
                  <a:cubicBezTo>
                    <a:pt x="69" y="5"/>
                    <a:pt x="60" y="6"/>
                    <a:pt x="50" y="9"/>
                  </a:cubicBezTo>
                  <a:cubicBezTo>
                    <a:pt x="69" y="54"/>
                    <a:pt x="66" y="65"/>
                    <a:pt x="64" y="70"/>
                  </a:cubicBezTo>
                  <a:cubicBezTo>
                    <a:pt x="61" y="80"/>
                    <a:pt x="43" y="99"/>
                    <a:pt x="24" y="116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5" y="134"/>
                    <a:pt x="22" y="127"/>
                    <a:pt x="20" y="120"/>
                  </a:cubicBezTo>
                  <a:cubicBezTo>
                    <a:pt x="13" y="126"/>
                    <a:pt x="6" y="132"/>
                    <a:pt x="0" y="138"/>
                  </a:cubicBezTo>
                  <a:cubicBezTo>
                    <a:pt x="14" y="159"/>
                    <a:pt x="29" y="180"/>
                    <a:pt x="34" y="189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50" y="497"/>
                    <a:pt x="50" y="497"/>
                    <a:pt x="50" y="497"/>
                  </a:cubicBezTo>
                  <a:cubicBezTo>
                    <a:pt x="76" y="497"/>
                    <a:pt x="76" y="497"/>
                    <a:pt x="76" y="497"/>
                  </a:cubicBezTo>
                  <a:cubicBezTo>
                    <a:pt x="76" y="497"/>
                    <a:pt x="86" y="335"/>
                    <a:pt x="89" y="291"/>
                  </a:cubicBezTo>
                  <a:cubicBezTo>
                    <a:pt x="92" y="247"/>
                    <a:pt x="115" y="251"/>
                    <a:pt x="119" y="290"/>
                  </a:cubicBezTo>
                  <a:cubicBezTo>
                    <a:pt x="123" y="330"/>
                    <a:pt x="142" y="497"/>
                    <a:pt x="142" y="497"/>
                  </a:cubicBezTo>
                  <a:cubicBezTo>
                    <a:pt x="163" y="497"/>
                    <a:pt x="163" y="497"/>
                    <a:pt x="163" y="497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229" y="124"/>
                    <a:pt x="233" y="113"/>
                  </a:cubicBezTo>
                  <a:cubicBezTo>
                    <a:pt x="237" y="102"/>
                    <a:pt x="206" y="33"/>
                    <a:pt x="194" y="26"/>
                  </a:cubicBezTo>
                  <a:close/>
                  <a:moveTo>
                    <a:pt x="195" y="113"/>
                  </a:moveTo>
                  <a:cubicBezTo>
                    <a:pt x="193" y="121"/>
                    <a:pt x="178" y="135"/>
                    <a:pt x="178" y="135"/>
                  </a:cubicBezTo>
                  <a:cubicBezTo>
                    <a:pt x="185" y="85"/>
                    <a:pt x="185" y="85"/>
                    <a:pt x="185" y="85"/>
                  </a:cubicBezTo>
                  <a:cubicBezTo>
                    <a:pt x="185" y="85"/>
                    <a:pt x="196" y="106"/>
                    <a:pt x="195" y="11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" name="Freeform 1224"/>
            <p:cNvSpPr>
              <a:spLocks/>
            </p:cNvSpPr>
            <p:nvPr/>
          </p:nvSpPr>
          <p:spPr bwMode="auto">
            <a:xfrm>
              <a:off x="1438275" y="2424113"/>
              <a:ext cx="49213" cy="280988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6" y="177"/>
                </a:cxn>
                <a:cxn ang="0">
                  <a:pos x="31" y="162"/>
                </a:cxn>
                <a:cxn ang="0">
                  <a:pos x="16" y="0"/>
                </a:cxn>
                <a:cxn ang="0">
                  <a:pos x="0" y="161"/>
                </a:cxn>
              </a:cxnLst>
              <a:rect l="0" t="0" r="r" b="b"/>
              <a:pathLst>
                <a:path w="31" h="177">
                  <a:moveTo>
                    <a:pt x="0" y="161"/>
                  </a:moveTo>
                  <a:lnTo>
                    <a:pt x="16" y="177"/>
                  </a:lnTo>
                  <a:lnTo>
                    <a:pt x="31" y="162"/>
                  </a:lnTo>
                  <a:lnTo>
                    <a:pt x="16" y="0"/>
                  </a:lnTo>
                  <a:lnTo>
                    <a:pt x="0" y="16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Freeform 1225"/>
            <p:cNvSpPr>
              <a:spLocks/>
            </p:cNvSpPr>
            <p:nvPr/>
          </p:nvSpPr>
          <p:spPr bwMode="auto">
            <a:xfrm>
              <a:off x="1455738" y="2400300"/>
              <a:ext cx="15875" cy="3333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20"/>
                </a:cxn>
                <a:cxn ang="0">
                  <a:pos x="9" y="8"/>
                </a:cxn>
                <a:cxn ang="0">
                  <a:pos x="5" y="1"/>
                </a:cxn>
                <a:cxn ang="0">
                  <a:pos x="0" y="8"/>
                </a:cxn>
              </a:cxnLst>
              <a:rect l="0" t="0" r="r" b="b"/>
              <a:pathLst>
                <a:path w="9" h="20">
                  <a:moveTo>
                    <a:pt x="0" y="8"/>
                  </a:moveTo>
                  <a:cubicBezTo>
                    <a:pt x="0" y="11"/>
                    <a:pt x="4" y="20"/>
                    <a:pt x="4" y="20"/>
                  </a:cubicBezTo>
                  <a:cubicBezTo>
                    <a:pt x="4" y="20"/>
                    <a:pt x="9" y="11"/>
                    <a:pt x="9" y="8"/>
                  </a:cubicBezTo>
                  <a:cubicBezTo>
                    <a:pt x="9" y="5"/>
                    <a:pt x="6" y="0"/>
                    <a:pt x="5" y="1"/>
                  </a:cubicBezTo>
                  <a:cubicBezTo>
                    <a:pt x="3" y="1"/>
                    <a:pt x="0" y="6"/>
                    <a:pt x="0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" name="Freeform 1226"/>
            <p:cNvSpPr>
              <a:spLocks noEditPoints="1"/>
            </p:cNvSpPr>
            <p:nvPr/>
          </p:nvSpPr>
          <p:spPr bwMode="auto">
            <a:xfrm>
              <a:off x="1212850" y="2384425"/>
              <a:ext cx="503238" cy="938213"/>
            </a:xfrm>
            <a:custGeom>
              <a:avLst/>
              <a:gdLst/>
              <a:ahLst/>
              <a:cxnLst>
                <a:cxn ang="0">
                  <a:pos x="254" y="30"/>
                </a:cxn>
                <a:cxn ang="0">
                  <a:pos x="186" y="11"/>
                </a:cxn>
                <a:cxn ang="0">
                  <a:pos x="168" y="209"/>
                </a:cxn>
                <a:cxn ang="0">
                  <a:pos x="136" y="210"/>
                </a:cxn>
                <a:cxn ang="0">
                  <a:pos x="115" y="12"/>
                </a:cxn>
                <a:cxn ang="0">
                  <a:pos x="47" y="30"/>
                </a:cxn>
                <a:cxn ang="0">
                  <a:pos x="1" y="99"/>
                </a:cxn>
                <a:cxn ang="0">
                  <a:pos x="73" y="214"/>
                </a:cxn>
                <a:cxn ang="0">
                  <a:pos x="76" y="235"/>
                </a:cxn>
                <a:cxn ang="0">
                  <a:pos x="91" y="564"/>
                </a:cxn>
                <a:cxn ang="0">
                  <a:pos x="121" y="564"/>
                </a:cxn>
                <a:cxn ang="0">
                  <a:pos x="135" y="330"/>
                </a:cxn>
                <a:cxn ang="0">
                  <a:pos x="169" y="330"/>
                </a:cxn>
                <a:cxn ang="0">
                  <a:pos x="195" y="564"/>
                </a:cxn>
                <a:cxn ang="0">
                  <a:pos x="220" y="564"/>
                </a:cxn>
                <a:cxn ang="0">
                  <a:pos x="220" y="233"/>
                </a:cxn>
                <a:cxn ang="0">
                  <a:pos x="227" y="198"/>
                </a:cxn>
                <a:cxn ang="0">
                  <a:pos x="298" y="129"/>
                </a:cxn>
                <a:cxn ang="0">
                  <a:pos x="254" y="30"/>
                </a:cxn>
                <a:cxn ang="0">
                  <a:pos x="46" y="99"/>
                </a:cxn>
                <a:cxn ang="0">
                  <a:pos x="53" y="73"/>
                </a:cxn>
                <a:cxn ang="0">
                  <a:pos x="65" y="159"/>
                </a:cxn>
                <a:cxn ang="0">
                  <a:pos x="46" y="99"/>
                </a:cxn>
                <a:cxn ang="0">
                  <a:pos x="255" y="129"/>
                </a:cxn>
                <a:cxn ang="0">
                  <a:pos x="236" y="153"/>
                </a:cxn>
                <a:cxn ang="0">
                  <a:pos x="244" y="97"/>
                </a:cxn>
                <a:cxn ang="0">
                  <a:pos x="255" y="129"/>
                </a:cxn>
              </a:cxnLst>
              <a:rect l="0" t="0" r="r" b="b"/>
              <a:pathLst>
                <a:path w="302" h="564">
                  <a:moveTo>
                    <a:pt x="254" y="30"/>
                  </a:moveTo>
                  <a:cubicBezTo>
                    <a:pt x="241" y="22"/>
                    <a:pt x="190" y="1"/>
                    <a:pt x="186" y="11"/>
                  </a:cubicBezTo>
                  <a:cubicBezTo>
                    <a:pt x="181" y="21"/>
                    <a:pt x="179" y="209"/>
                    <a:pt x="168" y="209"/>
                  </a:cubicBezTo>
                  <a:cubicBezTo>
                    <a:pt x="157" y="209"/>
                    <a:pt x="153" y="210"/>
                    <a:pt x="136" y="210"/>
                  </a:cubicBezTo>
                  <a:cubicBezTo>
                    <a:pt x="120" y="210"/>
                    <a:pt x="119" y="23"/>
                    <a:pt x="115" y="12"/>
                  </a:cubicBezTo>
                  <a:cubicBezTo>
                    <a:pt x="111" y="0"/>
                    <a:pt x="62" y="19"/>
                    <a:pt x="47" y="30"/>
                  </a:cubicBezTo>
                  <a:cubicBezTo>
                    <a:pt x="32" y="40"/>
                    <a:pt x="0" y="88"/>
                    <a:pt x="1" y="99"/>
                  </a:cubicBezTo>
                  <a:cubicBezTo>
                    <a:pt x="2" y="109"/>
                    <a:pt x="60" y="194"/>
                    <a:pt x="73" y="214"/>
                  </a:cubicBezTo>
                  <a:cubicBezTo>
                    <a:pt x="76" y="235"/>
                    <a:pt x="76" y="235"/>
                    <a:pt x="76" y="235"/>
                  </a:cubicBezTo>
                  <a:cubicBezTo>
                    <a:pt x="91" y="564"/>
                    <a:pt x="91" y="564"/>
                    <a:pt x="91" y="564"/>
                  </a:cubicBezTo>
                  <a:cubicBezTo>
                    <a:pt x="121" y="564"/>
                    <a:pt x="121" y="564"/>
                    <a:pt x="121" y="564"/>
                  </a:cubicBezTo>
                  <a:cubicBezTo>
                    <a:pt x="121" y="564"/>
                    <a:pt x="132" y="380"/>
                    <a:pt x="135" y="330"/>
                  </a:cubicBezTo>
                  <a:cubicBezTo>
                    <a:pt x="138" y="280"/>
                    <a:pt x="164" y="285"/>
                    <a:pt x="169" y="330"/>
                  </a:cubicBezTo>
                  <a:cubicBezTo>
                    <a:pt x="174" y="375"/>
                    <a:pt x="195" y="564"/>
                    <a:pt x="195" y="564"/>
                  </a:cubicBezTo>
                  <a:cubicBezTo>
                    <a:pt x="220" y="564"/>
                    <a:pt x="220" y="564"/>
                    <a:pt x="220" y="564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7" y="198"/>
                    <a:pt x="227" y="198"/>
                    <a:pt x="227" y="198"/>
                  </a:cubicBezTo>
                  <a:cubicBezTo>
                    <a:pt x="227" y="198"/>
                    <a:pt x="294" y="141"/>
                    <a:pt x="298" y="129"/>
                  </a:cubicBezTo>
                  <a:cubicBezTo>
                    <a:pt x="302" y="116"/>
                    <a:pt x="267" y="39"/>
                    <a:pt x="254" y="30"/>
                  </a:cubicBezTo>
                  <a:close/>
                  <a:moveTo>
                    <a:pt x="46" y="99"/>
                  </a:moveTo>
                  <a:cubicBezTo>
                    <a:pt x="46" y="94"/>
                    <a:pt x="49" y="83"/>
                    <a:pt x="53" y="73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57" y="136"/>
                    <a:pt x="46" y="105"/>
                    <a:pt x="46" y="99"/>
                  </a:cubicBezTo>
                  <a:close/>
                  <a:moveTo>
                    <a:pt x="255" y="129"/>
                  </a:moveTo>
                  <a:cubicBezTo>
                    <a:pt x="253" y="137"/>
                    <a:pt x="236" y="153"/>
                    <a:pt x="236" y="153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44" y="97"/>
                    <a:pt x="256" y="120"/>
                    <a:pt x="255" y="12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6" name="Oval 1227"/>
            <p:cNvSpPr>
              <a:spLocks noChangeArrowheads="1"/>
            </p:cNvSpPr>
            <p:nvPr/>
          </p:nvSpPr>
          <p:spPr bwMode="auto">
            <a:xfrm>
              <a:off x="1390650" y="2200275"/>
              <a:ext cx="147638" cy="15081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18" name="Title 1"/>
          <p:cNvSpPr txBox="1">
            <a:spLocks/>
          </p:cNvSpPr>
          <p:nvPr/>
        </p:nvSpPr>
        <p:spPr>
          <a:xfrm>
            <a:off x="5088917" y="1800049"/>
            <a:ext cx="4704846" cy="458038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核心要素</a:t>
            </a:r>
            <a:endParaRPr lang="en-US" sz="2500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88917" y="2568069"/>
            <a:ext cx="4791423" cy="1704411"/>
          </a:xfrm>
          <a:prstGeom prst="rect">
            <a:avLst/>
          </a:prstGeom>
          <a:noFill/>
        </p:spPr>
        <p:txBody>
          <a:bodyPr wrap="square" lIns="115214" tIns="57607" rIns="181440" bIns="45360" numCol="1" spcCol="453600" rtlCol="0">
            <a:spAutoFit/>
          </a:bodyPr>
          <a:lstStyle/>
          <a:p>
            <a:pPr algn="just" defTabSz="1176924"/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176924"/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176924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772793" y="4680126"/>
            <a:ext cx="3339408" cy="734168"/>
            <a:chOff x="5772793" y="4680126"/>
            <a:chExt cx="3339408" cy="734168"/>
          </a:xfrm>
        </p:grpSpPr>
        <p:grpSp>
          <p:nvGrpSpPr>
            <p:cNvPr id="35" name="Group 34"/>
            <p:cNvGrpSpPr/>
            <p:nvPr/>
          </p:nvGrpSpPr>
          <p:grpSpPr>
            <a:xfrm>
              <a:off x="5772793" y="4680126"/>
              <a:ext cx="3339408" cy="734168"/>
              <a:chOff x="4581329" y="3714750"/>
              <a:chExt cx="2650178" cy="582730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4581329" y="3714750"/>
                <a:ext cx="582730" cy="582730"/>
                <a:chOff x="654978" y="3972822"/>
                <a:chExt cx="582730" cy="582730"/>
              </a:xfrm>
            </p:grpSpPr>
            <p:sp>
              <p:nvSpPr>
                <p:cNvPr id="21" name="Oval 20"/>
                <p:cNvSpPr/>
                <p:nvPr/>
              </p:nvSpPr>
              <p:spPr>
                <a:xfrm>
                  <a:off x="654978" y="3972822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>
                  <a:off x="685800" y="4019550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5267129" y="3714750"/>
                <a:ext cx="582730" cy="582730"/>
                <a:chOff x="4516915" y="2816880"/>
                <a:chExt cx="582730" cy="582730"/>
              </a:xfrm>
            </p:grpSpPr>
            <p:sp>
              <p:nvSpPr>
                <p:cNvPr id="24" name="Oval 23"/>
                <p:cNvSpPr/>
                <p:nvPr/>
              </p:nvSpPr>
              <p:spPr>
                <a:xfrm>
                  <a:off x="4516915" y="2816880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4547737" y="2863608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>
                        <a:lumMod val="95000"/>
                      </a:srgbClr>
                    </a:solidFill>
                  </a:endParaRPr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5969751" y="3714750"/>
                <a:ext cx="582730" cy="582730"/>
                <a:chOff x="1143000" y="3710468"/>
                <a:chExt cx="582730" cy="582730"/>
              </a:xfrm>
            </p:grpSpPr>
            <p:sp>
              <p:nvSpPr>
                <p:cNvPr id="27" name="Oval 26"/>
                <p:cNvSpPr/>
                <p:nvPr/>
              </p:nvSpPr>
              <p:spPr>
                <a:xfrm>
                  <a:off x="1143000" y="3710468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>
                  <a:off x="1152240" y="3731575"/>
                  <a:ext cx="474003" cy="43972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6648777" y="3714750"/>
                <a:ext cx="582730" cy="582730"/>
                <a:chOff x="1143000" y="2850820"/>
                <a:chExt cx="582730" cy="582730"/>
              </a:xfrm>
            </p:grpSpPr>
            <p:sp>
              <p:nvSpPr>
                <p:cNvPr id="30" name="Oval 29"/>
                <p:cNvSpPr/>
                <p:nvPr/>
              </p:nvSpPr>
              <p:spPr>
                <a:xfrm>
                  <a:off x="1143000" y="2850820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Rectangle 30"/>
                <p:cNvSpPr/>
                <p:nvPr/>
              </p:nvSpPr>
              <p:spPr>
                <a:xfrm>
                  <a:off x="1229132" y="2897548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>
                        <a:lumMod val="95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8522604" y="4863404"/>
              <a:ext cx="444913" cy="359298"/>
              <a:chOff x="8075613" y="5027614"/>
              <a:chExt cx="619125" cy="500063"/>
            </a:xfrm>
            <a:solidFill>
              <a:schemeClr val="bg1"/>
            </a:solidFill>
          </p:grpSpPr>
          <p:sp>
            <p:nvSpPr>
              <p:cNvPr id="39" name="Freeform 137"/>
              <p:cNvSpPr>
                <a:spLocks noEditPoints="1"/>
              </p:cNvSpPr>
              <p:nvPr/>
            </p:nvSpPr>
            <p:spPr bwMode="auto">
              <a:xfrm>
                <a:off x="8075613" y="5027614"/>
                <a:ext cx="619125" cy="500063"/>
              </a:xfrm>
              <a:custGeom>
                <a:avLst/>
                <a:gdLst>
                  <a:gd name="T0" fmla="*/ 289 w 602"/>
                  <a:gd name="T1" fmla="*/ 93 h 487"/>
                  <a:gd name="T2" fmla="*/ 192 w 602"/>
                  <a:gd name="T3" fmla="*/ 40 h 487"/>
                  <a:gd name="T4" fmla="*/ 107 w 602"/>
                  <a:gd name="T5" fmla="*/ 41 h 487"/>
                  <a:gd name="T6" fmla="*/ 65 w 602"/>
                  <a:gd name="T7" fmla="*/ 68 h 487"/>
                  <a:gd name="T8" fmla="*/ 30 w 602"/>
                  <a:gd name="T9" fmla="*/ 153 h 487"/>
                  <a:gd name="T10" fmla="*/ 46 w 602"/>
                  <a:gd name="T11" fmla="*/ 241 h 487"/>
                  <a:gd name="T12" fmla="*/ 66 w 602"/>
                  <a:gd name="T13" fmla="*/ 276 h 487"/>
                  <a:gd name="T14" fmla="*/ 202 w 602"/>
                  <a:gd name="T15" fmla="*/ 376 h 487"/>
                  <a:gd name="T16" fmla="*/ 303 w 602"/>
                  <a:gd name="T17" fmla="*/ 453 h 487"/>
                  <a:gd name="T18" fmla="*/ 305 w 602"/>
                  <a:gd name="T19" fmla="*/ 452 h 487"/>
                  <a:gd name="T20" fmla="*/ 564 w 602"/>
                  <a:gd name="T21" fmla="*/ 229 h 487"/>
                  <a:gd name="T22" fmla="*/ 569 w 602"/>
                  <a:gd name="T23" fmla="*/ 157 h 487"/>
                  <a:gd name="T24" fmla="*/ 536 w 602"/>
                  <a:gd name="T25" fmla="*/ 76 h 487"/>
                  <a:gd name="T26" fmla="*/ 510 w 602"/>
                  <a:gd name="T27" fmla="*/ 54 h 487"/>
                  <a:gd name="T28" fmla="*/ 422 w 602"/>
                  <a:gd name="T29" fmla="*/ 29 h 487"/>
                  <a:gd name="T30" fmla="*/ 334 w 602"/>
                  <a:gd name="T31" fmla="*/ 62 h 487"/>
                  <a:gd name="T32" fmla="*/ 310 w 602"/>
                  <a:gd name="T33" fmla="*/ 90 h 487"/>
                  <a:gd name="T34" fmla="*/ 291 w 602"/>
                  <a:gd name="T35" fmla="*/ 94 h 487"/>
                  <a:gd name="T36" fmla="*/ 289 w 602"/>
                  <a:gd name="T37" fmla="*/ 93 h 487"/>
                  <a:gd name="T38" fmla="*/ 289 w 602"/>
                  <a:gd name="T39" fmla="*/ 93 h 487"/>
                  <a:gd name="T40" fmla="*/ 199 w 602"/>
                  <a:gd name="T41" fmla="*/ 13 h 487"/>
                  <a:gd name="T42" fmla="*/ 296 w 602"/>
                  <a:gd name="T43" fmla="*/ 62 h 487"/>
                  <a:gd name="T44" fmla="*/ 315 w 602"/>
                  <a:gd name="T45" fmla="*/ 41 h 487"/>
                  <a:gd name="T46" fmla="*/ 421 w 602"/>
                  <a:gd name="T47" fmla="*/ 1 h 487"/>
                  <a:gd name="T48" fmla="*/ 525 w 602"/>
                  <a:gd name="T49" fmla="*/ 30 h 487"/>
                  <a:gd name="T50" fmla="*/ 557 w 602"/>
                  <a:gd name="T51" fmla="*/ 57 h 487"/>
                  <a:gd name="T52" fmla="*/ 596 w 602"/>
                  <a:gd name="T53" fmla="*/ 152 h 487"/>
                  <a:gd name="T54" fmla="*/ 589 w 602"/>
                  <a:gd name="T55" fmla="*/ 241 h 487"/>
                  <a:gd name="T56" fmla="*/ 317 w 602"/>
                  <a:gd name="T57" fmla="*/ 477 h 487"/>
                  <a:gd name="T58" fmla="*/ 304 w 602"/>
                  <a:gd name="T59" fmla="*/ 484 h 487"/>
                  <a:gd name="T60" fmla="*/ 304 w 602"/>
                  <a:gd name="T61" fmla="*/ 484 h 487"/>
                  <a:gd name="T62" fmla="*/ 303 w 602"/>
                  <a:gd name="T63" fmla="*/ 484 h 487"/>
                  <a:gd name="T64" fmla="*/ 285 w 602"/>
                  <a:gd name="T65" fmla="*/ 477 h 487"/>
                  <a:gd name="T66" fmla="*/ 187 w 602"/>
                  <a:gd name="T67" fmla="*/ 400 h 487"/>
                  <a:gd name="T68" fmla="*/ 46 w 602"/>
                  <a:gd name="T69" fmla="*/ 295 h 487"/>
                  <a:gd name="T70" fmla="*/ 20 w 602"/>
                  <a:gd name="T71" fmla="*/ 252 h 487"/>
                  <a:gd name="T72" fmla="*/ 2 w 602"/>
                  <a:gd name="T73" fmla="*/ 152 h 487"/>
                  <a:gd name="T74" fmla="*/ 46 w 602"/>
                  <a:gd name="T75" fmla="*/ 48 h 487"/>
                  <a:gd name="T76" fmla="*/ 97 w 602"/>
                  <a:gd name="T77" fmla="*/ 16 h 487"/>
                  <a:gd name="T78" fmla="*/ 199 w 602"/>
                  <a:gd name="T79" fmla="*/ 13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2" h="487">
                    <a:moveTo>
                      <a:pt x="289" y="93"/>
                    </a:moveTo>
                    <a:cubicBezTo>
                      <a:pt x="263" y="70"/>
                      <a:pt x="228" y="50"/>
                      <a:pt x="192" y="40"/>
                    </a:cubicBezTo>
                    <a:cubicBezTo>
                      <a:pt x="163" y="32"/>
                      <a:pt x="133" y="31"/>
                      <a:pt x="107" y="41"/>
                    </a:cubicBezTo>
                    <a:cubicBezTo>
                      <a:pt x="90" y="49"/>
                      <a:pt x="76" y="58"/>
                      <a:pt x="65" y="68"/>
                    </a:cubicBezTo>
                    <a:cubicBezTo>
                      <a:pt x="41" y="91"/>
                      <a:pt x="31" y="122"/>
                      <a:pt x="30" y="153"/>
                    </a:cubicBezTo>
                    <a:cubicBezTo>
                      <a:pt x="28" y="185"/>
                      <a:pt x="36" y="217"/>
                      <a:pt x="46" y="241"/>
                    </a:cubicBezTo>
                    <a:cubicBezTo>
                      <a:pt x="52" y="257"/>
                      <a:pt x="60" y="270"/>
                      <a:pt x="66" y="276"/>
                    </a:cubicBezTo>
                    <a:cubicBezTo>
                      <a:pt x="105" y="316"/>
                      <a:pt x="156" y="348"/>
                      <a:pt x="202" y="376"/>
                    </a:cubicBezTo>
                    <a:cubicBezTo>
                      <a:pt x="245" y="403"/>
                      <a:pt x="284" y="427"/>
                      <a:pt x="303" y="453"/>
                    </a:cubicBezTo>
                    <a:cubicBezTo>
                      <a:pt x="305" y="452"/>
                      <a:pt x="305" y="452"/>
                      <a:pt x="305" y="452"/>
                    </a:cubicBezTo>
                    <a:cubicBezTo>
                      <a:pt x="397" y="408"/>
                      <a:pt x="501" y="357"/>
                      <a:pt x="564" y="229"/>
                    </a:cubicBezTo>
                    <a:cubicBezTo>
                      <a:pt x="573" y="210"/>
                      <a:pt x="573" y="183"/>
                      <a:pt x="569" y="157"/>
                    </a:cubicBezTo>
                    <a:cubicBezTo>
                      <a:pt x="563" y="122"/>
                      <a:pt x="548" y="90"/>
                      <a:pt x="536" y="76"/>
                    </a:cubicBezTo>
                    <a:cubicBezTo>
                      <a:pt x="529" y="67"/>
                      <a:pt x="520" y="60"/>
                      <a:pt x="510" y="54"/>
                    </a:cubicBezTo>
                    <a:cubicBezTo>
                      <a:pt x="485" y="37"/>
                      <a:pt x="453" y="28"/>
                      <a:pt x="422" y="29"/>
                    </a:cubicBezTo>
                    <a:cubicBezTo>
                      <a:pt x="390" y="30"/>
                      <a:pt x="359" y="40"/>
                      <a:pt x="334" y="62"/>
                    </a:cubicBezTo>
                    <a:cubicBezTo>
                      <a:pt x="325" y="70"/>
                      <a:pt x="317" y="79"/>
                      <a:pt x="310" y="90"/>
                    </a:cubicBezTo>
                    <a:cubicBezTo>
                      <a:pt x="306" y="97"/>
                      <a:pt x="297" y="98"/>
                      <a:pt x="291" y="94"/>
                    </a:cubicBezTo>
                    <a:cubicBezTo>
                      <a:pt x="290" y="94"/>
                      <a:pt x="290" y="93"/>
                      <a:pt x="289" y="93"/>
                    </a:cubicBezTo>
                    <a:cubicBezTo>
                      <a:pt x="289" y="93"/>
                      <a:pt x="289" y="93"/>
                      <a:pt x="289" y="93"/>
                    </a:cubicBezTo>
                    <a:close/>
                    <a:moveTo>
                      <a:pt x="199" y="13"/>
                    </a:moveTo>
                    <a:cubicBezTo>
                      <a:pt x="234" y="23"/>
                      <a:pt x="268" y="41"/>
                      <a:pt x="296" y="62"/>
                    </a:cubicBezTo>
                    <a:cubicBezTo>
                      <a:pt x="302" y="54"/>
                      <a:pt x="308" y="47"/>
                      <a:pt x="315" y="41"/>
                    </a:cubicBezTo>
                    <a:cubicBezTo>
                      <a:pt x="346" y="14"/>
                      <a:pt x="384" y="2"/>
                      <a:pt x="421" y="1"/>
                    </a:cubicBezTo>
                    <a:cubicBezTo>
                      <a:pt x="458" y="0"/>
                      <a:pt x="495" y="11"/>
                      <a:pt x="525" y="30"/>
                    </a:cubicBezTo>
                    <a:cubicBezTo>
                      <a:pt x="537" y="38"/>
                      <a:pt x="548" y="47"/>
                      <a:pt x="557" y="57"/>
                    </a:cubicBezTo>
                    <a:cubicBezTo>
                      <a:pt x="572" y="74"/>
                      <a:pt x="589" y="113"/>
                      <a:pt x="596" y="152"/>
                    </a:cubicBezTo>
                    <a:cubicBezTo>
                      <a:pt x="602" y="184"/>
                      <a:pt x="601" y="216"/>
                      <a:pt x="589" y="241"/>
                    </a:cubicBezTo>
                    <a:cubicBezTo>
                      <a:pt x="522" y="378"/>
                      <a:pt x="413" y="431"/>
                      <a:pt x="317" y="477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3" y="484"/>
                      <a:pt x="303" y="484"/>
                      <a:pt x="303" y="484"/>
                    </a:cubicBezTo>
                    <a:cubicBezTo>
                      <a:pt x="296" y="487"/>
                      <a:pt x="288" y="484"/>
                      <a:pt x="285" y="477"/>
                    </a:cubicBezTo>
                    <a:cubicBezTo>
                      <a:pt x="273" y="453"/>
                      <a:pt x="233" y="429"/>
                      <a:pt x="187" y="400"/>
                    </a:cubicBezTo>
                    <a:cubicBezTo>
                      <a:pt x="140" y="371"/>
                      <a:pt x="87" y="339"/>
                      <a:pt x="46" y="295"/>
                    </a:cubicBezTo>
                    <a:cubicBezTo>
                      <a:pt x="37" y="286"/>
                      <a:pt x="28" y="271"/>
                      <a:pt x="20" y="252"/>
                    </a:cubicBezTo>
                    <a:cubicBezTo>
                      <a:pt x="9" y="224"/>
                      <a:pt x="0" y="188"/>
                      <a:pt x="2" y="152"/>
                    </a:cubicBezTo>
                    <a:cubicBezTo>
                      <a:pt x="3" y="114"/>
                      <a:pt x="15" y="77"/>
                      <a:pt x="46" y="48"/>
                    </a:cubicBezTo>
                    <a:cubicBezTo>
                      <a:pt x="59" y="35"/>
                      <a:pt x="76" y="24"/>
                      <a:pt x="97" y="16"/>
                    </a:cubicBezTo>
                    <a:cubicBezTo>
                      <a:pt x="129" y="2"/>
                      <a:pt x="165" y="3"/>
                      <a:pt x="19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138"/>
              <p:cNvSpPr>
                <a:spLocks noEditPoints="1"/>
              </p:cNvSpPr>
              <p:nvPr/>
            </p:nvSpPr>
            <p:spPr bwMode="auto">
              <a:xfrm>
                <a:off x="8450263" y="5105401"/>
                <a:ext cx="169863" cy="169863"/>
              </a:xfrm>
              <a:custGeom>
                <a:avLst/>
                <a:gdLst>
                  <a:gd name="T0" fmla="*/ 30 w 165"/>
                  <a:gd name="T1" fmla="*/ 94 h 165"/>
                  <a:gd name="T2" fmla="*/ 31 w 165"/>
                  <a:gd name="T3" fmla="*/ 95 h 165"/>
                  <a:gd name="T4" fmla="*/ 56 w 165"/>
                  <a:gd name="T5" fmla="*/ 126 h 165"/>
                  <a:gd name="T6" fmla="*/ 95 w 165"/>
                  <a:gd name="T7" fmla="*/ 133 h 165"/>
                  <a:gd name="T8" fmla="*/ 95 w 165"/>
                  <a:gd name="T9" fmla="*/ 133 h 165"/>
                  <a:gd name="T10" fmla="*/ 95 w 165"/>
                  <a:gd name="T11" fmla="*/ 133 h 165"/>
                  <a:gd name="T12" fmla="*/ 96 w 165"/>
                  <a:gd name="T13" fmla="*/ 133 h 165"/>
                  <a:gd name="T14" fmla="*/ 127 w 165"/>
                  <a:gd name="T15" fmla="*/ 113 h 165"/>
                  <a:gd name="T16" fmla="*/ 136 w 165"/>
                  <a:gd name="T17" fmla="*/ 83 h 165"/>
                  <a:gd name="T18" fmla="*/ 136 w 165"/>
                  <a:gd name="T19" fmla="*/ 83 h 165"/>
                  <a:gd name="T20" fmla="*/ 136 w 165"/>
                  <a:gd name="T21" fmla="*/ 81 h 165"/>
                  <a:gd name="T22" fmla="*/ 136 w 165"/>
                  <a:gd name="T23" fmla="*/ 81 h 165"/>
                  <a:gd name="T24" fmla="*/ 118 w 165"/>
                  <a:gd name="T25" fmla="*/ 40 h 165"/>
                  <a:gd name="T26" fmla="*/ 73 w 165"/>
                  <a:gd name="T27" fmla="*/ 30 h 165"/>
                  <a:gd name="T28" fmla="*/ 71 w 165"/>
                  <a:gd name="T29" fmla="*/ 30 h 165"/>
                  <a:gd name="T30" fmla="*/ 65 w 165"/>
                  <a:gd name="T31" fmla="*/ 31 h 165"/>
                  <a:gd name="T32" fmla="*/ 63 w 165"/>
                  <a:gd name="T33" fmla="*/ 31 h 165"/>
                  <a:gd name="T34" fmla="*/ 37 w 165"/>
                  <a:gd name="T35" fmla="*/ 51 h 165"/>
                  <a:gd name="T36" fmla="*/ 29 w 165"/>
                  <a:gd name="T37" fmla="*/ 86 h 165"/>
                  <a:gd name="T38" fmla="*/ 30 w 165"/>
                  <a:gd name="T39" fmla="*/ 94 h 165"/>
                  <a:gd name="T40" fmla="*/ 30 w 165"/>
                  <a:gd name="T41" fmla="*/ 94 h 165"/>
                  <a:gd name="T42" fmla="*/ 30 w 165"/>
                  <a:gd name="T43" fmla="*/ 94 h 165"/>
                  <a:gd name="T44" fmla="*/ 4 w 165"/>
                  <a:gd name="T45" fmla="*/ 102 h 165"/>
                  <a:gd name="T46" fmla="*/ 3 w 165"/>
                  <a:gd name="T47" fmla="*/ 100 h 165"/>
                  <a:gd name="T48" fmla="*/ 3 w 165"/>
                  <a:gd name="T49" fmla="*/ 100 h 165"/>
                  <a:gd name="T50" fmla="*/ 1 w 165"/>
                  <a:gd name="T51" fmla="*/ 89 h 165"/>
                  <a:gd name="T52" fmla="*/ 13 w 165"/>
                  <a:gd name="T53" fmla="*/ 37 h 165"/>
                  <a:gd name="T54" fmla="*/ 57 w 165"/>
                  <a:gd name="T55" fmla="*/ 4 h 165"/>
                  <a:gd name="T56" fmla="*/ 59 w 165"/>
                  <a:gd name="T57" fmla="*/ 4 h 165"/>
                  <a:gd name="T58" fmla="*/ 69 w 165"/>
                  <a:gd name="T59" fmla="*/ 2 h 165"/>
                  <a:gd name="T60" fmla="*/ 71 w 165"/>
                  <a:gd name="T61" fmla="*/ 2 h 165"/>
                  <a:gd name="T62" fmla="*/ 135 w 165"/>
                  <a:gd name="T63" fmla="*/ 18 h 165"/>
                  <a:gd name="T64" fmla="*/ 164 w 165"/>
                  <a:gd name="T65" fmla="*/ 79 h 165"/>
                  <a:gd name="T66" fmla="*/ 164 w 165"/>
                  <a:gd name="T67" fmla="*/ 79 h 165"/>
                  <a:gd name="T68" fmla="*/ 164 w 165"/>
                  <a:gd name="T69" fmla="*/ 79 h 165"/>
                  <a:gd name="T70" fmla="*/ 164 w 165"/>
                  <a:gd name="T71" fmla="*/ 80 h 165"/>
                  <a:gd name="T72" fmla="*/ 164 w 165"/>
                  <a:gd name="T73" fmla="*/ 80 h 165"/>
                  <a:gd name="T74" fmla="*/ 164 w 165"/>
                  <a:gd name="T75" fmla="*/ 81 h 165"/>
                  <a:gd name="T76" fmla="*/ 149 w 165"/>
                  <a:gd name="T77" fmla="*/ 130 h 165"/>
                  <a:gd name="T78" fmla="*/ 103 w 165"/>
                  <a:gd name="T79" fmla="*/ 160 h 165"/>
                  <a:gd name="T80" fmla="*/ 101 w 165"/>
                  <a:gd name="T81" fmla="*/ 161 h 165"/>
                  <a:gd name="T82" fmla="*/ 101 w 165"/>
                  <a:gd name="T83" fmla="*/ 161 h 165"/>
                  <a:gd name="T84" fmla="*/ 42 w 165"/>
                  <a:gd name="T85" fmla="*/ 150 h 165"/>
                  <a:gd name="T86" fmla="*/ 4 w 165"/>
                  <a:gd name="T87" fmla="*/ 102 h 165"/>
                  <a:gd name="T88" fmla="*/ 63 w 165"/>
                  <a:gd name="T89" fmla="*/ 31 h 165"/>
                  <a:gd name="T90" fmla="*/ 48 w 165"/>
                  <a:gd name="T91" fmla="*/ 21 h 165"/>
                  <a:gd name="T92" fmla="*/ 63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30" y="94"/>
                    </a:moveTo>
                    <a:cubicBezTo>
                      <a:pt x="31" y="95"/>
                      <a:pt x="31" y="95"/>
                      <a:pt x="31" y="95"/>
                    </a:cubicBezTo>
                    <a:cubicBezTo>
                      <a:pt x="34" y="109"/>
                      <a:pt x="44" y="119"/>
                      <a:pt x="56" y="126"/>
                    </a:cubicBezTo>
                    <a:cubicBezTo>
                      <a:pt x="68" y="133"/>
                      <a:pt x="83" y="136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6" y="133"/>
                      <a:pt x="96" y="133"/>
                    </a:cubicBezTo>
                    <a:cubicBezTo>
                      <a:pt x="106" y="130"/>
                      <a:pt x="119" y="124"/>
                      <a:pt x="127" y="113"/>
                    </a:cubicBezTo>
                    <a:cubicBezTo>
                      <a:pt x="133" y="105"/>
                      <a:pt x="137" y="95"/>
                      <a:pt x="136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4" y="62"/>
                      <a:pt x="128" y="48"/>
                      <a:pt x="118" y="40"/>
                    </a:cubicBezTo>
                    <a:cubicBezTo>
                      <a:pt x="107" y="32"/>
                      <a:pt x="92" y="29"/>
                      <a:pt x="73" y="30"/>
                    </a:cubicBezTo>
                    <a:cubicBezTo>
                      <a:pt x="72" y="30"/>
                      <a:pt x="72" y="30"/>
                      <a:pt x="71" y="30"/>
                    </a:cubicBezTo>
                    <a:cubicBezTo>
                      <a:pt x="69" y="30"/>
                      <a:pt x="67" y="31"/>
                      <a:pt x="65" y="31"/>
                    </a:cubicBezTo>
                    <a:cubicBezTo>
                      <a:pt x="64" y="31"/>
                      <a:pt x="64" y="31"/>
                      <a:pt x="63" y="31"/>
                    </a:cubicBezTo>
                    <a:cubicBezTo>
                      <a:pt x="51" y="34"/>
                      <a:pt x="43" y="42"/>
                      <a:pt x="37" y="51"/>
                    </a:cubicBezTo>
                    <a:cubicBezTo>
                      <a:pt x="31" y="61"/>
                      <a:pt x="28" y="74"/>
                      <a:pt x="29" y="86"/>
                    </a:cubicBezTo>
                    <a:cubicBezTo>
                      <a:pt x="30" y="89"/>
                      <a:pt x="30" y="92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lose/>
                    <a:moveTo>
                      <a:pt x="4" y="102"/>
                    </a:moveTo>
                    <a:cubicBezTo>
                      <a:pt x="3" y="101"/>
                      <a:pt x="3" y="101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2" y="96"/>
                      <a:pt x="2" y="92"/>
                      <a:pt x="1" y="89"/>
                    </a:cubicBezTo>
                    <a:cubicBezTo>
                      <a:pt x="0" y="71"/>
                      <a:pt x="4" y="52"/>
                      <a:pt x="13" y="37"/>
                    </a:cubicBezTo>
                    <a:cubicBezTo>
                      <a:pt x="22" y="21"/>
                      <a:pt x="37" y="9"/>
                      <a:pt x="57" y="4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2" y="3"/>
                      <a:pt x="65" y="3"/>
                      <a:pt x="69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97" y="0"/>
                      <a:pt x="119" y="6"/>
                      <a:pt x="135" y="18"/>
                    </a:cubicBezTo>
                    <a:cubicBezTo>
                      <a:pt x="151" y="31"/>
                      <a:pt x="161" y="52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1"/>
                      <a:pt x="164" y="81"/>
                      <a:pt x="164" y="81"/>
                    </a:cubicBezTo>
                    <a:cubicBezTo>
                      <a:pt x="165" y="101"/>
                      <a:pt x="159" y="118"/>
                      <a:pt x="149" y="130"/>
                    </a:cubicBezTo>
                    <a:cubicBezTo>
                      <a:pt x="137" y="147"/>
                      <a:pt x="118" y="156"/>
                      <a:pt x="103" y="160"/>
                    </a:cubicBezTo>
                    <a:cubicBezTo>
                      <a:pt x="102" y="160"/>
                      <a:pt x="101" y="160"/>
                      <a:pt x="101" y="161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82" y="165"/>
                      <a:pt x="60" y="161"/>
                      <a:pt x="42" y="150"/>
                    </a:cubicBezTo>
                    <a:cubicBezTo>
                      <a:pt x="24" y="140"/>
                      <a:pt x="9" y="123"/>
                      <a:pt x="4" y="102"/>
                    </a:cubicBezTo>
                    <a:close/>
                    <a:moveTo>
                      <a:pt x="63" y="31"/>
                    </a:moveTo>
                    <a:cubicBezTo>
                      <a:pt x="56" y="32"/>
                      <a:pt x="49" y="28"/>
                      <a:pt x="48" y="21"/>
                    </a:cubicBezTo>
                    <a:cubicBezTo>
                      <a:pt x="63" y="31"/>
                      <a:pt x="63" y="31"/>
                      <a:pt x="6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Freeform 139"/>
            <p:cNvSpPr>
              <a:spLocks/>
            </p:cNvSpPr>
            <p:nvPr/>
          </p:nvSpPr>
          <p:spPr bwMode="auto">
            <a:xfrm>
              <a:off x="7704631" y="4794596"/>
              <a:ext cx="369620" cy="455110"/>
            </a:xfrm>
            <a:custGeom>
              <a:avLst/>
              <a:gdLst>
                <a:gd name="T0" fmla="*/ 261 w 499"/>
                <a:gd name="T1" fmla="*/ 186 h 616"/>
                <a:gd name="T2" fmla="*/ 280 w 499"/>
                <a:gd name="T3" fmla="*/ 181 h 616"/>
                <a:gd name="T4" fmla="*/ 285 w 499"/>
                <a:gd name="T5" fmla="*/ 200 h 616"/>
                <a:gd name="T6" fmla="*/ 220 w 499"/>
                <a:gd name="T7" fmla="*/ 287 h 616"/>
                <a:gd name="T8" fmla="*/ 166 w 499"/>
                <a:gd name="T9" fmla="*/ 358 h 616"/>
                <a:gd name="T10" fmla="*/ 155 w 499"/>
                <a:gd name="T11" fmla="*/ 422 h 616"/>
                <a:gd name="T12" fmla="*/ 170 w 499"/>
                <a:gd name="T13" fmla="*/ 437 h 616"/>
                <a:gd name="T14" fmla="*/ 190 w 499"/>
                <a:gd name="T15" fmla="*/ 445 h 616"/>
                <a:gd name="T16" fmla="*/ 236 w 499"/>
                <a:gd name="T17" fmla="*/ 427 h 616"/>
                <a:gd name="T18" fmla="*/ 400 w 499"/>
                <a:gd name="T19" fmla="*/ 212 h 616"/>
                <a:gd name="T20" fmla="*/ 447 w 499"/>
                <a:gd name="T21" fmla="*/ 154 h 616"/>
                <a:gd name="T22" fmla="*/ 459 w 499"/>
                <a:gd name="T23" fmla="*/ 70 h 616"/>
                <a:gd name="T24" fmla="*/ 442 w 499"/>
                <a:gd name="T25" fmla="*/ 46 h 616"/>
                <a:gd name="T26" fmla="*/ 416 w 499"/>
                <a:gd name="T27" fmla="*/ 34 h 616"/>
                <a:gd name="T28" fmla="*/ 329 w 499"/>
                <a:gd name="T29" fmla="*/ 77 h 616"/>
                <a:gd name="T30" fmla="*/ 173 w 499"/>
                <a:gd name="T31" fmla="*/ 282 h 616"/>
                <a:gd name="T32" fmla="*/ 56 w 499"/>
                <a:gd name="T33" fmla="*/ 440 h 616"/>
                <a:gd name="T34" fmla="*/ 44 w 499"/>
                <a:gd name="T35" fmla="*/ 537 h 616"/>
                <a:gd name="T36" fmla="*/ 68 w 499"/>
                <a:gd name="T37" fmla="*/ 566 h 616"/>
                <a:gd name="T38" fmla="*/ 101 w 499"/>
                <a:gd name="T39" fmla="*/ 581 h 616"/>
                <a:gd name="T40" fmla="*/ 216 w 499"/>
                <a:gd name="T41" fmla="*/ 519 h 616"/>
                <a:gd name="T42" fmla="*/ 352 w 499"/>
                <a:gd name="T43" fmla="*/ 348 h 616"/>
                <a:gd name="T44" fmla="*/ 415 w 499"/>
                <a:gd name="T45" fmla="*/ 278 h 616"/>
                <a:gd name="T46" fmla="*/ 432 w 499"/>
                <a:gd name="T47" fmla="*/ 288 h 616"/>
                <a:gd name="T48" fmla="*/ 423 w 499"/>
                <a:gd name="T49" fmla="*/ 305 h 616"/>
                <a:gd name="T50" fmla="*/ 373 w 499"/>
                <a:gd name="T51" fmla="*/ 366 h 616"/>
                <a:gd name="T52" fmla="*/ 238 w 499"/>
                <a:gd name="T53" fmla="*/ 536 h 616"/>
                <a:gd name="T54" fmla="*/ 97 w 499"/>
                <a:gd name="T55" fmla="*/ 609 h 616"/>
                <a:gd name="T56" fmla="*/ 50 w 499"/>
                <a:gd name="T57" fmla="*/ 588 h 616"/>
                <a:gd name="T58" fmla="*/ 19 w 499"/>
                <a:gd name="T59" fmla="*/ 550 h 616"/>
                <a:gd name="T60" fmla="*/ 35 w 499"/>
                <a:gd name="T61" fmla="*/ 423 h 616"/>
                <a:gd name="T62" fmla="*/ 151 w 499"/>
                <a:gd name="T63" fmla="*/ 266 h 616"/>
                <a:gd name="T64" fmla="*/ 308 w 499"/>
                <a:gd name="T65" fmla="*/ 59 h 616"/>
                <a:gd name="T66" fmla="*/ 422 w 499"/>
                <a:gd name="T67" fmla="*/ 6 h 616"/>
                <a:gd name="T68" fmla="*/ 460 w 499"/>
                <a:gd name="T69" fmla="*/ 25 h 616"/>
                <a:gd name="T70" fmla="*/ 485 w 499"/>
                <a:gd name="T71" fmla="*/ 59 h 616"/>
                <a:gd name="T72" fmla="*/ 469 w 499"/>
                <a:gd name="T73" fmla="*/ 171 h 616"/>
                <a:gd name="T74" fmla="*/ 421 w 499"/>
                <a:gd name="T75" fmla="*/ 230 h 616"/>
                <a:gd name="T76" fmla="*/ 260 w 499"/>
                <a:gd name="T77" fmla="*/ 442 h 616"/>
                <a:gd name="T78" fmla="*/ 186 w 499"/>
                <a:gd name="T79" fmla="*/ 472 h 616"/>
                <a:gd name="T80" fmla="*/ 155 w 499"/>
                <a:gd name="T81" fmla="*/ 460 h 616"/>
                <a:gd name="T82" fmla="*/ 131 w 499"/>
                <a:gd name="T83" fmla="*/ 436 h 616"/>
                <a:gd name="T84" fmla="*/ 142 w 499"/>
                <a:gd name="T85" fmla="*/ 342 h 616"/>
                <a:gd name="T86" fmla="*/ 199 w 499"/>
                <a:gd name="T87" fmla="*/ 269 h 616"/>
                <a:gd name="T88" fmla="*/ 261 w 499"/>
                <a:gd name="T89" fmla="*/ 18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9" h="616">
                  <a:moveTo>
                    <a:pt x="261" y="186"/>
                  </a:moveTo>
                  <a:cubicBezTo>
                    <a:pt x="265" y="179"/>
                    <a:pt x="274" y="177"/>
                    <a:pt x="280" y="181"/>
                  </a:cubicBezTo>
                  <a:cubicBezTo>
                    <a:pt x="287" y="185"/>
                    <a:pt x="289" y="194"/>
                    <a:pt x="285" y="200"/>
                  </a:cubicBezTo>
                  <a:cubicBezTo>
                    <a:pt x="267" y="232"/>
                    <a:pt x="244" y="259"/>
                    <a:pt x="220" y="287"/>
                  </a:cubicBezTo>
                  <a:cubicBezTo>
                    <a:pt x="202" y="310"/>
                    <a:pt x="182" y="333"/>
                    <a:pt x="166" y="358"/>
                  </a:cubicBezTo>
                  <a:cubicBezTo>
                    <a:pt x="147" y="386"/>
                    <a:pt x="146" y="408"/>
                    <a:pt x="155" y="422"/>
                  </a:cubicBezTo>
                  <a:cubicBezTo>
                    <a:pt x="159" y="428"/>
                    <a:pt x="164" y="433"/>
                    <a:pt x="170" y="437"/>
                  </a:cubicBezTo>
                  <a:cubicBezTo>
                    <a:pt x="176" y="441"/>
                    <a:pt x="183" y="443"/>
                    <a:pt x="190" y="445"/>
                  </a:cubicBezTo>
                  <a:cubicBezTo>
                    <a:pt x="208" y="448"/>
                    <a:pt x="227" y="442"/>
                    <a:pt x="236" y="427"/>
                  </a:cubicBezTo>
                  <a:cubicBezTo>
                    <a:pt x="277" y="361"/>
                    <a:pt x="346" y="277"/>
                    <a:pt x="400" y="212"/>
                  </a:cubicBezTo>
                  <a:cubicBezTo>
                    <a:pt x="417" y="191"/>
                    <a:pt x="433" y="171"/>
                    <a:pt x="447" y="154"/>
                  </a:cubicBezTo>
                  <a:cubicBezTo>
                    <a:pt x="468" y="127"/>
                    <a:pt x="470" y="95"/>
                    <a:pt x="459" y="70"/>
                  </a:cubicBezTo>
                  <a:cubicBezTo>
                    <a:pt x="455" y="61"/>
                    <a:pt x="449" y="52"/>
                    <a:pt x="442" y="46"/>
                  </a:cubicBezTo>
                  <a:cubicBezTo>
                    <a:pt x="435" y="40"/>
                    <a:pt x="426" y="35"/>
                    <a:pt x="416" y="34"/>
                  </a:cubicBezTo>
                  <a:cubicBezTo>
                    <a:pt x="393" y="29"/>
                    <a:pt x="362" y="40"/>
                    <a:pt x="329" y="77"/>
                  </a:cubicBezTo>
                  <a:cubicBezTo>
                    <a:pt x="280" y="133"/>
                    <a:pt x="226" y="208"/>
                    <a:pt x="173" y="282"/>
                  </a:cubicBezTo>
                  <a:cubicBezTo>
                    <a:pt x="133" y="338"/>
                    <a:pt x="94" y="394"/>
                    <a:pt x="56" y="440"/>
                  </a:cubicBezTo>
                  <a:cubicBezTo>
                    <a:pt x="31" y="472"/>
                    <a:pt x="30" y="509"/>
                    <a:pt x="44" y="537"/>
                  </a:cubicBezTo>
                  <a:cubicBezTo>
                    <a:pt x="50" y="549"/>
                    <a:pt x="58" y="559"/>
                    <a:pt x="68" y="566"/>
                  </a:cubicBezTo>
                  <a:cubicBezTo>
                    <a:pt x="77" y="574"/>
                    <a:pt x="89" y="579"/>
                    <a:pt x="101" y="581"/>
                  </a:cubicBezTo>
                  <a:cubicBezTo>
                    <a:pt x="134" y="587"/>
                    <a:pt x="176" y="571"/>
                    <a:pt x="216" y="519"/>
                  </a:cubicBezTo>
                  <a:cubicBezTo>
                    <a:pt x="226" y="506"/>
                    <a:pt x="299" y="413"/>
                    <a:pt x="352" y="348"/>
                  </a:cubicBezTo>
                  <a:cubicBezTo>
                    <a:pt x="383" y="310"/>
                    <a:pt x="408" y="280"/>
                    <a:pt x="415" y="278"/>
                  </a:cubicBezTo>
                  <a:cubicBezTo>
                    <a:pt x="422" y="276"/>
                    <a:pt x="430" y="280"/>
                    <a:pt x="432" y="288"/>
                  </a:cubicBezTo>
                  <a:cubicBezTo>
                    <a:pt x="435" y="295"/>
                    <a:pt x="430" y="303"/>
                    <a:pt x="423" y="305"/>
                  </a:cubicBezTo>
                  <a:cubicBezTo>
                    <a:pt x="423" y="305"/>
                    <a:pt x="401" y="331"/>
                    <a:pt x="373" y="366"/>
                  </a:cubicBezTo>
                  <a:cubicBezTo>
                    <a:pt x="321" y="430"/>
                    <a:pt x="248" y="523"/>
                    <a:pt x="238" y="536"/>
                  </a:cubicBezTo>
                  <a:cubicBezTo>
                    <a:pt x="191" y="598"/>
                    <a:pt x="139" y="616"/>
                    <a:pt x="97" y="609"/>
                  </a:cubicBezTo>
                  <a:cubicBezTo>
                    <a:pt x="79" y="606"/>
                    <a:pt x="64" y="598"/>
                    <a:pt x="50" y="588"/>
                  </a:cubicBezTo>
                  <a:cubicBezTo>
                    <a:pt x="37" y="578"/>
                    <a:pt x="27" y="565"/>
                    <a:pt x="19" y="550"/>
                  </a:cubicBezTo>
                  <a:cubicBezTo>
                    <a:pt x="0" y="512"/>
                    <a:pt x="1" y="464"/>
                    <a:pt x="35" y="423"/>
                  </a:cubicBezTo>
                  <a:cubicBezTo>
                    <a:pt x="71" y="378"/>
                    <a:pt x="110" y="322"/>
                    <a:pt x="151" y="266"/>
                  </a:cubicBezTo>
                  <a:cubicBezTo>
                    <a:pt x="204" y="191"/>
                    <a:pt x="258" y="116"/>
                    <a:pt x="308" y="59"/>
                  </a:cubicBezTo>
                  <a:cubicBezTo>
                    <a:pt x="349" y="13"/>
                    <a:pt x="389" y="0"/>
                    <a:pt x="422" y="6"/>
                  </a:cubicBezTo>
                  <a:cubicBezTo>
                    <a:pt x="436" y="9"/>
                    <a:pt x="449" y="16"/>
                    <a:pt x="460" y="25"/>
                  </a:cubicBezTo>
                  <a:cubicBezTo>
                    <a:pt x="471" y="34"/>
                    <a:pt x="479" y="46"/>
                    <a:pt x="485" y="59"/>
                  </a:cubicBezTo>
                  <a:cubicBezTo>
                    <a:pt x="499" y="93"/>
                    <a:pt x="497" y="136"/>
                    <a:pt x="469" y="171"/>
                  </a:cubicBezTo>
                  <a:cubicBezTo>
                    <a:pt x="457" y="186"/>
                    <a:pt x="440" y="207"/>
                    <a:pt x="421" y="230"/>
                  </a:cubicBezTo>
                  <a:cubicBezTo>
                    <a:pt x="368" y="294"/>
                    <a:pt x="300" y="377"/>
                    <a:pt x="260" y="442"/>
                  </a:cubicBezTo>
                  <a:cubicBezTo>
                    <a:pt x="244" y="468"/>
                    <a:pt x="214" y="477"/>
                    <a:pt x="186" y="472"/>
                  </a:cubicBezTo>
                  <a:cubicBezTo>
                    <a:pt x="175" y="470"/>
                    <a:pt x="164" y="466"/>
                    <a:pt x="155" y="460"/>
                  </a:cubicBezTo>
                  <a:cubicBezTo>
                    <a:pt x="145" y="454"/>
                    <a:pt x="137" y="446"/>
                    <a:pt x="131" y="436"/>
                  </a:cubicBezTo>
                  <a:cubicBezTo>
                    <a:pt x="117" y="413"/>
                    <a:pt x="116" y="381"/>
                    <a:pt x="142" y="342"/>
                  </a:cubicBezTo>
                  <a:cubicBezTo>
                    <a:pt x="160" y="315"/>
                    <a:pt x="180" y="292"/>
                    <a:pt x="199" y="269"/>
                  </a:cubicBezTo>
                  <a:cubicBezTo>
                    <a:pt x="222" y="242"/>
                    <a:pt x="244" y="216"/>
                    <a:pt x="261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850080" y="4811101"/>
              <a:ext cx="308016" cy="472219"/>
              <a:chOff x="6340476" y="4933951"/>
              <a:chExt cx="428625" cy="657225"/>
            </a:xfrm>
            <a:solidFill>
              <a:schemeClr val="bg1"/>
            </a:solidFill>
          </p:grpSpPr>
          <p:sp>
            <p:nvSpPr>
              <p:cNvPr id="43" name="Freeform 140"/>
              <p:cNvSpPr>
                <a:spLocks noEditPoints="1"/>
              </p:cNvSpPr>
              <p:nvPr/>
            </p:nvSpPr>
            <p:spPr bwMode="auto">
              <a:xfrm>
                <a:off x="6340476" y="4933951"/>
                <a:ext cx="428625" cy="657225"/>
              </a:xfrm>
              <a:custGeom>
                <a:avLst/>
                <a:gdLst>
                  <a:gd name="T0" fmla="*/ 221 w 416"/>
                  <a:gd name="T1" fmla="*/ 1 h 639"/>
                  <a:gd name="T2" fmla="*/ 331 w 416"/>
                  <a:gd name="T3" fmla="*/ 28 h 639"/>
                  <a:gd name="T4" fmla="*/ 398 w 416"/>
                  <a:gd name="T5" fmla="*/ 104 h 639"/>
                  <a:gd name="T6" fmla="*/ 415 w 416"/>
                  <a:gd name="T7" fmla="*/ 201 h 639"/>
                  <a:gd name="T8" fmla="*/ 379 w 416"/>
                  <a:gd name="T9" fmla="*/ 341 h 639"/>
                  <a:gd name="T10" fmla="*/ 328 w 416"/>
                  <a:gd name="T11" fmla="*/ 454 h 639"/>
                  <a:gd name="T12" fmla="*/ 288 w 416"/>
                  <a:gd name="T13" fmla="*/ 567 h 639"/>
                  <a:gd name="T14" fmla="*/ 256 w 416"/>
                  <a:gd name="T15" fmla="*/ 625 h 639"/>
                  <a:gd name="T16" fmla="*/ 224 w 416"/>
                  <a:gd name="T17" fmla="*/ 639 h 639"/>
                  <a:gd name="T18" fmla="*/ 190 w 416"/>
                  <a:gd name="T19" fmla="*/ 628 h 639"/>
                  <a:gd name="T20" fmla="*/ 155 w 416"/>
                  <a:gd name="T21" fmla="*/ 578 h 639"/>
                  <a:gd name="T22" fmla="*/ 109 w 416"/>
                  <a:gd name="T23" fmla="*/ 468 h 639"/>
                  <a:gd name="T24" fmla="*/ 46 w 416"/>
                  <a:gd name="T25" fmla="*/ 339 h 639"/>
                  <a:gd name="T26" fmla="*/ 1 w 416"/>
                  <a:gd name="T27" fmla="*/ 185 h 639"/>
                  <a:gd name="T28" fmla="*/ 30 w 416"/>
                  <a:gd name="T29" fmla="*/ 91 h 639"/>
                  <a:gd name="T30" fmla="*/ 97 w 416"/>
                  <a:gd name="T31" fmla="*/ 32 h 639"/>
                  <a:gd name="T32" fmla="*/ 221 w 416"/>
                  <a:gd name="T33" fmla="*/ 1 h 639"/>
                  <a:gd name="T34" fmla="*/ 317 w 416"/>
                  <a:gd name="T35" fmla="*/ 52 h 639"/>
                  <a:gd name="T36" fmla="*/ 220 w 416"/>
                  <a:gd name="T37" fmla="*/ 29 h 639"/>
                  <a:gd name="T38" fmla="*/ 111 w 416"/>
                  <a:gd name="T39" fmla="*/ 56 h 639"/>
                  <a:gd name="T40" fmla="*/ 53 w 416"/>
                  <a:gd name="T41" fmla="*/ 106 h 639"/>
                  <a:gd name="T42" fmla="*/ 29 w 416"/>
                  <a:gd name="T43" fmla="*/ 185 h 639"/>
                  <a:gd name="T44" fmla="*/ 70 w 416"/>
                  <a:gd name="T45" fmla="*/ 326 h 639"/>
                  <a:gd name="T46" fmla="*/ 134 w 416"/>
                  <a:gd name="T47" fmla="*/ 456 h 639"/>
                  <a:gd name="T48" fmla="*/ 181 w 416"/>
                  <a:gd name="T49" fmla="*/ 568 h 639"/>
                  <a:gd name="T50" fmla="*/ 206 w 416"/>
                  <a:gd name="T51" fmla="*/ 605 h 639"/>
                  <a:gd name="T52" fmla="*/ 222 w 416"/>
                  <a:gd name="T53" fmla="*/ 611 h 639"/>
                  <a:gd name="T54" fmla="*/ 238 w 416"/>
                  <a:gd name="T55" fmla="*/ 604 h 639"/>
                  <a:gd name="T56" fmla="*/ 261 w 416"/>
                  <a:gd name="T57" fmla="*/ 560 h 639"/>
                  <a:gd name="T58" fmla="*/ 302 w 416"/>
                  <a:gd name="T59" fmla="*/ 443 h 639"/>
                  <a:gd name="T60" fmla="*/ 355 w 416"/>
                  <a:gd name="T61" fmla="*/ 327 h 639"/>
                  <a:gd name="T62" fmla="*/ 387 w 416"/>
                  <a:gd name="T63" fmla="*/ 200 h 639"/>
                  <a:gd name="T64" fmla="*/ 373 w 416"/>
                  <a:gd name="T65" fmla="*/ 115 h 639"/>
                  <a:gd name="T66" fmla="*/ 317 w 416"/>
                  <a:gd name="T67" fmla="*/ 52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6" h="639">
                    <a:moveTo>
                      <a:pt x="221" y="1"/>
                    </a:moveTo>
                    <a:cubicBezTo>
                      <a:pt x="267" y="2"/>
                      <a:pt x="303" y="12"/>
                      <a:pt x="331" y="28"/>
                    </a:cubicBezTo>
                    <a:cubicBezTo>
                      <a:pt x="364" y="47"/>
                      <a:pt x="385" y="74"/>
                      <a:pt x="398" y="104"/>
                    </a:cubicBezTo>
                    <a:cubicBezTo>
                      <a:pt x="411" y="134"/>
                      <a:pt x="416" y="168"/>
                      <a:pt x="415" y="201"/>
                    </a:cubicBezTo>
                    <a:cubicBezTo>
                      <a:pt x="414" y="255"/>
                      <a:pt x="398" y="309"/>
                      <a:pt x="379" y="341"/>
                    </a:cubicBezTo>
                    <a:cubicBezTo>
                      <a:pt x="366" y="364"/>
                      <a:pt x="346" y="408"/>
                      <a:pt x="328" y="454"/>
                    </a:cubicBezTo>
                    <a:cubicBezTo>
                      <a:pt x="311" y="496"/>
                      <a:pt x="295" y="539"/>
                      <a:pt x="288" y="567"/>
                    </a:cubicBezTo>
                    <a:cubicBezTo>
                      <a:pt x="281" y="594"/>
                      <a:pt x="270" y="613"/>
                      <a:pt x="256" y="625"/>
                    </a:cubicBezTo>
                    <a:cubicBezTo>
                      <a:pt x="246" y="633"/>
                      <a:pt x="235" y="638"/>
                      <a:pt x="224" y="639"/>
                    </a:cubicBezTo>
                    <a:cubicBezTo>
                      <a:pt x="212" y="639"/>
                      <a:pt x="201" y="636"/>
                      <a:pt x="190" y="628"/>
                    </a:cubicBezTo>
                    <a:cubicBezTo>
                      <a:pt x="176" y="618"/>
                      <a:pt x="164" y="601"/>
                      <a:pt x="155" y="578"/>
                    </a:cubicBezTo>
                    <a:cubicBezTo>
                      <a:pt x="142" y="543"/>
                      <a:pt x="126" y="504"/>
                      <a:pt x="109" y="468"/>
                    </a:cubicBezTo>
                    <a:cubicBezTo>
                      <a:pt x="81" y="406"/>
                      <a:pt x="53" y="353"/>
                      <a:pt x="46" y="339"/>
                    </a:cubicBezTo>
                    <a:cubicBezTo>
                      <a:pt x="13" y="279"/>
                      <a:pt x="0" y="228"/>
                      <a:pt x="1" y="185"/>
                    </a:cubicBezTo>
                    <a:cubicBezTo>
                      <a:pt x="2" y="147"/>
                      <a:pt x="13" y="116"/>
                      <a:pt x="30" y="91"/>
                    </a:cubicBezTo>
                    <a:cubicBezTo>
                      <a:pt x="48" y="65"/>
                      <a:pt x="71" y="46"/>
                      <a:pt x="97" y="32"/>
                    </a:cubicBezTo>
                    <a:cubicBezTo>
                      <a:pt x="138" y="10"/>
                      <a:pt x="184" y="0"/>
                      <a:pt x="221" y="1"/>
                    </a:cubicBezTo>
                    <a:close/>
                    <a:moveTo>
                      <a:pt x="317" y="52"/>
                    </a:moveTo>
                    <a:cubicBezTo>
                      <a:pt x="293" y="39"/>
                      <a:pt x="261" y="30"/>
                      <a:pt x="220" y="29"/>
                    </a:cubicBezTo>
                    <a:cubicBezTo>
                      <a:pt x="187" y="28"/>
                      <a:pt x="146" y="37"/>
                      <a:pt x="111" y="56"/>
                    </a:cubicBezTo>
                    <a:cubicBezTo>
                      <a:pt x="88" y="69"/>
                      <a:pt x="68" y="85"/>
                      <a:pt x="53" y="106"/>
                    </a:cubicBezTo>
                    <a:cubicBezTo>
                      <a:pt x="39" y="128"/>
                      <a:pt x="29" y="154"/>
                      <a:pt x="29" y="185"/>
                    </a:cubicBezTo>
                    <a:cubicBezTo>
                      <a:pt x="28" y="224"/>
                      <a:pt x="40" y="270"/>
                      <a:pt x="70" y="326"/>
                    </a:cubicBezTo>
                    <a:cubicBezTo>
                      <a:pt x="78" y="340"/>
                      <a:pt x="106" y="394"/>
                      <a:pt x="134" y="456"/>
                    </a:cubicBezTo>
                    <a:cubicBezTo>
                      <a:pt x="151" y="493"/>
                      <a:pt x="168" y="533"/>
                      <a:pt x="181" y="568"/>
                    </a:cubicBezTo>
                    <a:cubicBezTo>
                      <a:pt x="188" y="586"/>
                      <a:pt x="197" y="599"/>
                      <a:pt x="206" y="605"/>
                    </a:cubicBezTo>
                    <a:cubicBezTo>
                      <a:pt x="211" y="609"/>
                      <a:pt x="217" y="611"/>
                      <a:pt x="222" y="611"/>
                    </a:cubicBezTo>
                    <a:cubicBezTo>
                      <a:pt x="227" y="610"/>
                      <a:pt x="233" y="608"/>
                      <a:pt x="238" y="604"/>
                    </a:cubicBezTo>
                    <a:cubicBezTo>
                      <a:pt x="247" y="595"/>
                      <a:pt x="256" y="581"/>
                      <a:pt x="261" y="560"/>
                    </a:cubicBezTo>
                    <a:cubicBezTo>
                      <a:pt x="269" y="531"/>
                      <a:pt x="285" y="486"/>
                      <a:pt x="302" y="443"/>
                    </a:cubicBezTo>
                    <a:cubicBezTo>
                      <a:pt x="321" y="397"/>
                      <a:pt x="341" y="352"/>
                      <a:pt x="355" y="327"/>
                    </a:cubicBezTo>
                    <a:cubicBezTo>
                      <a:pt x="372" y="298"/>
                      <a:pt x="386" y="250"/>
                      <a:pt x="387" y="200"/>
                    </a:cubicBezTo>
                    <a:cubicBezTo>
                      <a:pt x="388" y="171"/>
                      <a:pt x="384" y="141"/>
                      <a:pt x="373" y="115"/>
                    </a:cubicBezTo>
                    <a:cubicBezTo>
                      <a:pt x="362" y="90"/>
                      <a:pt x="344" y="68"/>
                      <a:pt x="317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141"/>
              <p:cNvSpPr>
                <a:spLocks noEditPoints="1"/>
              </p:cNvSpPr>
              <p:nvPr/>
            </p:nvSpPr>
            <p:spPr bwMode="auto">
              <a:xfrm>
                <a:off x="6415088" y="4989514"/>
                <a:ext cx="282575" cy="350838"/>
              </a:xfrm>
              <a:custGeom>
                <a:avLst/>
                <a:gdLst>
                  <a:gd name="T0" fmla="*/ 138 w 275"/>
                  <a:gd name="T1" fmla="*/ 1 h 341"/>
                  <a:gd name="T2" fmla="*/ 196 w 275"/>
                  <a:gd name="T3" fmla="*/ 12 h 341"/>
                  <a:gd name="T4" fmla="*/ 253 w 275"/>
                  <a:gd name="T5" fmla="*/ 64 h 341"/>
                  <a:gd name="T6" fmla="*/ 275 w 275"/>
                  <a:gd name="T7" fmla="*/ 137 h 341"/>
                  <a:gd name="T8" fmla="*/ 263 w 275"/>
                  <a:gd name="T9" fmla="*/ 195 h 341"/>
                  <a:gd name="T10" fmla="*/ 175 w 275"/>
                  <a:gd name="T11" fmla="*/ 305 h 341"/>
                  <a:gd name="T12" fmla="*/ 174 w 275"/>
                  <a:gd name="T13" fmla="*/ 307 h 341"/>
                  <a:gd name="T14" fmla="*/ 172 w 275"/>
                  <a:gd name="T15" fmla="*/ 308 h 341"/>
                  <a:gd name="T16" fmla="*/ 100 w 275"/>
                  <a:gd name="T17" fmla="*/ 310 h 341"/>
                  <a:gd name="T18" fmla="*/ 54 w 275"/>
                  <a:gd name="T19" fmla="*/ 251 h 341"/>
                  <a:gd name="T20" fmla="*/ 28 w 275"/>
                  <a:gd name="T21" fmla="*/ 214 h 341"/>
                  <a:gd name="T22" fmla="*/ 1 w 275"/>
                  <a:gd name="T23" fmla="*/ 137 h 341"/>
                  <a:gd name="T24" fmla="*/ 14 w 275"/>
                  <a:gd name="T25" fmla="*/ 77 h 341"/>
                  <a:gd name="T26" fmla="*/ 54 w 275"/>
                  <a:gd name="T27" fmla="*/ 29 h 341"/>
                  <a:gd name="T28" fmla="*/ 138 w 275"/>
                  <a:gd name="T29" fmla="*/ 1 h 341"/>
                  <a:gd name="T30" fmla="*/ 184 w 275"/>
                  <a:gd name="T31" fmla="*/ 38 h 341"/>
                  <a:gd name="T32" fmla="*/ 139 w 275"/>
                  <a:gd name="T33" fmla="*/ 29 h 341"/>
                  <a:gd name="T34" fmla="*/ 71 w 275"/>
                  <a:gd name="T35" fmla="*/ 52 h 341"/>
                  <a:gd name="T36" fmla="*/ 39 w 275"/>
                  <a:gd name="T37" fmla="*/ 89 h 341"/>
                  <a:gd name="T38" fmla="*/ 28 w 275"/>
                  <a:gd name="T39" fmla="*/ 136 h 341"/>
                  <a:gd name="T40" fmla="*/ 50 w 275"/>
                  <a:gd name="T41" fmla="*/ 197 h 341"/>
                  <a:gd name="T42" fmla="*/ 77 w 275"/>
                  <a:gd name="T43" fmla="*/ 236 h 341"/>
                  <a:gd name="T44" fmla="*/ 118 w 275"/>
                  <a:gd name="T45" fmla="*/ 289 h 341"/>
                  <a:gd name="T46" fmla="*/ 152 w 275"/>
                  <a:gd name="T47" fmla="*/ 288 h 341"/>
                  <a:gd name="T48" fmla="*/ 154 w 275"/>
                  <a:gd name="T49" fmla="*/ 287 h 341"/>
                  <a:gd name="T50" fmla="*/ 156 w 275"/>
                  <a:gd name="T51" fmla="*/ 285 h 341"/>
                  <a:gd name="T52" fmla="*/ 238 w 275"/>
                  <a:gd name="T53" fmla="*/ 184 h 341"/>
                  <a:gd name="T54" fmla="*/ 247 w 275"/>
                  <a:gd name="T55" fmla="*/ 138 h 341"/>
                  <a:gd name="T56" fmla="*/ 229 w 275"/>
                  <a:gd name="T57" fmla="*/ 79 h 341"/>
                  <a:gd name="T58" fmla="*/ 184 w 275"/>
                  <a:gd name="T59" fmla="*/ 38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5" h="341">
                    <a:moveTo>
                      <a:pt x="138" y="1"/>
                    </a:moveTo>
                    <a:cubicBezTo>
                      <a:pt x="159" y="0"/>
                      <a:pt x="179" y="4"/>
                      <a:pt x="196" y="12"/>
                    </a:cubicBezTo>
                    <a:cubicBezTo>
                      <a:pt x="220" y="23"/>
                      <a:pt x="240" y="42"/>
                      <a:pt x="253" y="64"/>
                    </a:cubicBezTo>
                    <a:cubicBezTo>
                      <a:pt x="266" y="86"/>
                      <a:pt x="274" y="111"/>
                      <a:pt x="275" y="137"/>
                    </a:cubicBezTo>
                    <a:cubicBezTo>
                      <a:pt x="275" y="157"/>
                      <a:pt x="271" y="177"/>
                      <a:pt x="263" y="195"/>
                    </a:cubicBezTo>
                    <a:cubicBezTo>
                      <a:pt x="242" y="241"/>
                      <a:pt x="212" y="270"/>
                      <a:pt x="175" y="305"/>
                    </a:cubicBezTo>
                    <a:cubicBezTo>
                      <a:pt x="174" y="307"/>
                      <a:pt x="174" y="307"/>
                      <a:pt x="174" y="307"/>
                    </a:cubicBezTo>
                    <a:cubicBezTo>
                      <a:pt x="172" y="308"/>
                      <a:pt x="172" y="308"/>
                      <a:pt x="172" y="308"/>
                    </a:cubicBezTo>
                    <a:cubicBezTo>
                      <a:pt x="151" y="329"/>
                      <a:pt x="138" y="341"/>
                      <a:pt x="100" y="310"/>
                    </a:cubicBezTo>
                    <a:cubicBezTo>
                      <a:pt x="82" y="296"/>
                      <a:pt x="69" y="275"/>
                      <a:pt x="54" y="251"/>
                    </a:cubicBezTo>
                    <a:cubicBezTo>
                      <a:pt x="46" y="239"/>
                      <a:pt x="38" y="227"/>
                      <a:pt x="28" y="214"/>
                    </a:cubicBezTo>
                    <a:cubicBezTo>
                      <a:pt x="10" y="189"/>
                      <a:pt x="1" y="163"/>
                      <a:pt x="1" y="137"/>
                    </a:cubicBezTo>
                    <a:cubicBezTo>
                      <a:pt x="0" y="116"/>
                      <a:pt x="5" y="95"/>
                      <a:pt x="14" y="77"/>
                    </a:cubicBezTo>
                    <a:cubicBezTo>
                      <a:pt x="23" y="58"/>
                      <a:pt x="37" y="42"/>
                      <a:pt x="54" y="29"/>
                    </a:cubicBezTo>
                    <a:cubicBezTo>
                      <a:pt x="77" y="12"/>
                      <a:pt x="106" y="2"/>
                      <a:pt x="138" y="1"/>
                    </a:cubicBezTo>
                    <a:close/>
                    <a:moveTo>
                      <a:pt x="184" y="38"/>
                    </a:moveTo>
                    <a:cubicBezTo>
                      <a:pt x="171" y="32"/>
                      <a:pt x="156" y="28"/>
                      <a:pt x="139" y="29"/>
                    </a:cubicBezTo>
                    <a:cubicBezTo>
                      <a:pt x="112" y="29"/>
                      <a:pt x="89" y="38"/>
                      <a:pt x="71" y="52"/>
                    </a:cubicBezTo>
                    <a:cubicBezTo>
                      <a:pt x="57" y="62"/>
                      <a:pt x="46" y="75"/>
                      <a:pt x="39" y="89"/>
                    </a:cubicBezTo>
                    <a:cubicBezTo>
                      <a:pt x="32" y="104"/>
                      <a:pt x="28" y="120"/>
                      <a:pt x="28" y="136"/>
                    </a:cubicBezTo>
                    <a:cubicBezTo>
                      <a:pt x="29" y="156"/>
                      <a:pt x="36" y="177"/>
                      <a:pt x="50" y="197"/>
                    </a:cubicBezTo>
                    <a:cubicBezTo>
                      <a:pt x="60" y="210"/>
                      <a:pt x="69" y="224"/>
                      <a:pt x="77" y="236"/>
                    </a:cubicBezTo>
                    <a:cubicBezTo>
                      <a:pt x="91" y="258"/>
                      <a:pt x="103" y="277"/>
                      <a:pt x="118" y="289"/>
                    </a:cubicBezTo>
                    <a:cubicBezTo>
                      <a:pt x="136" y="304"/>
                      <a:pt x="143" y="298"/>
                      <a:pt x="152" y="288"/>
                    </a:cubicBezTo>
                    <a:cubicBezTo>
                      <a:pt x="154" y="287"/>
                      <a:pt x="154" y="287"/>
                      <a:pt x="154" y="287"/>
                    </a:cubicBezTo>
                    <a:cubicBezTo>
                      <a:pt x="156" y="285"/>
                      <a:pt x="156" y="285"/>
                      <a:pt x="156" y="285"/>
                    </a:cubicBezTo>
                    <a:cubicBezTo>
                      <a:pt x="191" y="251"/>
                      <a:pt x="219" y="224"/>
                      <a:pt x="238" y="184"/>
                    </a:cubicBezTo>
                    <a:cubicBezTo>
                      <a:pt x="244" y="169"/>
                      <a:pt x="247" y="153"/>
                      <a:pt x="247" y="138"/>
                    </a:cubicBezTo>
                    <a:cubicBezTo>
                      <a:pt x="246" y="117"/>
                      <a:pt x="240" y="96"/>
                      <a:pt x="229" y="79"/>
                    </a:cubicBezTo>
                    <a:cubicBezTo>
                      <a:pt x="219" y="61"/>
                      <a:pt x="203" y="46"/>
                      <a:pt x="184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Freeform 142"/>
            <p:cNvSpPr>
              <a:spLocks noEditPoints="1"/>
            </p:cNvSpPr>
            <p:nvPr/>
          </p:nvSpPr>
          <p:spPr bwMode="auto">
            <a:xfrm>
              <a:off x="5849573" y="4863403"/>
              <a:ext cx="576105" cy="377547"/>
            </a:xfrm>
            <a:custGeom>
              <a:avLst/>
              <a:gdLst>
                <a:gd name="T0" fmla="*/ 737 w 778"/>
                <a:gd name="T1" fmla="*/ 154 h 510"/>
                <a:gd name="T2" fmla="*/ 711 w 778"/>
                <a:gd name="T3" fmla="*/ 359 h 510"/>
                <a:gd name="T4" fmla="*/ 527 w 778"/>
                <a:gd name="T5" fmla="*/ 465 h 510"/>
                <a:gd name="T6" fmla="*/ 417 w 778"/>
                <a:gd name="T7" fmla="*/ 494 h 510"/>
                <a:gd name="T8" fmla="*/ 416 w 778"/>
                <a:gd name="T9" fmla="*/ 492 h 510"/>
                <a:gd name="T10" fmla="*/ 412 w 778"/>
                <a:gd name="T11" fmla="*/ 307 h 510"/>
                <a:gd name="T12" fmla="*/ 425 w 778"/>
                <a:gd name="T13" fmla="*/ 295 h 510"/>
                <a:gd name="T14" fmla="*/ 517 w 778"/>
                <a:gd name="T15" fmla="*/ 300 h 510"/>
                <a:gd name="T16" fmla="*/ 388 w 778"/>
                <a:gd name="T17" fmla="*/ 177 h 510"/>
                <a:gd name="T18" fmla="*/ 257 w 778"/>
                <a:gd name="T19" fmla="*/ 295 h 510"/>
                <a:gd name="T20" fmla="*/ 342 w 778"/>
                <a:gd name="T21" fmla="*/ 297 h 510"/>
                <a:gd name="T22" fmla="*/ 355 w 778"/>
                <a:gd name="T23" fmla="*/ 314 h 510"/>
                <a:gd name="T24" fmla="*/ 355 w 778"/>
                <a:gd name="T25" fmla="*/ 457 h 510"/>
                <a:gd name="T26" fmla="*/ 341 w 778"/>
                <a:gd name="T27" fmla="*/ 510 h 510"/>
                <a:gd name="T28" fmla="*/ 341 w 778"/>
                <a:gd name="T29" fmla="*/ 510 h 510"/>
                <a:gd name="T30" fmla="*/ 331 w 778"/>
                <a:gd name="T31" fmla="*/ 510 h 510"/>
                <a:gd name="T32" fmla="*/ 190 w 778"/>
                <a:gd name="T33" fmla="*/ 449 h 510"/>
                <a:gd name="T34" fmla="*/ 117 w 778"/>
                <a:gd name="T35" fmla="*/ 346 h 510"/>
                <a:gd name="T36" fmla="*/ 3 w 778"/>
                <a:gd name="T37" fmla="*/ 196 h 510"/>
                <a:gd name="T38" fmla="*/ 106 w 778"/>
                <a:gd name="T39" fmla="*/ 77 h 510"/>
                <a:gd name="T40" fmla="*/ 289 w 778"/>
                <a:gd name="T41" fmla="*/ 61 h 510"/>
                <a:gd name="T42" fmla="*/ 383 w 778"/>
                <a:gd name="T43" fmla="*/ 16 h 510"/>
                <a:gd name="T44" fmla="*/ 588 w 778"/>
                <a:gd name="T45" fmla="*/ 44 h 510"/>
                <a:gd name="T46" fmla="*/ 718 w 778"/>
                <a:gd name="T47" fmla="*/ 174 h 510"/>
                <a:gd name="T48" fmla="*/ 605 w 778"/>
                <a:gd name="T49" fmla="*/ 114 h 510"/>
                <a:gd name="T50" fmla="*/ 492 w 778"/>
                <a:gd name="T51" fmla="*/ 34 h 510"/>
                <a:gd name="T52" fmla="*/ 317 w 778"/>
                <a:gd name="T53" fmla="*/ 89 h 510"/>
                <a:gd name="T54" fmla="*/ 282 w 778"/>
                <a:gd name="T55" fmla="*/ 88 h 510"/>
                <a:gd name="T56" fmla="*/ 117 w 778"/>
                <a:gd name="T57" fmla="*/ 102 h 510"/>
                <a:gd name="T58" fmla="*/ 31 w 778"/>
                <a:gd name="T59" fmla="*/ 199 h 510"/>
                <a:gd name="T60" fmla="*/ 125 w 778"/>
                <a:gd name="T61" fmla="*/ 319 h 510"/>
                <a:gd name="T62" fmla="*/ 173 w 778"/>
                <a:gd name="T63" fmla="*/ 328 h 510"/>
                <a:gd name="T64" fmla="*/ 183 w 778"/>
                <a:gd name="T65" fmla="*/ 354 h 510"/>
                <a:gd name="T66" fmla="*/ 307 w 778"/>
                <a:gd name="T67" fmla="*/ 479 h 510"/>
                <a:gd name="T68" fmla="*/ 327 w 778"/>
                <a:gd name="T69" fmla="*/ 457 h 510"/>
                <a:gd name="T70" fmla="*/ 312 w 778"/>
                <a:gd name="T71" fmla="*/ 324 h 510"/>
                <a:gd name="T72" fmla="*/ 232 w 778"/>
                <a:gd name="T73" fmla="*/ 325 h 510"/>
                <a:gd name="T74" fmla="*/ 218 w 778"/>
                <a:gd name="T75" fmla="*/ 304 h 510"/>
                <a:gd name="T76" fmla="*/ 386 w 778"/>
                <a:gd name="T77" fmla="*/ 146 h 510"/>
                <a:gd name="T78" fmla="*/ 403 w 778"/>
                <a:gd name="T79" fmla="*/ 150 h 510"/>
                <a:gd name="T80" fmla="*/ 557 w 778"/>
                <a:gd name="T81" fmla="*/ 299 h 510"/>
                <a:gd name="T82" fmla="*/ 560 w 778"/>
                <a:gd name="T83" fmla="*/ 304 h 510"/>
                <a:gd name="T84" fmla="*/ 460 w 778"/>
                <a:gd name="T85" fmla="*/ 325 h 510"/>
                <a:gd name="T86" fmla="*/ 442 w 778"/>
                <a:gd name="T87" fmla="*/ 429 h 510"/>
                <a:gd name="T88" fmla="*/ 510 w 778"/>
                <a:gd name="T89" fmla="*/ 443 h 510"/>
                <a:gd name="T90" fmla="*/ 563 w 778"/>
                <a:gd name="T91" fmla="*/ 370 h 510"/>
                <a:gd name="T92" fmla="*/ 747 w 778"/>
                <a:gd name="T93" fmla="*/ 24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8" h="510">
                  <a:moveTo>
                    <a:pt x="630" y="100"/>
                  </a:moveTo>
                  <a:cubicBezTo>
                    <a:pt x="667" y="109"/>
                    <a:pt x="709" y="127"/>
                    <a:pt x="737" y="154"/>
                  </a:cubicBezTo>
                  <a:cubicBezTo>
                    <a:pt x="763" y="178"/>
                    <a:pt x="778" y="209"/>
                    <a:pt x="774" y="248"/>
                  </a:cubicBezTo>
                  <a:cubicBezTo>
                    <a:pt x="769" y="297"/>
                    <a:pt x="747" y="334"/>
                    <a:pt x="711" y="359"/>
                  </a:cubicBezTo>
                  <a:cubicBezTo>
                    <a:pt x="677" y="383"/>
                    <a:pt x="631" y="396"/>
                    <a:pt x="573" y="398"/>
                  </a:cubicBezTo>
                  <a:cubicBezTo>
                    <a:pt x="564" y="425"/>
                    <a:pt x="549" y="448"/>
                    <a:pt x="527" y="465"/>
                  </a:cubicBezTo>
                  <a:cubicBezTo>
                    <a:pt x="503" y="485"/>
                    <a:pt x="471" y="498"/>
                    <a:pt x="433" y="505"/>
                  </a:cubicBezTo>
                  <a:cubicBezTo>
                    <a:pt x="425" y="506"/>
                    <a:pt x="418" y="501"/>
                    <a:pt x="417" y="494"/>
                  </a:cubicBezTo>
                  <a:cubicBezTo>
                    <a:pt x="417" y="493"/>
                    <a:pt x="416" y="492"/>
                    <a:pt x="416" y="492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6" y="471"/>
                    <a:pt x="415" y="450"/>
                    <a:pt x="414" y="430"/>
                  </a:cubicBezTo>
                  <a:cubicBezTo>
                    <a:pt x="412" y="371"/>
                    <a:pt x="411" y="319"/>
                    <a:pt x="412" y="307"/>
                  </a:cubicBezTo>
                  <a:cubicBezTo>
                    <a:pt x="413" y="300"/>
                    <a:pt x="419" y="296"/>
                    <a:pt x="425" y="295"/>
                  </a:cubicBezTo>
                  <a:cubicBezTo>
                    <a:pt x="425" y="295"/>
                    <a:pt x="425" y="295"/>
                    <a:pt x="425" y="295"/>
                  </a:cubicBezTo>
                  <a:cubicBezTo>
                    <a:pt x="434" y="294"/>
                    <a:pt x="447" y="296"/>
                    <a:pt x="463" y="297"/>
                  </a:cubicBezTo>
                  <a:cubicBezTo>
                    <a:pt x="480" y="299"/>
                    <a:pt x="500" y="300"/>
                    <a:pt x="517" y="300"/>
                  </a:cubicBezTo>
                  <a:cubicBezTo>
                    <a:pt x="502" y="285"/>
                    <a:pt x="486" y="271"/>
                    <a:pt x="471" y="258"/>
                  </a:cubicBezTo>
                  <a:cubicBezTo>
                    <a:pt x="440" y="230"/>
                    <a:pt x="411" y="205"/>
                    <a:pt x="388" y="177"/>
                  </a:cubicBezTo>
                  <a:cubicBezTo>
                    <a:pt x="367" y="189"/>
                    <a:pt x="338" y="212"/>
                    <a:pt x="311" y="238"/>
                  </a:cubicBezTo>
                  <a:cubicBezTo>
                    <a:pt x="290" y="257"/>
                    <a:pt x="271" y="278"/>
                    <a:pt x="257" y="295"/>
                  </a:cubicBezTo>
                  <a:cubicBezTo>
                    <a:pt x="279" y="294"/>
                    <a:pt x="297" y="295"/>
                    <a:pt x="313" y="296"/>
                  </a:cubicBezTo>
                  <a:cubicBezTo>
                    <a:pt x="323" y="296"/>
                    <a:pt x="333" y="297"/>
                    <a:pt x="342" y="297"/>
                  </a:cubicBezTo>
                  <a:cubicBezTo>
                    <a:pt x="350" y="297"/>
                    <a:pt x="356" y="303"/>
                    <a:pt x="356" y="311"/>
                  </a:cubicBezTo>
                  <a:cubicBezTo>
                    <a:pt x="356" y="312"/>
                    <a:pt x="356" y="313"/>
                    <a:pt x="355" y="31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53" y="322"/>
                    <a:pt x="354" y="386"/>
                    <a:pt x="355" y="457"/>
                  </a:cubicBezTo>
                  <a:cubicBezTo>
                    <a:pt x="355" y="470"/>
                    <a:pt x="355" y="483"/>
                    <a:pt x="355" y="496"/>
                  </a:cubicBezTo>
                  <a:cubicBezTo>
                    <a:pt x="355" y="504"/>
                    <a:pt x="349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39" y="510"/>
                    <a:pt x="337" y="510"/>
                    <a:pt x="336" y="510"/>
                  </a:cubicBezTo>
                  <a:cubicBezTo>
                    <a:pt x="334" y="510"/>
                    <a:pt x="332" y="510"/>
                    <a:pt x="331" y="510"/>
                  </a:cubicBezTo>
                  <a:cubicBezTo>
                    <a:pt x="321" y="509"/>
                    <a:pt x="312" y="508"/>
                    <a:pt x="303" y="507"/>
                  </a:cubicBezTo>
                  <a:cubicBezTo>
                    <a:pt x="252" y="498"/>
                    <a:pt x="215" y="477"/>
                    <a:pt x="190" y="449"/>
                  </a:cubicBezTo>
                  <a:cubicBezTo>
                    <a:pt x="165" y="422"/>
                    <a:pt x="154" y="388"/>
                    <a:pt x="155" y="355"/>
                  </a:cubicBezTo>
                  <a:cubicBezTo>
                    <a:pt x="142" y="353"/>
                    <a:pt x="129" y="350"/>
                    <a:pt x="117" y="346"/>
                  </a:cubicBezTo>
                  <a:cubicBezTo>
                    <a:pt x="77" y="333"/>
                    <a:pt x="47" y="311"/>
                    <a:pt x="28" y="285"/>
                  </a:cubicBezTo>
                  <a:cubicBezTo>
                    <a:pt x="8" y="258"/>
                    <a:pt x="0" y="227"/>
                    <a:pt x="3" y="196"/>
                  </a:cubicBezTo>
                  <a:cubicBezTo>
                    <a:pt x="4" y="187"/>
                    <a:pt x="5" y="178"/>
                    <a:pt x="8" y="170"/>
                  </a:cubicBezTo>
                  <a:cubicBezTo>
                    <a:pt x="21" y="129"/>
                    <a:pt x="59" y="97"/>
                    <a:pt x="106" y="77"/>
                  </a:cubicBezTo>
                  <a:cubicBezTo>
                    <a:pt x="156" y="56"/>
                    <a:pt x="216" y="47"/>
                    <a:pt x="268" y="56"/>
                  </a:cubicBezTo>
                  <a:cubicBezTo>
                    <a:pt x="274" y="58"/>
                    <a:pt x="281" y="59"/>
                    <a:pt x="289" y="61"/>
                  </a:cubicBezTo>
                  <a:cubicBezTo>
                    <a:pt x="293" y="62"/>
                    <a:pt x="297" y="63"/>
                    <a:pt x="301" y="65"/>
                  </a:cubicBezTo>
                  <a:cubicBezTo>
                    <a:pt x="321" y="43"/>
                    <a:pt x="350" y="26"/>
                    <a:pt x="383" y="16"/>
                  </a:cubicBezTo>
                  <a:cubicBezTo>
                    <a:pt x="420" y="4"/>
                    <a:pt x="461" y="0"/>
                    <a:pt x="497" y="7"/>
                  </a:cubicBezTo>
                  <a:cubicBezTo>
                    <a:pt x="527" y="12"/>
                    <a:pt x="561" y="24"/>
                    <a:pt x="588" y="44"/>
                  </a:cubicBezTo>
                  <a:cubicBezTo>
                    <a:pt x="608" y="59"/>
                    <a:pt x="623" y="77"/>
                    <a:pt x="630" y="100"/>
                  </a:cubicBezTo>
                  <a:close/>
                  <a:moveTo>
                    <a:pt x="718" y="174"/>
                  </a:moveTo>
                  <a:cubicBezTo>
                    <a:pt x="692" y="149"/>
                    <a:pt x="652" y="133"/>
                    <a:pt x="617" y="126"/>
                  </a:cubicBezTo>
                  <a:cubicBezTo>
                    <a:pt x="611" y="125"/>
                    <a:pt x="606" y="121"/>
                    <a:pt x="605" y="114"/>
                  </a:cubicBezTo>
                  <a:cubicBezTo>
                    <a:pt x="601" y="95"/>
                    <a:pt x="588" y="79"/>
                    <a:pt x="572" y="67"/>
                  </a:cubicBezTo>
                  <a:cubicBezTo>
                    <a:pt x="549" y="50"/>
                    <a:pt x="518" y="39"/>
                    <a:pt x="492" y="34"/>
                  </a:cubicBezTo>
                  <a:cubicBezTo>
                    <a:pt x="461" y="29"/>
                    <a:pt x="424" y="32"/>
                    <a:pt x="392" y="42"/>
                  </a:cubicBezTo>
                  <a:cubicBezTo>
                    <a:pt x="361" y="52"/>
                    <a:pt x="333" y="68"/>
                    <a:pt x="317" y="89"/>
                  </a:cubicBezTo>
                  <a:cubicBezTo>
                    <a:pt x="314" y="94"/>
                    <a:pt x="307" y="96"/>
                    <a:pt x="301" y="94"/>
                  </a:cubicBezTo>
                  <a:cubicBezTo>
                    <a:pt x="295" y="92"/>
                    <a:pt x="288" y="90"/>
                    <a:pt x="282" y="88"/>
                  </a:cubicBezTo>
                  <a:cubicBezTo>
                    <a:pt x="276" y="87"/>
                    <a:pt x="269" y="85"/>
                    <a:pt x="263" y="84"/>
                  </a:cubicBezTo>
                  <a:cubicBezTo>
                    <a:pt x="217" y="76"/>
                    <a:pt x="162" y="83"/>
                    <a:pt x="117" y="102"/>
                  </a:cubicBezTo>
                  <a:cubicBezTo>
                    <a:pt x="77" y="120"/>
                    <a:pt x="45" y="146"/>
                    <a:pt x="35" y="178"/>
                  </a:cubicBezTo>
                  <a:cubicBezTo>
                    <a:pt x="33" y="185"/>
                    <a:pt x="31" y="192"/>
                    <a:pt x="31" y="199"/>
                  </a:cubicBezTo>
                  <a:cubicBezTo>
                    <a:pt x="28" y="222"/>
                    <a:pt x="35" y="247"/>
                    <a:pt x="50" y="269"/>
                  </a:cubicBezTo>
                  <a:cubicBezTo>
                    <a:pt x="66" y="290"/>
                    <a:pt x="91" y="309"/>
                    <a:pt x="125" y="319"/>
                  </a:cubicBezTo>
                  <a:cubicBezTo>
                    <a:pt x="139" y="324"/>
                    <a:pt x="155" y="327"/>
                    <a:pt x="171" y="328"/>
                  </a:cubicBezTo>
                  <a:cubicBezTo>
                    <a:pt x="172" y="328"/>
                    <a:pt x="172" y="328"/>
                    <a:pt x="173" y="328"/>
                  </a:cubicBezTo>
                  <a:cubicBezTo>
                    <a:pt x="180" y="330"/>
                    <a:pt x="185" y="337"/>
                    <a:pt x="184" y="344"/>
                  </a:cubicBezTo>
                  <a:cubicBezTo>
                    <a:pt x="184" y="348"/>
                    <a:pt x="183" y="351"/>
                    <a:pt x="183" y="354"/>
                  </a:cubicBezTo>
                  <a:cubicBezTo>
                    <a:pt x="182" y="381"/>
                    <a:pt x="191" y="408"/>
                    <a:pt x="211" y="431"/>
                  </a:cubicBezTo>
                  <a:cubicBezTo>
                    <a:pt x="231" y="454"/>
                    <a:pt x="264" y="472"/>
                    <a:pt x="307" y="479"/>
                  </a:cubicBezTo>
                  <a:cubicBezTo>
                    <a:pt x="314" y="480"/>
                    <a:pt x="320" y="481"/>
                    <a:pt x="327" y="481"/>
                  </a:cubicBezTo>
                  <a:cubicBezTo>
                    <a:pt x="327" y="457"/>
                    <a:pt x="327" y="457"/>
                    <a:pt x="327" y="457"/>
                  </a:cubicBezTo>
                  <a:cubicBezTo>
                    <a:pt x="326" y="402"/>
                    <a:pt x="326" y="351"/>
                    <a:pt x="327" y="324"/>
                  </a:cubicBezTo>
                  <a:cubicBezTo>
                    <a:pt x="322" y="324"/>
                    <a:pt x="317" y="324"/>
                    <a:pt x="312" y="324"/>
                  </a:cubicBezTo>
                  <a:cubicBezTo>
                    <a:pt x="291" y="323"/>
                    <a:pt x="266" y="322"/>
                    <a:pt x="232" y="325"/>
                  </a:cubicBezTo>
                  <a:cubicBezTo>
                    <a:pt x="232" y="325"/>
                    <a:pt x="232" y="325"/>
                    <a:pt x="232" y="325"/>
                  </a:cubicBezTo>
                  <a:cubicBezTo>
                    <a:pt x="229" y="325"/>
                    <a:pt x="227" y="324"/>
                    <a:pt x="224" y="323"/>
                  </a:cubicBezTo>
                  <a:cubicBezTo>
                    <a:pt x="217" y="320"/>
                    <a:pt x="215" y="311"/>
                    <a:pt x="218" y="304"/>
                  </a:cubicBezTo>
                  <a:cubicBezTo>
                    <a:pt x="230" y="281"/>
                    <a:pt x="259" y="248"/>
                    <a:pt x="291" y="217"/>
                  </a:cubicBezTo>
                  <a:cubicBezTo>
                    <a:pt x="325" y="186"/>
                    <a:pt x="361" y="158"/>
                    <a:pt x="386" y="146"/>
                  </a:cubicBezTo>
                  <a:cubicBezTo>
                    <a:pt x="386" y="146"/>
                    <a:pt x="386" y="146"/>
                    <a:pt x="386" y="146"/>
                  </a:cubicBezTo>
                  <a:cubicBezTo>
                    <a:pt x="392" y="144"/>
                    <a:pt x="399" y="145"/>
                    <a:pt x="403" y="150"/>
                  </a:cubicBezTo>
                  <a:cubicBezTo>
                    <a:pt x="426" y="180"/>
                    <a:pt x="456" y="208"/>
                    <a:pt x="490" y="237"/>
                  </a:cubicBezTo>
                  <a:cubicBezTo>
                    <a:pt x="512" y="256"/>
                    <a:pt x="534" y="276"/>
                    <a:pt x="557" y="299"/>
                  </a:cubicBezTo>
                  <a:cubicBezTo>
                    <a:pt x="557" y="299"/>
                    <a:pt x="557" y="299"/>
                    <a:pt x="557" y="299"/>
                  </a:cubicBezTo>
                  <a:cubicBezTo>
                    <a:pt x="558" y="300"/>
                    <a:pt x="559" y="302"/>
                    <a:pt x="560" y="304"/>
                  </a:cubicBezTo>
                  <a:cubicBezTo>
                    <a:pt x="562" y="311"/>
                    <a:pt x="559" y="319"/>
                    <a:pt x="551" y="322"/>
                  </a:cubicBezTo>
                  <a:cubicBezTo>
                    <a:pt x="525" y="331"/>
                    <a:pt x="489" y="327"/>
                    <a:pt x="460" y="325"/>
                  </a:cubicBezTo>
                  <a:cubicBezTo>
                    <a:pt x="452" y="324"/>
                    <a:pt x="445" y="323"/>
                    <a:pt x="439" y="323"/>
                  </a:cubicBezTo>
                  <a:cubicBezTo>
                    <a:pt x="439" y="343"/>
                    <a:pt x="441" y="384"/>
                    <a:pt x="442" y="429"/>
                  </a:cubicBezTo>
                  <a:cubicBezTo>
                    <a:pt x="443" y="444"/>
                    <a:pt x="443" y="459"/>
                    <a:pt x="444" y="474"/>
                  </a:cubicBezTo>
                  <a:cubicBezTo>
                    <a:pt x="470" y="468"/>
                    <a:pt x="492" y="457"/>
                    <a:pt x="510" y="443"/>
                  </a:cubicBezTo>
                  <a:cubicBezTo>
                    <a:pt x="529" y="428"/>
                    <a:pt x="543" y="407"/>
                    <a:pt x="549" y="381"/>
                  </a:cubicBezTo>
                  <a:cubicBezTo>
                    <a:pt x="551" y="375"/>
                    <a:pt x="556" y="370"/>
                    <a:pt x="563" y="370"/>
                  </a:cubicBezTo>
                  <a:cubicBezTo>
                    <a:pt x="619" y="369"/>
                    <a:pt x="664" y="358"/>
                    <a:pt x="695" y="336"/>
                  </a:cubicBezTo>
                  <a:cubicBezTo>
                    <a:pt x="725" y="316"/>
                    <a:pt x="742" y="286"/>
                    <a:pt x="747" y="245"/>
                  </a:cubicBezTo>
                  <a:cubicBezTo>
                    <a:pt x="749" y="216"/>
                    <a:pt x="737" y="193"/>
                    <a:pt x="718" y="1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4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4281504"/>
      </p:ext>
    </p:extLst>
  </p:cSld>
  <p:clrMapOvr>
    <a:masterClrMapping/>
  </p:clrMapOvr>
  <p:transition spd="slow" advTm="154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" name="Group 70"/>
          <p:cNvGrpSpPr/>
          <p:nvPr/>
        </p:nvGrpSpPr>
        <p:grpSpPr>
          <a:xfrm>
            <a:off x="1080387" y="1660357"/>
            <a:ext cx="9409695" cy="4388120"/>
            <a:chOff x="685800" y="885825"/>
            <a:chExt cx="7467600" cy="3482976"/>
          </a:xfrm>
        </p:grpSpPr>
        <p:grpSp>
          <p:nvGrpSpPr>
            <p:cNvPr id="139" name="Group 138"/>
            <p:cNvGrpSpPr/>
            <p:nvPr/>
          </p:nvGrpSpPr>
          <p:grpSpPr>
            <a:xfrm>
              <a:off x="685800" y="971550"/>
              <a:ext cx="4648200" cy="3397251"/>
              <a:chOff x="685800" y="971550"/>
              <a:chExt cx="4648200" cy="3397251"/>
            </a:xfrm>
          </p:grpSpPr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693737" y="3825876"/>
                <a:ext cx="2673350" cy="542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84" y="342"/>
                  </a:cxn>
                  <a:cxn ang="0">
                    <a:pos x="1684" y="342"/>
                  </a:cxn>
                  <a:cxn ang="0">
                    <a:pos x="0" y="0"/>
                  </a:cxn>
                </a:cxnLst>
                <a:rect l="0" t="0" r="r" b="b"/>
                <a:pathLst>
                  <a:path w="1684" h="342">
                    <a:moveTo>
                      <a:pt x="0" y="0"/>
                    </a:moveTo>
                    <a:lnTo>
                      <a:pt x="0" y="0"/>
                    </a:lnTo>
                    <a:lnTo>
                      <a:pt x="1684" y="342"/>
                    </a:lnTo>
                    <a:lnTo>
                      <a:pt x="1684" y="34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693737" y="3825876"/>
                <a:ext cx="2673350" cy="542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84" y="342"/>
                  </a:cxn>
                  <a:cxn ang="0">
                    <a:pos x="1684" y="342"/>
                  </a:cxn>
                  <a:cxn ang="0">
                    <a:pos x="0" y="0"/>
                  </a:cxn>
                </a:cxnLst>
                <a:rect l="0" t="0" r="r" b="b"/>
                <a:pathLst>
                  <a:path w="1684" h="342">
                    <a:moveTo>
                      <a:pt x="0" y="0"/>
                    </a:moveTo>
                    <a:lnTo>
                      <a:pt x="0" y="0"/>
                    </a:lnTo>
                    <a:lnTo>
                      <a:pt x="1684" y="342"/>
                    </a:lnTo>
                    <a:lnTo>
                      <a:pt x="1684" y="34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Freeform 11"/>
              <p:cNvSpPr>
                <a:spLocks noEditPoints="1"/>
              </p:cNvSpPr>
              <p:nvPr/>
            </p:nvSpPr>
            <p:spPr bwMode="auto">
              <a:xfrm>
                <a:off x="685800" y="3824288"/>
                <a:ext cx="2681288" cy="544513"/>
              </a:xfrm>
              <a:custGeom>
                <a:avLst/>
                <a:gdLst/>
                <a:ahLst/>
                <a:cxnLst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689" h="343">
                    <a:moveTo>
                      <a:pt x="1689" y="343"/>
                    </a:moveTo>
                    <a:lnTo>
                      <a:pt x="1689" y="343"/>
                    </a:lnTo>
                    <a:lnTo>
                      <a:pt x="1689" y="343"/>
                    </a:lnTo>
                    <a:lnTo>
                      <a:pt x="1689" y="343"/>
                    </a:lnTo>
                    <a:close/>
                    <a:moveTo>
                      <a:pt x="0" y="0"/>
                    </a:moveTo>
                    <a:lnTo>
                      <a:pt x="5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Freeform 12"/>
              <p:cNvSpPr>
                <a:spLocks noEditPoints="1"/>
              </p:cNvSpPr>
              <p:nvPr/>
            </p:nvSpPr>
            <p:spPr bwMode="auto">
              <a:xfrm>
                <a:off x="685800" y="3824288"/>
                <a:ext cx="2681288" cy="544513"/>
              </a:xfrm>
              <a:custGeom>
                <a:avLst/>
                <a:gdLst/>
                <a:ahLst/>
                <a:cxnLst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689" h="343">
                    <a:moveTo>
                      <a:pt x="1689" y="343"/>
                    </a:moveTo>
                    <a:lnTo>
                      <a:pt x="1689" y="343"/>
                    </a:lnTo>
                    <a:lnTo>
                      <a:pt x="1689" y="343"/>
                    </a:lnTo>
                    <a:lnTo>
                      <a:pt x="1689" y="343"/>
                    </a:lnTo>
                    <a:moveTo>
                      <a:pt x="0" y="0"/>
                    </a:moveTo>
                    <a:lnTo>
                      <a:pt x="5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Freeform 13"/>
              <p:cNvSpPr>
                <a:spLocks noEditPoints="1"/>
              </p:cNvSpPr>
              <p:nvPr/>
            </p:nvSpPr>
            <p:spPr bwMode="auto">
              <a:xfrm>
                <a:off x="685800" y="3368676"/>
                <a:ext cx="2681288" cy="1000125"/>
              </a:xfrm>
              <a:custGeom>
                <a:avLst/>
                <a:gdLst/>
                <a:ahLst/>
                <a:cxnLst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236" y="0"/>
                  </a:cxn>
                  <a:cxn ang="0">
                    <a:pos x="0" y="287"/>
                  </a:cxn>
                  <a:cxn ang="0">
                    <a:pos x="5" y="288"/>
                  </a:cxn>
                  <a:cxn ang="0">
                    <a:pos x="5" y="288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236" y="0"/>
                  </a:cxn>
                </a:cxnLst>
                <a:rect l="0" t="0" r="r" b="b"/>
                <a:pathLst>
                  <a:path w="1689" h="630">
                    <a:moveTo>
                      <a:pt x="1689" y="630"/>
                    </a:moveTo>
                    <a:lnTo>
                      <a:pt x="1689" y="630"/>
                    </a:lnTo>
                    <a:lnTo>
                      <a:pt x="1689" y="630"/>
                    </a:lnTo>
                    <a:lnTo>
                      <a:pt x="1689" y="630"/>
                    </a:lnTo>
                    <a:close/>
                    <a:moveTo>
                      <a:pt x="236" y="0"/>
                    </a:moveTo>
                    <a:lnTo>
                      <a:pt x="0" y="287"/>
                    </a:lnTo>
                    <a:lnTo>
                      <a:pt x="5" y="288"/>
                    </a:lnTo>
                    <a:lnTo>
                      <a:pt x="5" y="288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236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Freeform 14"/>
              <p:cNvSpPr>
                <a:spLocks noEditPoints="1"/>
              </p:cNvSpPr>
              <p:nvPr/>
            </p:nvSpPr>
            <p:spPr bwMode="auto">
              <a:xfrm>
                <a:off x="685800" y="3368676"/>
                <a:ext cx="2681288" cy="1000125"/>
              </a:xfrm>
              <a:custGeom>
                <a:avLst/>
                <a:gdLst/>
                <a:ahLst/>
                <a:cxnLst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236" y="0"/>
                  </a:cxn>
                  <a:cxn ang="0">
                    <a:pos x="0" y="287"/>
                  </a:cxn>
                  <a:cxn ang="0">
                    <a:pos x="5" y="288"/>
                  </a:cxn>
                  <a:cxn ang="0">
                    <a:pos x="5" y="288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236" y="0"/>
                  </a:cxn>
                </a:cxnLst>
                <a:rect l="0" t="0" r="r" b="b"/>
                <a:pathLst>
                  <a:path w="1689" h="630">
                    <a:moveTo>
                      <a:pt x="1689" y="630"/>
                    </a:moveTo>
                    <a:lnTo>
                      <a:pt x="1689" y="630"/>
                    </a:lnTo>
                    <a:lnTo>
                      <a:pt x="1689" y="630"/>
                    </a:lnTo>
                    <a:lnTo>
                      <a:pt x="1689" y="630"/>
                    </a:lnTo>
                    <a:moveTo>
                      <a:pt x="236" y="0"/>
                    </a:moveTo>
                    <a:lnTo>
                      <a:pt x="0" y="287"/>
                    </a:lnTo>
                    <a:lnTo>
                      <a:pt x="5" y="288"/>
                    </a:lnTo>
                    <a:lnTo>
                      <a:pt x="5" y="288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236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Freeform 17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436688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905" y="139"/>
                  </a:cxn>
                  <a:cxn ang="0">
                    <a:pos x="773" y="0"/>
                  </a:cxn>
                </a:cxnLst>
                <a:rect l="0" t="0" r="r" b="b"/>
                <a:pathLst>
                  <a:path w="905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close/>
                    <a:moveTo>
                      <a:pt x="773" y="0"/>
                    </a:moveTo>
                    <a:lnTo>
                      <a:pt x="783" y="11"/>
                    </a:lnTo>
                    <a:lnTo>
                      <a:pt x="905" y="139"/>
                    </a:lnTo>
                    <a:lnTo>
                      <a:pt x="773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Freeform 18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436688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905" y="139"/>
                  </a:cxn>
                  <a:cxn ang="0">
                    <a:pos x="773" y="0"/>
                  </a:cxn>
                </a:cxnLst>
                <a:rect l="0" t="0" r="r" b="b"/>
                <a:pathLst>
                  <a:path w="905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moveTo>
                      <a:pt x="773" y="0"/>
                    </a:moveTo>
                    <a:lnTo>
                      <a:pt x="783" y="11"/>
                    </a:lnTo>
                    <a:lnTo>
                      <a:pt x="905" y="139"/>
                    </a:lnTo>
                    <a:lnTo>
                      <a:pt x="77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Freeform 21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243013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783" y="11"/>
                  </a:cxn>
                  <a:cxn ang="0">
                    <a:pos x="773" y="0"/>
                  </a:cxn>
                </a:cxnLst>
                <a:rect l="0" t="0" r="r" b="b"/>
                <a:pathLst>
                  <a:path w="783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close/>
                    <a:moveTo>
                      <a:pt x="773" y="0"/>
                    </a:moveTo>
                    <a:lnTo>
                      <a:pt x="773" y="0"/>
                    </a:lnTo>
                    <a:lnTo>
                      <a:pt x="783" y="11"/>
                    </a:lnTo>
                    <a:lnTo>
                      <a:pt x="783" y="11"/>
                    </a:lnTo>
                    <a:lnTo>
                      <a:pt x="773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Freeform 22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243013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783" y="11"/>
                  </a:cxn>
                  <a:cxn ang="0">
                    <a:pos x="773" y="0"/>
                  </a:cxn>
                </a:cxnLst>
                <a:rect l="0" t="0" r="r" b="b"/>
                <a:pathLst>
                  <a:path w="783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moveTo>
                      <a:pt x="773" y="0"/>
                    </a:moveTo>
                    <a:lnTo>
                      <a:pt x="773" y="0"/>
                    </a:lnTo>
                    <a:lnTo>
                      <a:pt x="783" y="11"/>
                    </a:lnTo>
                    <a:lnTo>
                      <a:pt x="783" y="11"/>
                    </a:lnTo>
                    <a:lnTo>
                      <a:pt x="77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685800" y="2649538"/>
                <a:ext cx="4286250" cy="1719263"/>
              </a:xfrm>
              <a:custGeom>
                <a:avLst/>
                <a:gdLst/>
                <a:ahLst/>
                <a:cxnLst>
                  <a:cxn ang="0">
                    <a:pos x="2700" y="509"/>
                  </a:cxn>
                  <a:cxn ang="0">
                    <a:pos x="1689" y="1083"/>
                  </a:cxn>
                  <a:cxn ang="0">
                    <a:pos x="0" y="740"/>
                  </a:cxn>
                  <a:cxn ang="0">
                    <a:pos x="236" y="453"/>
                  </a:cxn>
                  <a:cxn ang="0">
                    <a:pos x="1079" y="0"/>
                  </a:cxn>
                  <a:cxn ang="0">
                    <a:pos x="2462" y="256"/>
                  </a:cxn>
                  <a:cxn ang="0">
                    <a:pos x="2700" y="509"/>
                  </a:cxn>
                </a:cxnLst>
                <a:rect l="0" t="0" r="r" b="b"/>
                <a:pathLst>
                  <a:path w="2700" h="1083">
                    <a:moveTo>
                      <a:pt x="2700" y="509"/>
                    </a:moveTo>
                    <a:lnTo>
                      <a:pt x="1689" y="1083"/>
                    </a:lnTo>
                    <a:lnTo>
                      <a:pt x="0" y="740"/>
                    </a:lnTo>
                    <a:lnTo>
                      <a:pt x="236" y="453"/>
                    </a:lnTo>
                    <a:lnTo>
                      <a:pt x="1079" y="0"/>
                    </a:lnTo>
                    <a:lnTo>
                      <a:pt x="2462" y="256"/>
                    </a:lnTo>
                    <a:lnTo>
                      <a:pt x="2700" y="509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693737" y="3376613"/>
                <a:ext cx="2673350" cy="992188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3"/>
                  </a:cxn>
                  <a:cxn ang="0">
                    <a:pos x="1684" y="625"/>
                  </a:cxn>
                  <a:cxn ang="0">
                    <a:pos x="1625" y="280"/>
                  </a:cxn>
                  <a:cxn ang="0">
                    <a:pos x="1625" y="280"/>
                  </a:cxn>
                  <a:cxn ang="0">
                    <a:pos x="231" y="0"/>
                  </a:cxn>
                </a:cxnLst>
                <a:rect l="0" t="0" r="r" b="b"/>
                <a:pathLst>
                  <a:path w="1684" h="625">
                    <a:moveTo>
                      <a:pt x="231" y="0"/>
                    </a:moveTo>
                    <a:lnTo>
                      <a:pt x="0" y="283"/>
                    </a:lnTo>
                    <a:lnTo>
                      <a:pt x="1684" y="625"/>
                    </a:lnTo>
                    <a:lnTo>
                      <a:pt x="1625" y="280"/>
                    </a:lnTo>
                    <a:lnTo>
                      <a:pt x="1625" y="28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3290887" y="3073401"/>
                <a:ext cx="1681163" cy="1295400"/>
              </a:xfrm>
              <a:custGeom>
                <a:avLst/>
                <a:gdLst/>
                <a:ahLst/>
                <a:cxnLst>
                  <a:cxn ang="0">
                    <a:pos x="831" y="0"/>
                  </a:cxn>
                  <a:cxn ang="0">
                    <a:pos x="0" y="477"/>
                  </a:cxn>
                  <a:cxn ang="0">
                    <a:pos x="56" y="812"/>
                  </a:cxn>
                  <a:cxn ang="0">
                    <a:pos x="48" y="816"/>
                  </a:cxn>
                  <a:cxn ang="0">
                    <a:pos x="48" y="816"/>
                  </a:cxn>
                  <a:cxn ang="0">
                    <a:pos x="1059" y="242"/>
                  </a:cxn>
                  <a:cxn ang="0">
                    <a:pos x="953" y="128"/>
                  </a:cxn>
                  <a:cxn ang="0">
                    <a:pos x="831" y="0"/>
                  </a:cxn>
                </a:cxnLst>
                <a:rect l="0" t="0" r="r" b="b"/>
                <a:pathLst>
                  <a:path w="1059" h="816">
                    <a:moveTo>
                      <a:pt x="831" y="0"/>
                    </a:moveTo>
                    <a:lnTo>
                      <a:pt x="0" y="477"/>
                    </a:lnTo>
                    <a:lnTo>
                      <a:pt x="56" y="812"/>
                    </a:lnTo>
                    <a:lnTo>
                      <a:pt x="48" y="816"/>
                    </a:lnTo>
                    <a:lnTo>
                      <a:pt x="48" y="816"/>
                    </a:lnTo>
                    <a:lnTo>
                      <a:pt x="1059" y="242"/>
                    </a:lnTo>
                    <a:lnTo>
                      <a:pt x="953" y="128"/>
                    </a:lnTo>
                    <a:lnTo>
                      <a:pt x="831" y="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auto">
              <a:xfrm>
                <a:off x="1128712" y="2287588"/>
                <a:ext cx="3408363" cy="1430338"/>
              </a:xfrm>
              <a:custGeom>
                <a:avLst/>
                <a:gdLst/>
                <a:ahLst/>
                <a:cxnLst>
                  <a:cxn ang="0">
                    <a:pos x="2147" y="446"/>
                  </a:cxn>
                  <a:cxn ang="0">
                    <a:pos x="1341" y="901"/>
                  </a:cxn>
                  <a:cxn ang="0">
                    <a:pos x="0" y="626"/>
                  </a:cxn>
                  <a:cxn ang="0">
                    <a:pos x="237" y="339"/>
                  </a:cxn>
                  <a:cxn ang="0">
                    <a:pos x="871" y="0"/>
                  </a:cxn>
                  <a:cxn ang="0">
                    <a:pos x="1909" y="193"/>
                  </a:cxn>
                  <a:cxn ang="0">
                    <a:pos x="2147" y="446"/>
                  </a:cxn>
                </a:cxnLst>
                <a:rect l="0" t="0" r="r" b="b"/>
                <a:pathLst>
                  <a:path w="2147" h="901">
                    <a:moveTo>
                      <a:pt x="2147" y="446"/>
                    </a:moveTo>
                    <a:lnTo>
                      <a:pt x="1341" y="901"/>
                    </a:lnTo>
                    <a:lnTo>
                      <a:pt x="0" y="626"/>
                    </a:lnTo>
                    <a:lnTo>
                      <a:pt x="237" y="339"/>
                    </a:lnTo>
                    <a:lnTo>
                      <a:pt x="871" y="0"/>
                    </a:lnTo>
                    <a:lnTo>
                      <a:pt x="1909" y="193"/>
                    </a:lnTo>
                    <a:lnTo>
                      <a:pt x="2147" y="44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30"/>
              <p:cNvSpPr>
                <a:spLocks/>
              </p:cNvSpPr>
              <p:nvPr/>
            </p:nvSpPr>
            <p:spPr bwMode="auto">
              <a:xfrm>
                <a:off x="1128712" y="2833688"/>
                <a:ext cx="2127250" cy="881063"/>
              </a:xfrm>
              <a:custGeom>
                <a:avLst/>
                <a:gdLst/>
                <a:ahLst/>
                <a:cxnLst>
                  <a:cxn ang="0">
                    <a:pos x="237" y="0"/>
                  </a:cxn>
                  <a:cxn ang="0">
                    <a:pos x="4" y="283"/>
                  </a:cxn>
                  <a:cxn ang="0">
                    <a:pos x="0" y="282"/>
                  </a:cxn>
                  <a:cxn ang="0">
                    <a:pos x="934" y="473"/>
                  </a:cxn>
                  <a:cxn ang="0">
                    <a:pos x="1340" y="555"/>
                  </a:cxn>
                  <a:cxn ang="0">
                    <a:pos x="1283" y="212"/>
                  </a:cxn>
                  <a:cxn ang="0">
                    <a:pos x="237" y="0"/>
                  </a:cxn>
                </a:cxnLst>
                <a:rect l="0" t="0" r="r" b="b"/>
                <a:pathLst>
                  <a:path w="1340" h="555">
                    <a:moveTo>
                      <a:pt x="237" y="0"/>
                    </a:moveTo>
                    <a:lnTo>
                      <a:pt x="4" y="283"/>
                    </a:lnTo>
                    <a:lnTo>
                      <a:pt x="0" y="282"/>
                    </a:lnTo>
                    <a:lnTo>
                      <a:pt x="934" y="473"/>
                    </a:lnTo>
                    <a:lnTo>
                      <a:pt x="1340" y="555"/>
                    </a:lnTo>
                    <a:lnTo>
                      <a:pt x="1283" y="212"/>
                    </a:lnTo>
                    <a:lnTo>
                      <a:pt x="237" y="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53" name="Picture 3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249612" y="3709988"/>
                <a:ext cx="15875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54" name="Freeform 33"/>
              <p:cNvSpPr>
                <a:spLocks/>
              </p:cNvSpPr>
              <p:nvPr/>
            </p:nvSpPr>
            <p:spPr bwMode="auto">
              <a:xfrm>
                <a:off x="1217612" y="2825751"/>
                <a:ext cx="287338" cy="34925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20"/>
                  </a:cxn>
                  <a:cxn ang="0">
                    <a:pos x="181" y="0"/>
                  </a:cxn>
                  <a:cxn ang="0">
                    <a:pos x="181" y="0"/>
                  </a:cxn>
                </a:cxnLst>
                <a:rect l="0" t="0" r="r" b="b"/>
                <a:pathLst>
                  <a:path w="181" h="220">
                    <a:moveTo>
                      <a:pt x="181" y="0"/>
                    </a:moveTo>
                    <a:lnTo>
                      <a:pt x="0" y="220"/>
                    </a:lnTo>
                    <a:lnTo>
                      <a:pt x="181" y="0"/>
                    </a:lnTo>
                    <a:lnTo>
                      <a:pt x="181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34"/>
              <p:cNvSpPr>
                <a:spLocks/>
              </p:cNvSpPr>
              <p:nvPr/>
            </p:nvSpPr>
            <p:spPr bwMode="auto">
              <a:xfrm>
                <a:off x="1217612" y="2825751"/>
                <a:ext cx="287338" cy="34925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20"/>
                  </a:cxn>
                  <a:cxn ang="0">
                    <a:pos x="181" y="0"/>
                  </a:cxn>
                  <a:cxn ang="0">
                    <a:pos x="181" y="0"/>
                  </a:cxn>
                </a:cxnLst>
                <a:rect l="0" t="0" r="r" b="b"/>
                <a:pathLst>
                  <a:path w="181" h="220">
                    <a:moveTo>
                      <a:pt x="181" y="0"/>
                    </a:moveTo>
                    <a:lnTo>
                      <a:pt x="0" y="220"/>
                    </a:lnTo>
                    <a:lnTo>
                      <a:pt x="181" y="0"/>
                    </a:lnTo>
                    <a:lnTo>
                      <a:pt x="181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56" name="Picture 3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249612" y="3709988"/>
                <a:ext cx="15875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59" name="Freeform 38"/>
              <p:cNvSpPr>
                <a:spLocks/>
              </p:cNvSpPr>
              <p:nvPr/>
            </p:nvSpPr>
            <p:spPr bwMode="auto">
              <a:xfrm>
                <a:off x="3182937" y="2593976"/>
                <a:ext cx="1354138" cy="1123950"/>
              </a:xfrm>
              <a:custGeom>
                <a:avLst/>
                <a:gdLst/>
                <a:ahLst/>
                <a:cxnLst>
                  <a:cxn ang="0">
                    <a:pos x="615" y="0"/>
                  </a:cxn>
                  <a:cxn ang="0">
                    <a:pos x="624" y="12"/>
                  </a:cxn>
                  <a:cxn ang="0">
                    <a:pos x="1" y="369"/>
                  </a:cxn>
                  <a:cxn ang="0">
                    <a:pos x="0" y="369"/>
                  </a:cxn>
                  <a:cxn ang="0">
                    <a:pos x="56" y="702"/>
                  </a:cxn>
                  <a:cxn ang="0">
                    <a:pos x="47" y="708"/>
                  </a:cxn>
                  <a:cxn ang="0">
                    <a:pos x="47" y="708"/>
                  </a:cxn>
                  <a:cxn ang="0">
                    <a:pos x="853" y="253"/>
                  </a:cxn>
                  <a:cxn ang="0">
                    <a:pos x="615" y="0"/>
                  </a:cxn>
                </a:cxnLst>
                <a:rect l="0" t="0" r="r" b="b"/>
                <a:pathLst>
                  <a:path w="853" h="708">
                    <a:moveTo>
                      <a:pt x="615" y="0"/>
                    </a:moveTo>
                    <a:lnTo>
                      <a:pt x="624" y="12"/>
                    </a:lnTo>
                    <a:lnTo>
                      <a:pt x="1" y="369"/>
                    </a:lnTo>
                    <a:lnTo>
                      <a:pt x="0" y="369"/>
                    </a:lnTo>
                    <a:lnTo>
                      <a:pt x="56" y="702"/>
                    </a:lnTo>
                    <a:lnTo>
                      <a:pt x="47" y="708"/>
                    </a:lnTo>
                    <a:lnTo>
                      <a:pt x="47" y="708"/>
                    </a:lnTo>
                    <a:lnTo>
                      <a:pt x="853" y="253"/>
                    </a:lnTo>
                    <a:lnTo>
                      <a:pt x="615" y="0"/>
                    </a:lnTo>
                    <a:close/>
                  </a:path>
                </a:pathLst>
              </a:custGeom>
              <a:blipFill>
                <a:blip r:embed="rId8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61" name="Picture 40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252787" y="3709988"/>
                <a:ext cx="12700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64" name="Freeform 45"/>
              <p:cNvSpPr>
                <a:spLocks/>
              </p:cNvSpPr>
              <p:nvPr/>
            </p:nvSpPr>
            <p:spPr bwMode="auto">
              <a:xfrm>
                <a:off x="1571625" y="1927226"/>
                <a:ext cx="2528888" cy="1139825"/>
              </a:xfrm>
              <a:custGeom>
                <a:avLst/>
                <a:gdLst/>
                <a:ahLst/>
                <a:cxnLst>
                  <a:cxn ang="0">
                    <a:pos x="1593" y="381"/>
                  </a:cxn>
                  <a:cxn ang="0">
                    <a:pos x="995" y="718"/>
                  </a:cxn>
                  <a:cxn ang="0">
                    <a:pos x="0" y="513"/>
                  </a:cxn>
                  <a:cxn ang="0">
                    <a:pos x="235" y="227"/>
                  </a:cxn>
                  <a:cxn ang="0">
                    <a:pos x="663" y="0"/>
                  </a:cxn>
                  <a:cxn ang="0">
                    <a:pos x="1354" y="128"/>
                  </a:cxn>
                  <a:cxn ang="0">
                    <a:pos x="1593" y="381"/>
                  </a:cxn>
                </a:cxnLst>
                <a:rect l="0" t="0" r="r" b="b"/>
                <a:pathLst>
                  <a:path w="1593" h="718">
                    <a:moveTo>
                      <a:pt x="1593" y="381"/>
                    </a:moveTo>
                    <a:lnTo>
                      <a:pt x="995" y="718"/>
                    </a:lnTo>
                    <a:lnTo>
                      <a:pt x="0" y="513"/>
                    </a:lnTo>
                    <a:lnTo>
                      <a:pt x="235" y="227"/>
                    </a:lnTo>
                    <a:lnTo>
                      <a:pt x="663" y="0"/>
                    </a:lnTo>
                    <a:lnTo>
                      <a:pt x="1354" y="128"/>
                    </a:lnTo>
                    <a:lnTo>
                      <a:pt x="1593" y="381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46"/>
              <p:cNvSpPr>
                <a:spLocks/>
              </p:cNvSpPr>
              <p:nvPr/>
            </p:nvSpPr>
            <p:spPr bwMode="auto">
              <a:xfrm>
                <a:off x="1571625" y="1927226"/>
                <a:ext cx="2528888" cy="1139825"/>
              </a:xfrm>
              <a:custGeom>
                <a:avLst/>
                <a:gdLst/>
                <a:ahLst/>
                <a:cxnLst>
                  <a:cxn ang="0">
                    <a:pos x="1593" y="381"/>
                  </a:cxn>
                  <a:cxn ang="0">
                    <a:pos x="995" y="718"/>
                  </a:cxn>
                  <a:cxn ang="0">
                    <a:pos x="0" y="513"/>
                  </a:cxn>
                  <a:cxn ang="0">
                    <a:pos x="235" y="227"/>
                  </a:cxn>
                  <a:cxn ang="0">
                    <a:pos x="663" y="0"/>
                  </a:cxn>
                  <a:cxn ang="0">
                    <a:pos x="1354" y="128"/>
                  </a:cxn>
                  <a:cxn ang="0">
                    <a:pos x="1593" y="381"/>
                  </a:cxn>
                </a:cxnLst>
                <a:rect l="0" t="0" r="r" b="b"/>
                <a:pathLst>
                  <a:path w="1593" h="718">
                    <a:moveTo>
                      <a:pt x="1593" y="381"/>
                    </a:moveTo>
                    <a:lnTo>
                      <a:pt x="995" y="718"/>
                    </a:lnTo>
                    <a:lnTo>
                      <a:pt x="0" y="513"/>
                    </a:lnTo>
                    <a:lnTo>
                      <a:pt x="235" y="227"/>
                    </a:lnTo>
                    <a:lnTo>
                      <a:pt x="663" y="0"/>
                    </a:lnTo>
                    <a:lnTo>
                      <a:pt x="1354" y="128"/>
                    </a:lnTo>
                    <a:lnTo>
                      <a:pt x="1593" y="381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47"/>
              <p:cNvSpPr>
                <a:spLocks/>
              </p:cNvSpPr>
              <p:nvPr/>
            </p:nvSpPr>
            <p:spPr bwMode="auto">
              <a:xfrm>
                <a:off x="1577975" y="2743201"/>
                <a:ext cx="587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0" y="0"/>
                  </a:cxn>
                </a:cxnLst>
                <a:rect l="0" t="0" r="r" b="b"/>
                <a:pathLst>
                  <a:path w="37" h="7">
                    <a:moveTo>
                      <a:pt x="0" y="0"/>
                    </a:moveTo>
                    <a:lnTo>
                      <a:pt x="0" y="0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Freeform 48"/>
              <p:cNvSpPr>
                <a:spLocks/>
              </p:cNvSpPr>
              <p:nvPr/>
            </p:nvSpPr>
            <p:spPr bwMode="auto">
              <a:xfrm>
                <a:off x="1577975" y="2743201"/>
                <a:ext cx="587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0" y="0"/>
                  </a:cxn>
                </a:cxnLst>
                <a:rect l="0" t="0" r="r" b="b"/>
                <a:pathLst>
                  <a:path w="37" h="7">
                    <a:moveTo>
                      <a:pt x="0" y="0"/>
                    </a:moveTo>
                    <a:lnTo>
                      <a:pt x="0" y="0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Rectangle 49"/>
              <p:cNvSpPr>
                <a:spLocks noChangeArrowheads="1"/>
              </p:cNvSpPr>
              <p:nvPr/>
            </p:nvSpPr>
            <p:spPr bwMode="auto">
              <a:xfrm>
                <a:off x="1636712" y="2754313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Rectangle 50"/>
              <p:cNvSpPr>
                <a:spLocks noChangeArrowheads="1"/>
              </p:cNvSpPr>
              <p:nvPr/>
            </p:nvSpPr>
            <p:spPr bwMode="auto">
              <a:xfrm>
                <a:off x="1636712" y="2754313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Freeform 52"/>
              <p:cNvSpPr>
                <a:spLocks/>
              </p:cNvSpPr>
              <p:nvPr/>
            </p:nvSpPr>
            <p:spPr bwMode="auto">
              <a:xfrm>
                <a:off x="1577975" y="2295526"/>
                <a:ext cx="1571625" cy="771525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2"/>
                  </a:cxn>
                  <a:cxn ang="0">
                    <a:pos x="37" y="289"/>
                  </a:cxn>
                  <a:cxn ang="0">
                    <a:pos x="37" y="289"/>
                  </a:cxn>
                  <a:cxn ang="0">
                    <a:pos x="990" y="486"/>
                  </a:cxn>
                  <a:cxn ang="0">
                    <a:pos x="931" y="140"/>
                  </a:cxn>
                  <a:cxn ang="0">
                    <a:pos x="231" y="0"/>
                  </a:cxn>
                </a:cxnLst>
                <a:rect l="0" t="0" r="r" b="b"/>
                <a:pathLst>
                  <a:path w="990" h="486">
                    <a:moveTo>
                      <a:pt x="231" y="0"/>
                    </a:moveTo>
                    <a:lnTo>
                      <a:pt x="0" y="282"/>
                    </a:lnTo>
                    <a:lnTo>
                      <a:pt x="37" y="289"/>
                    </a:lnTo>
                    <a:lnTo>
                      <a:pt x="37" y="289"/>
                    </a:lnTo>
                    <a:lnTo>
                      <a:pt x="990" y="486"/>
                    </a:lnTo>
                    <a:lnTo>
                      <a:pt x="931" y="14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10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2" name="Freeform 54"/>
              <p:cNvSpPr>
                <a:spLocks/>
              </p:cNvSpPr>
              <p:nvPr/>
            </p:nvSpPr>
            <p:spPr bwMode="auto">
              <a:xfrm>
                <a:off x="1571625" y="27416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3" name="Freeform 55"/>
              <p:cNvSpPr>
                <a:spLocks/>
              </p:cNvSpPr>
              <p:nvPr/>
            </p:nvSpPr>
            <p:spPr bwMode="auto">
              <a:xfrm>
                <a:off x="1571625" y="27416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" name="Freeform 59"/>
              <p:cNvSpPr>
                <a:spLocks/>
              </p:cNvSpPr>
              <p:nvPr/>
            </p:nvSpPr>
            <p:spPr bwMode="auto">
              <a:xfrm>
                <a:off x="4030662" y="2532063"/>
                <a:ext cx="69850" cy="396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4" y="0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4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8" name="Freeform 60"/>
              <p:cNvSpPr>
                <a:spLocks/>
              </p:cNvSpPr>
              <p:nvPr/>
            </p:nvSpPr>
            <p:spPr bwMode="auto">
              <a:xfrm>
                <a:off x="4030662" y="2532063"/>
                <a:ext cx="69850" cy="396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4" y="0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4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79" name="Picture 61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4024312" y="2563813"/>
                <a:ext cx="12700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063875" y="2138363"/>
                <a:ext cx="1027113" cy="909638"/>
              </a:xfrm>
              <a:custGeom>
                <a:avLst/>
                <a:gdLst/>
                <a:ahLst/>
                <a:cxnLst>
                  <a:cxn ang="0">
                    <a:pos x="418" y="0"/>
                  </a:cxn>
                  <a:cxn ang="0">
                    <a:pos x="0" y="238"/>
                  </a:cxn>
                  <a:cxn ang="0">
                    <a:pos x="58" y="573"/>
                  </a:cxn>
                  <a:cxn ang="0">
                    <a:pos x="603" y="267"/>
                  </a:cxn>
                  <a:cxn ang="0">
                    <a:pos x="603" y="267"/>
                  </a:cxn>
                  <a:cxn ang="0">
                    <a:pos x="647" y="242"/>
                  </a:cxn>
                  <a:cxn ang="0">
                    <a:pos x="418" y="0"/>
                  </a:cxn>
                </a:cxnLst>
                <a:rect l="0" t="0" r="r" b="b"/>
                <a:pathLst>
                  <a:path w="647" h="573">
                    <a:moveTo>
                      <a:pt x="418" y="0"/>
                    </a:moveTo>
                    <a:lnTo>
                      <a:pt x="0" y="238"/>
                    </a:lnTo>
                    <a:lnTo>
                      <a:pt x="58" y="573"/>
                    </a:lnTo>
                    <a:lnTo>
                      <a:pt x="603" y="267"/>
                    </a:lnTo>
                    <a:lnTo>
                      <a:pt x="603" y="267"/>
                    </a:lnTo>
                    <a:lnTo>
                      <a:pt x="647" y="242"/>
                    </a:lnTo>
                    <a:lnTo>
                      <a:pt x="418" y="0"/>
                    </a:lnTo>
                    <a:close/>
                  </a:path>
                </a:pathLst>
              </a:custGeom>
              <a:blipFill>
                <a:blip r:embed="rId12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Freeform 73"/>
              <p:cNvSpPr>
                <a:spLocks/>
              </p:cNvSpPr>
              <p:nvPr/>
            </p:nvSpPr>
            <p:spPr bwMode="auto">
              <a:xfrm>
                <a:off x="2019300" y="2195513"/>
                <a:ext cx="71438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5" y="10"/>
                  </a:cxn>
                  <a:cxn ang="0">
                    <a:pos x="45" y="1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5" h="10">
                    <a:moveTo>
                      <a:pt x="0" y="0"/>
                    </a:moveTo>
                    <a:lnTo>
                      <a:pt x="0" y="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9" name="Freeform 74"/>
              <p:cNvSpPr>
                <a:spLocks/>
              </p:cNvSpPr>
              <p:nvPr/>
            </p:nvSpPr>
            <p:spPr bwMode="auto">
              <a:xfrm>
                <a:off x="2019300" y="2195513"/>
                <a:ext cx="71438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5" y="10"/>
                  </a:cxn>
                  <a:cxn ang="0">
                    <a:pos x="45" y="1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5" h="10">
                    <a:moveTo>
                      <a:pt x="0" y="0"/>
                    </a:moveTo>
                    <a:lnTo>
                      <a:pt x="0" y="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Rectangle 75"/>
              <p:cNvSpPr>
                <a:spLocks noChangeArrowheads="1"/>
              </p:cNvSpPr>
              <p:nvPr/>
            </p:nvSpPr>
            <p:spPr bwMode="auto">
              <a:xfrm>
                <a:off x="2090737" y="2211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1" name="Rectangle 76"/>
              <p:cNvSpPr>
                <a:spLocks noChangeArrowheads="1"/>
              </p:cNvSpPr>
              <p:nvPr/>
            </p:nvSpPr>
            <p:spPr bwMode="auto">
              <a:xfrm>
                <a:off x="2090737" y="2211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2" name="Freeform 78"/>
              <p:cNvSpPr>
                <a:spLocks/>
              </p:cNvSpPr>
              <p:nvPr/>
            </p:nvSpPr>
            <p:spPr bwMode="auto">
              <a:xfrm>
                <a:off x="2025650" y="1751013"/>
                <a:ext cx="1012825" cy="655638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2"/>
                  </a:cxn>
                  <a:cxn ang="0">
                    <a:pos x="41" y="290"/>
                  </a:cxn>
                  <a:cxn ang="0">
                    <a:pos x="41" y="290"/>
                  </a:cxn>
                  <a:cxn ang="0">
                    <a:pos x="595" y="405"/>
                  </a:cxn>
                  <a:cxn ang="0">
                    <a:pos x="638" y="413"/>
                  </a:cxn>
                  <a:cxn ang="0">
                    <a:pos x="580" y="70"/>
                  </a:cxn>
                  <a:cxn ang="0">
                    <a:pos x="231" y="0"/>
                  </a:cxn>
                </a:cxnLst>
                <a:rect l="0" t="0" r="r" b="b"/>
                <a:pathLst>
                  <a:path w="638" h="413">
                    <a:moveTo>
                      <a:pt x="231" y="0"/>
                    </a:moveTo>
                    <a:lnTo>
                      <a:pt x="0" y="282"/>
                    </a:lnTo>
                    <a:lnTo>
                      <a:pt x="41" y="290"/>
                    </a:lnTo>
                    <a:lnTo>
                      <a:pt x="41" y="290"/>
                    </a:lnTo>
                    <a:lnTo>
                      <a:pt x="595" y="405"/>
                    </a:lnTo>
                    <a:lnTo>
                      <a:pt x="638" y="413"/>
                    </a:lnTo>
                    <a:lnTo>
                      <a:pt x="580" y="7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1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5" name="Rectangle 81"/>
              <p:cNvSpPr>
                <a:spLocks noChangeArrowheads="1"/>
              </p:cNvSpPr>
              <p:nvPr/>
            </p:nvSpPr>
            <p:spPr bwMode="auto">
              <a:xfrm>
                <a:off x="3038475" y="2406651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6" name="Rectangle 82"/>
              <p:cNvSpPr>
                <a:spLocks noChangeArrowheads="1"/>
              </p:cNvSpPr>
              <p:nvPr/>
            </p:nvSpPr>
            <p:spPr bwMode="auto">
              <a:xfrm>
                <a:off x="3038475" y="2406651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7" name="Freeform 83"/>
              <p:cNvSpPr>
                <a:spLocks/>
              </p:cNvSpPr>
              <p:nvPr/>
            </p:nvSpPr>
            <p:spPr bwMode="auto">
              <a:xfrm>
                <a:off x="2019300" y="1939926"/>
                <a:ext cx="207963" cy="258763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61"/>
                  </a:cxn>
                  <a:cxn ang="0">
                    <a:pos x="4" y="163"/>
                  </a:cxn>
                  <a:cxn ang="0">
                    <a:pos x="0" y="161"/>
                  </a:cxn>
                  <a:cxn ang="0">
                    <a:pos x="131" y="0"/>
                  </a:cxn>
                </a:cxnLst>
                <a:rect l="0" t="0" r="r" b="b"/>
                <a:pathLst>
                  <a:path w="131" h="163">
                    <a:moveTo>
                      <a:pt x="131" y="0"/>
                    </a:moveTo>
                    <a:lnTo>
                      <a:pt x="0" y="161"/>
                    </a:lnTo>
                    <a:lnTo>
                      <a:pt x="4" y="163"/>
                    </a:lnTo>
                    <a:lnTo>
                      <a:pt x="0" y="161"/>
                    </a:lnTo>
                    <a:lnTo>
                      <a:pt x="131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19" name="Group 118"/>
              <p:cNvGrpSpPr/>
              <p:nvPr/>
            </p:nvGrpSpPr>
            <p:grpSpPr>
              <a:xfrm>
                <a:off x="2019300" y="1562101"/>
                <a:ext cx="1638300" cy="844550"/>
                <a:chOff x="2019300" y="1562101"/>
                <a:chExt cx="1638300" cy="844550"/>
              </a:xfrm>
              <a:blipFill>
                <a:blip r:embed="rId14"/>
                <a:stretch>
                  <a:fillRect/>
                </a:stretch>
              </a:blipFill>
            </p:grpSpPr>
            <p:sp>
              <p:nvSpPr>
                <p:cNvPr id="86" name="Freeform 71"/>
                <p:cNvSpPr>
                  <a:spLocks/>
                </p:cNvSpPr>
                <p:nvPr/>
              </p:nvSpPr>
              <p:spPr bwMode="auto">
                <a:xfrm>
                  <a:off x="2019300" y="1562101"/>
                  <a:ext cx="1638300" cy="844550"/>
                </a:xfrm>
                <a:custGeom>
                  <a:avLst/>
                  <a:gdLst/>
                  <a:ahLst/>
                  <a:cxnLst>
                    <a:cxn ang="0">
                      <a:pos x="1032" y="316"/>
                    </a:cxn>
                    <a:cxn ang="0">
                      <a:pos x="642" y="532"/>
                    </a:cxn>
                    <a:cxn ang="0">
                      <a:pos x="0" y="399"/>
                    </a:cxn>
                    <a:cxn ang="0">
                      <a:pos x="235" y="114"/>
                    </a:cxn>
                    <a:cxn ang="0">
                      <a:pos x="448" y="0"/>
                    </a:cxn>
                    <a:cxn ang="0">
                      <a:pos x="794" y="65"/>
                    </a:cxn>
                    <a:cxn ang="0">
                      <a:pos x="1032" y="316"/>
                    </a:cxn>
                  </a:cxnLst>
                  <a:rect l="0" t="0" r="r" b="b"/>
                  <a:pathLst>
                    <a:path w="1032" h="532">
                      <a:moveTo>
                        <a:pt x="1032" y="316"/>
                      </a:moveTo>
                      <a:lnTo>
                        <a:pt x="642" y="532"/>
                      </a:lnTo>
                      <a:lnTo>
                        <a:pt x="0" y="399"/>
                      </a:lnTo>
                      <a:lnTo>
                        <a:pt x="235" y="114"/>
                      </a:lnTo>
                      <a:lnTo>
                        <a:pt x="448" y="0"/>
                      </a:lnTo>
                      <a:lnTo>
                        <a:pt x="794" y="65"/>
                      </a:lnTo>
                      <a:lnTo>
                        <a:pt x="1032" y="316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5" name="Freeform 91"/>
                <p:cNvSpPr>
                  <a:spLocks noEditPoints="1"/>
                </p:cNvSpPr>
                <p:nvPr/>
              </p:nvSpPr>
              <p:spPr bwMode="auto">
                <a:xfrm>
                  <a:off x="2946400" y="1665288"/>
                  <a:ext cx="350838" cy="741363"/>
                </a:xfrm>
                <a:custGeom>
                  <a:avLst/>
                  <a:gdLst/>
                  <a:ahLst/>
                  <a:cxnLst>
                    <a:cxn ang="0">
                      <a:pos x="67" y="463"/>
                    </a:cxn>
                    <a:cxn ang="0">
                      <a:pos x="58" y="467"/>
                    </a:cxn>
                    <a:cxn ang="0">
                      <a:pos x="67" y="463"/>
                    </a:cxn>
                    <a:cxn ang="0">
                      <a:pos x="210" y="0"/>
                    </a:cxn>
                    <a:cxn ang="0">
                      <a:pos x="0" y="118"/>
                    </a:cxn>
                    <a:cxn ang="0">
                      <a:pos x="210" y="0"/>
                    </a:cxn>
                    <a:cxn ang="0">
                      <a:pos x="221" y="10"/>
                    </a:cxn>
                    <a:cxn ang="0">
                      <a:pos x="221" y="10"/>
                    </a:cxn>
                    <a:cxn ang="0">
                      <a:pos x="210" y="0"/>
                    </a:cxn>
                  </a:cxnLst>
                  <a:rect l="0" t="0" r="r" b="b"/>
                  <a:pathLst>
                    <a:path w="221" h="467">
                      <a:moveTo>
                        <a:pt x="67" y="463"/>
                      </a:moveTo>
                      <a:lnTo>
                        <a:pt x="58" y="467"/>
                      </a:lnTo>
                      <a:lnTo>
                        <a:pt x="67" y="463"/>
                      </a:lnTo>
                      <a:close/>
                      <a:moveTo>
                        <a:pt x="210" y="0"/>
                      </a:moveTo>
                      <a:lnTo>
                        <a:pt x="0" y="118"/>
                      </a:lnTo>
                      <a:lnTo>
                        <a:pt x="210" y="0"/>
                      </a:lnTo>
                      <a:lnTo>
                        <a:pt x="221" y="10"/>
                      </a:lnTo>
                      <a:lnTo>
                        <a:pt x="221" y="10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0" name="Group 119"/>
              <p:cNvGrpSpPr/>
              <p:nvPr/>
            </p:nvGrpSpPr>
            <p:grpSpPr>
              <a:xfrm>
                <a:off x="2465387" y="971550"/>
                <a:ext cx="757142" cy="555625"/>
                <a:chOff x="2465387" y="1123950"/>
                <a:chExt cx="757142" cy="555625"/>
              </a:xfrm>
            </p:grpSpPr>
            <p:sp>
              <p:nvSpPr>
                <p:cNvPr id="109" name="Freeform 96"/>
                <p:cNvSpPr>
                  <a:spLocks/>
                </p:cNvSpPr>
                <p:nvPr/>
              </p:nvSpPr>
              <p:spPr bwMode="auto">
                <a:xfrm>
                  <a:off x="2465387" y="1123950"/>
                  <a:ext cx="750888" cy="555625"/>
                </a:xfrm>
                <a:custGeom>
                  <a:avLst/>
                  <a:gdLst/>
                  <a:ahLst/>
                  <a:cxnLst>
                    <a:cxn ang="0">
                      <a:pos x="473" y="252"/>
                    </a:cxn>
                    <a:cxn ang="0">
                      <a:pos x="294" y="350"/>
                    </a:cxn>
                    <a:cxn ang="0">
                      <a:pos x="0" y="287"/>
                    </a:cxn>
                    <a:cxn ang="0">
                      <a:pos x="236" y="0"/>
                    </a:cxn>
                    <a:cxn ang="0">
                      <a:pos x="473" y="252"/>
                    </a:cxn>
                  </a:cxnLst>
                  <a:rect l="0" t="0" r="r" b="b"/>
                  <a:pathLst>
                    <a:path w="473" h="350">
                      <a:moveTo>
                        <a:pt x="473" y="252"/>
                      </a:moveTo>
                      <a:lnTo>
                        <a:pt x="294" y="350"/>
                      </a:lnTo>
                      <a:lnTo>
                        <a:pt x="0" y="287"/>
                      </a:lnTo>
                      <a:lnTo>
                        <a:pt x="236" y="0"/>
                      </a:lnTo>
                      <a:lnTo>
                        <a:pt x="473" y="252"/>
                      </a:lnTo>
                      <a:close/>
                    </a:path>
                  </a:pathLst>
                </a:custGeom>
                <a:blipFill>
                  <a:blip r:embed="rId15" cstate="print"/>
                  <a:stretch>
                    <a:fillRect/>
                  </a:stretch>
                </a:blip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3" name="Freeform 106"/>
                <p:cNvSpPr>
                  <a:spLocks/>
                </p:cNvSpPr>
                <p:nvPr/>
              </p:nvSpPr>
              <p:spPr bwMode="auto">
                <a:xfrm>
                  <a:off x="2854229" y="1140839"/>
                  <a:ext cx="368300" cy="536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7" y="338"/>
                    </a:cxn>
                    <a:cxn ang="0">
                      <a:pos x="232" y="241"/>
                    </a:cxn>
                    <a:cxn ang="0">
                      <a:pos x="230" y="24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32" h="338">
                      <a:moveTo>
                        <a:pt x="0" y="0"/>
                      </a:moveTo>
                      <a:lnTo>
                        <a:pt x="57" y="338"/>
                      </a:lnTo>
                      <a:lnTo>
                        <a:pt x="232" y="241"/>
                      </a:lnTo>
                      <a:lnTo>
                        <a:pt x="230" y="2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16" cstate="print"/>
                  <a:stretch>
                    <a:fillRect/>
                  </a:stretch>
                </a:blip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116" name="Rectangle 110"/>
              <p:cNvSpPr>
                <a:spLocks noChangeArrowheads="1"/>
              </p:cNvSpPr>
              <p:nvPr/>
            </p:nvSpPr>
            <p:spPr bwMode="auto">
              <a:xfrm>
                <a:off x="2840037" y="1195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7" name="Freeform 111"/>
              <p:cNvSpPr>
                <a:spLocks/>
              </p:cNvSpPr>
              <p:nvPr/>
            </p:nvSpPr>
            <p:spPr bwMode="auto">
              <a:xfrm>
                <a:off x="2840037" y="11953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22" name="Straight Connector 121"/>
              <p:cNvCxnSpPr/>
              <p:nvPr/>
            </p:nvCxnSpPr>
            <p:spPr>
              <a:xfrm>
                <a:off x="3276600" y="1123950"/>
                <a:ext cx="20574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>
              <a:xfrm>
                <a:off x="3810000" y="1809750"/>
                <a:ext cx="1524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>
                <a:off x="4114800" y="2343150"/>
                <a:ext cx="1219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>
                <a:off x="4495800" y="2800350"/>
                <a:ext cx="838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/>
              <p:cNvCxnSpPr/>
              <p:nvPr/>
            </p:nvCxnSpPr>
            <p:spPr>
              <a:xfrm>
                <a:off x="4953000" y="3333750"/>
                <a:ext cx="381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1" name="Content Placeholder 2"/>
            <p:cNvSpPr txBox="1">
              <a:spLocks/>
            </p:cNvSpPr>
            <p:nvPr/>
          </p:nvSpPr>
          <p:spPr>
            <a:xfrm>
              <a:off x="5486400" y="885825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分销网络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2" name="Content Placeholder 2"/>
            <p:cNvSpPr txBox="1">
              <a:spLocks/>
            </p:cNvSpPr>
            <p:nvPr/>
          </p:nvSpPr>
          <p:spPr>
            <a:xfrm>
              <a:off x="5486400" y="1504950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数据加密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3" name="Content Placeholder 2"/>
            <p:cNvSpPr txBox="1">
              <a:spLocks/>
            </p:cNvSpPr>
            <p:nvPr/>
          </p:nvSpPr>
          <p:spPr>
            <a:xfrm>
              <a:off x="5486400" y="2055519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加密编码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4" name="Content Placeholder 2"/>
            <p:cNvSpPr txBox="1">
              <a:spLocks/>
            </p:cNvSpPr>
            <p:nvPr/>
          </p:nvSpPr>
          <p:spPr>
            <a:xfrm>
              <a:off x="5486400" y="2588919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呼叫中心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5" name="Content Placeholder 2"/>
            <p:cNvSpPr txBox="1">
              <a:spLocks/>
            </p:cNvSpPr>
            <p:nvPr/>
          </p:nvSpPr>
          <p:spPr>
            <a:xfrm>
              <a:off x="5486400" y="3105150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数字化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74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75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3139117"/>
      </p:ext>
    </p:extLst>
  </p:cSld>
  <p:clrMapOvr>
    <a:masterClrMapping/>
  </p:clrMapOvr>
  <p:transition spd="slow" advTm="95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114044" y="2174956"/>
            <a:ext cx="6159990" cy="4377591"/>
            <a:chOff x="1114044" y="2108057"/>
            <a:chExt cx="6159990" cy="4377591"/>
          </a:xfrm>
        </p:grpSpPr>
        <p:sp>
          <p:nvSpPr>
            <p:cNvPr id="26" name="Shape 51"/>
            <p:cNvSpPr/>
            <p:nvPr/>
          </p:nvSpPr>
          <p:spPr>
            <a:xfrm flipV="1">
              <a:off x="7271153" y="4320117"/>
              <a:ext cx="0" cy="888024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114044" y="2108057"/>
              <a:ext cx="6159990" cy="4377591"/>
              <a:chOff x="1114044" y="2108057"/>
              <a:chExt cx="6159990" cy="4377591"/>
            </a:xfrm>
          </p:grpSpPr>
          <p:sp>
            <p:nvSpPr>
              <p:cNvPr id="22" name="Shape 44"/>
              <p:cNvSpPr/>
              <p:nvPr/>
            </p:nvSpPr>
            <p:spPr>
              <a:xfrm flipV="1">
                <a:off x="1114044" y="2108057"/>
                <a:ext cx="0" cy="888024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  <p:sp>
            <p:nvSpPr>
              <p:cNvPr id="23" name="Shape 55"/>
              <p:cNvSpPr/>
              <p:nvPr/>
            </p:nvSpPr>
            <p:spPr>
              <a:xfrm>
                <a:off x="2619038" y="5840132"/>
                <a:ext cx="793237" cy="6455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30" extrusionOk="0">
                    <a:moveTo>
                      <a:pt x="0" y="21430"/>
                    </a:moveTo>
                    <a:cubicBezTo>
                      <a:pt x="690" y="6972"/>
                      <a:pt x="7890" y="-170"/>
                      <a:pt x="21600" y="3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Shape 49"/>
              <p:cNvSpPr/>
              <p:nvPr/>
            </p:nvSpPr>
            <p:spPr>
              <a:xfrm>
                <a:off x="1782165" y="3647920"/>
                <a:ext cx="4780535" cy="0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24003" tIns="24003" rIns="24003" bIns="24003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  <p:sp>
            <p:nvSpPr>
              <p:cNvPr id="25" name="Shape 56"/>
              <p:cNvSpPr/>
              <p:nvPr/>
            </p:nvSpPr>
            <p:spPr>
              <a:xfrm>
                <a:off x="6522023" y="3646853"/>
                <a:ext cx="752011" cy="7325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4004" y="32"/>
                      <a:pt x="21204" y="7232"/>
                      <a:pt x="21600" y="21600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Shape 57"/>
              <p:cNvSpPr/>
              <p:nvPr/>
            </p:nvSpPr>
            <p:spPr>
              <a:xfrm>
                <a:off x="6551910" y="5161198"/>
                <a:ext cx="714879" cy="673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26" extrusionOk="0">
                    <a:moveTo>
                      <a:pt x="21600" y="0"/>
                    </a:moveTo>
                    <a:cubicBezTo>
                      <a:pt x="21425" y="14642"/>
                      <a:pt x="14225" y="21600"/>
                      <a:pt x="0" y="20875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Shape 58"/>
              <p:cNvSpPr/>
              <p:nvPr/>
            </p:nvSpPr>
            <p:spPr>
              <a:xfrm>
                <a:off x="1114705" y="2985553"/>
                <a:ext cx="707816" cy="662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89" extrusionOk="0">
                    <a:moveTo>
                      <a:pt x="21600" y="20713"/>
                    </a:moveTo>
                    <a:cubicBezTo>
                      <a:pt x="7335" y="21600"/>
                      <a:pt x="135" y="14696"/>
                      <a:pt x="0" y="0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Shape 54"/>
              <p:cNvSpPr/>
              <p:nvPr/>
            </p:nvSpPr>
            <p:spPr>
              <a:xfrm flipV="1">
                <a:off x="3358685" y="5840132"/>
                <a:ext cx="3264026" cy="0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</p:grpSp>
      </p:grpSp>
      <p:sp>
        <p:nvSpPr>
          <p:cNvPr id="367" name="Shape 367"/>
          <p:cNvSpPr/>
          <p:nvPr/>
        </p:nvSpPr>
        <p:spPr>
          <a:xfrm>
            <a:off x="639959" y="1463283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1990</a:t>
            </a:r>
          </a:p>
        </p:txBody>
      </p:sp>
      <p:sp>
        <p:nvSpPr>
          <p:cNvPr id="368" name="Shape 368"/>
          <p:cNvSpPr/>
          <p:nvPr/>
        </p:nvSpPr>
        <p:spPr>
          <a:xfrm>
            <a:off x="6769177" y="4387016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1992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022427" y="2633526"/>
            <a:ext cx="2940490" cy="2756756"/>
            <a:chOff x="8022427" y="2566627"/>
            <a:chExt cx="2940490" cy="2756756"/>
          </a:xfrm>
        </p:grpSpPr>
        <p:sp>
          <p:nvSpPr>
            <p:cNvPr id="17" name="Shape 370"/>
            <p:cNvSpPr/>
            <p:nvPr/>
          </p:nvSpPr>
          <p:spPr>
            <a:xfrm>
              <a:off x="8023489" y="2982639"/>
              <a:ext cx="2939428" cy="234074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  <a:endParaRPr sz="1100" baseline="0" dirty="0">
                <a:solidFill>
                  <a:srgbClr val="FFFFFF"/>
                </a:solidFill>
              </a:endParaRPr>
            </a:p>
          </p:txBody>
        </p:sp>
        <p:sp>
          <p:nvSpPr>
            <p:cNvPr id="18" name="Shape 371"/>
            <p:cNvSpPr/>
            <p:nvPr/>
          </p:nvSpPr>
          <p:spPr>
            <a:xfrm>
              <a:off x="8022427" y="2566627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邮件营销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89230" y="4387136"/>
            <a:ext cx="4290952" cy="970086"/>
            <a:chOff x="2189230" y="4475698"/>
            <a:chExt cx="4290952" cy="970086"/>
          </a:xfrm>
        </p:grpSpPr>
        <p:sp>
          <p:nvSpPr>
            <p:cNvPr id="19" name="Shape 373"/>
            <p:cNvSpPr/>
            <p:nvPr/>
          </p:nvSpPr>
          <p:spPr>
            <a:xfrm>
              <a:off x="2190292" y="4894691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  <p:sp>
          <p:nvSpPr>
            <p:cNvPr id="20" name="Shape 374"/>
            <p:cNvSpPr/>
            <p:nvPr/>
          </p:nvSpPr>
          <p:spPr>
            <a:xfrm>
              <a:off x="2189230" y="4475698"/>
              <a:ext cx="1540871" cy="4408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sz="1700" cap="none" dirty="0">
                  <a:solidFill>
                    <a:srgbClr val="FFFFFF"/>
                  </a:solidFill>
                </a:rPr>
                <a:t>100% </a:t>
              </a:r>
              <a:r>
                <a:rPr lang="zh-CN" altLang="en-US" sz="17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商用价值</a:t>
              </a:r>
              <a:endParaRPr sz="17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77374" y="1518383"/>
            <a:ext cx="3426135" cy="1727465"/>
            <a:chOff x="2177374" y="1451484"/>
            <a:chExt cx="3426135" cy="1727465"/>
          </a:xfrm>
        </p:grpSpPr>
        <p:sp>
          <p:nvSpPr>
            <p:cNvPr id="16" name="Shape 363"/>
            <p:cNvSpPr/>
            <p:nvPr/>
          </p:nvSpPr>
          <p:spPr>
            <a:xfrm>
              <a:off x="2177374" y="1451484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功能选项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77374" y="1865743"/>
              <a:ext cx="3426135" cy="1313206"/>
            </a:xfrm>
            <a:prstGeom prst="rect">
              <a:avLst/>
            </a:prstGeom>
          </p:spPr>
          <p:txBody>
            <a:bodyPr wrap="square" lIns="43205" tIns="21603" rIns="43205" bIns="21603">
              <a:spAutoFit/>
            </a:bodyPr>
            <a:lstStyle/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</p:grpSp>
      <p:sp>
        <p:nvSpPr>
          <p:cNvPr id="3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345524"/>
      </p:ext>
    </p:extLst>
  </p:cSld>
  <p:clrMapOvr>
    <a:masterClrMapping/>
  </p:clrMapOvr>
  <p:transition spd="slow" advTm="124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" grpId="0" animBg="1"/>
      <p:bldP spid="36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618199" y="-296114"/>
            <a:ext cx="4652521" cy="7100494"/>
            <a:chOff x="2618199" y="-296114"/>
            <a:chExt cx="4652521" cy="7100494"/>
          </a:xfrm>
        </p:grpSpPr>
        <p:sp>
          <p:nvSpPr>
            <p:cNvPr id="19" name="Shape 60"/>
            <p:cNvSpPr/>
            <p:nvPr/>
          </p:nvSpPr>
          <p:spPr>
            <a:xfrm>
              <a:off x="2618199" y="-296114"/>
              <a:ext cx="1611" cy="592227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24003" tIns="24003" rIns="24003" bIns="24003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0" name="Shape 69"/>
            <p:cNvSpPr/>
            <p:nvPr/>
          </p:nvSpPr>
          <p:spPr>
            <a:xfrm>
              <a:off x="2623681" y="4420120"/>
              <a:ext cx="793237" cy="69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0" extrusionOk="0">
                  <a:moveTo>
                    <a:pt x="0" y="21430"/>
                  </a:moveTo>
                  <a:cubicBezTo>
                    <a:pt x="690" y="6972"/>
                    <a:pt x="7890" y="-170"/>
                    <a:pt x="21600" y="3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1" name="Shape 70"/>
            <p:cNvSpPr/>
            <p:nvPr/>
          </p:nvSpPr>
          <p:spPr>
            <a:xfrm>
              <a:off x="6516022" y="906025"/>
              <a:ext cx="754698" cy="73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4004" y="32"/>
                    <a:pt x="21204" y="7232"/>
                    <a:pt x="21600" y="21600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2" name="Shape 71"/>
            <p:cNvSpPr/>
            <p:nvPr/>
          </p:nvSpPr>
          <p:spPr>
            <a:xfrm>
              <a:off x="6551910" y="3745160"/>
              <a:ext cx="714879" cy="673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26" extrusionOk="0">
                  <a:moveTo>
                    <a:pt x="21600" y="0"/>
                  </a:moveTo>
                  <a:cubicBezTo>
                    <a:pt x="21425" y="14642"/>
                    <a:pt x="14225" y="21600"/>
                    <a:pt x="0" y="20875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3" name="Shape 65"/>
            <p:cNvSpPr/>
            <p:nvPr/>
          </p:nvSpPr>
          <p:spPr>
            <a:xfrm flipV="1">
              <a:off x="3358685" y="4420120"/>
              <a:ext cx="3264026" cy="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4" name="Shape 66"/>
            <p:cNvSpPr/>
            <p:nvPr/>
          </p:nvSpPr>
          <p:spPr>
            <a:xfrm>
              <a:off x="7270720" y="1632901"/>
              <a:ext cx="0" cy="215604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5" name="Shape 67"/>
            <p:cNvSpPr/>
            <p:nvPr/>
          </p:nvSpPr>
          <p:spPr>
            <a:xfrm flipV="1">
              <a:off x="3292673" y="906025"/>
              <a:ext cx="3264026" cy="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6" name="Shape 72"/>
            <p:cNvSpPr/>
            <p:nvPr/>
          </p:nvSpPr>
          <p:spPr>
            <a:xfrm>
              <a:off x="2619038" y="253033"/>
              <a:ext cx="700721" cy="652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79" extrusionOk="0">
                  <a:moveTo>
                    <a:pt x="21600" y="20579"/>
                  </a:moveTo>
                  <a:cubicBezTo>
                    <a:pt x="7284" y="21600"/>
                    <a:pt x="84" y="14740"/>
                    <a:pt x="0" y="0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7" name="Shape 60"/>
            <p:cNvSpPr/>
            <p:nvPr/>
          </p:nvSpPr>
          <p:spPr>
            <a:xfrm flipH="1">
              <a:off x="2624953" y="5004180"/>
              <a:ext cx="4643" cy="180020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24003" tIns="24003" rIns="24003" bIns="24003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</p:grpSp>
      <p:sp>
        <p:nvSpPr>
          <p:cNvPr id="381" name="Shape 381"/>
          <p:cNvSpPr/>
          <p:nvPr/>
        </p:nvSpPr>
        <p:spPr>
          <a:xfrm>
            <a:off x="3980561" y="432012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1999</a:t>
            </a:r>
          </a:p>
        </p:txBody>
      </p:sp>
      <p:sp>
        <p:nvSpPr>
          <p:cNvPr id="383" name="Shape 383"/>
          <p:cNvSpPr/>
          <p:nvPr/>
        </p:nvSpPr>
        <p:spPr>
          <a:xfrm>
            <a:off x="4992090" y="3946107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2005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41223" y="1389906"/>
            <a:ext cx="5152232" cy="1604068"/>
            <a:chOff x="1341223" y="1389906"/>
            <a:chExt cx="5152232" cy="1604068"/>
          </a:xfrm>
        </p:grpSpPr>
        <p:sp>
          <p:nvSpPr>
            <p:cNvPr id="13" name="Shape 385"/>
            <p:cNvSpPr/>
            <p:nvPr/>
          </p:nvSpPr>
          <p:spPr>
            <a:xfrm>
              <a:off x="1342285" y="1805918"/>
              <a:ext cx="5151170" cy="11880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  <p:sp>
          <p:nvSpPr>
            <p:cNvPr id="14" name="Shape 386"/>
            <p:cNvSpPr/>
            <p:nvPr/>
          </p:nvSpPr>
          <p:spPr>
            <a:xfrm>
              <a:off x="1341223" y="1389906"/>
              <a:ext cx="1266757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一千万用户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34393" y="914582"/>
            <a:ext cx="2940490" cy="3656905"/>
            <a:chOff x="7834393" y="914582"/>
            <a:chExt cx="2940490" cy="3656905"/>
          </a:xfrm>
        </p:grpSpPr>
        <p:sp>
          <p:nvSpPr>
            <p:cNvPr id="15" name="Shape 376"/>
            <p:cNvSpPr/>
            <p:nvPr/>
          </p:nvSpPr>
          <p:spPr>
            <a:xfrm>
              <a:off x="7835455" y="1330594"/>
              <a:ext cx="2939428" cy="32408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  <p:sp>
          <p:nvSpPr>
            <p:cNvPr id="16" name="Shape 377"/>
            <p:cNvSpPr/>
            <p:nvPr/>
          </p:nvSpPr>
          <p:spPr>
            <a:xfrm>
              <a:off x="7834393" y="914582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市场份额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41510" y="4998693"/>
            <a:ext cx="4290952" cy="967105"/>
            <a:chOff x="3741510" y="4998693"/>
            <a:chExt cx="4290952" cy="967105"/>
          </a:xfrm>
        </p:grpSpPr>
        <p:sp>
          <p:nvSpPr>
            <p:cNvPr id="17" name="Shape 378"/>
            <p:cNvSpPr/>
            <p:nvPr/>
          </p:nvSpPr>
          <p:spPr>
            <a:xfrm>
              <a:off x="3742572" y="5414705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8" name="Shape 379"/>
            <p:cNvSpPr/>
            <p:nvPr/>
          </p:nvSpPr>
          <p:spPr>
            <a:xfrm>
              <a:off x="3741510" y="4998693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品牌推广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798912"/>
      </p:ext>
    </p:extLst>
  </p:cSld>
  <p:clrMapOvr>
    <a:masterClrMapping/>
  </p:clrMapOvr>
  <p:transition spd="slow" advTm="179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" grpId="0" animBg="1"/>
      <p:bldP spid="38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0"/>
            <a:ext cx="1195366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3888177"/>
            <a:ext cx="10061472" cy="25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0287"/>
            <a:ext cx="12025907" cy="179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-14673"/>
            <a:ext cx="3835678" cy="188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275" y="1"/>
            <a:ext cx="4415622" cy="333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1861" y="-273"/>
            <a:ext cx="3082036" cy="334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843301" y="397908"/>
            <a:ext cx="4222056" cy="825899"/>
          </a:xfrm>
          <a:prstGeom prst="rect">
            <a:avLst/>
          </a:prstGeom>
          <a:noFill/>
        </p:spPr>
        <p:txBody>
          <a:bodyPr wrap="none" lIns="86393" tIns="43196" rIns="86393" bIns="43196" rtlCol="0">
            <a:spAutoFit/>
          </a:bodyPr>
          <a:lstStyle/>
          <a:p>
            <a:pPr defTabSz="839610">
              <a:defRPr/>
            </a:pPr>
            <a:r>
              <a:rPr lang="zh-CN" altLang="en-US" sz="48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8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/contents</a:t>
            </a:r>
            <a:endParaRPr lang="zh-CN" altLang="en-US" sz="4800" kern="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2"/>
          <p:cNvSpPr/>
          <p:nvPr/>
        </p:nvSpPr>
        <p:spPr>
          <a:xfrm>
            <a:off x="823534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1" name="Freeform 4"/>
          <p:cNvSpPr/>
          <p:nvPr/>
        </p:nvSpPr>
        <p:spPr>
          <a:xfrm>
            <a:off x="2927174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Freeform 5"/>
          <p:cNvSpPr/>
          <p:nvPr/>
        </p:nvSpPr>
        <p:spPr>
          <a:xfrm>
            <a:off x="5006146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3" name="Freeform 7"/>
          <p:cNvSpPr/>
          <p:nvPr/>
        </p:nvSpPr>
        <p:spPr>
          <a:xfrm>
            <a:off x="7114870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Freeform 7"/>
          <p:cNvSpPr/>
          <p:nvPr/>
        </p:nvSpPr>
        <p:spPr>
          <a:xfrm>
            <a:off x="9287325" y="2159937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5" name="Subtitle 9"/>
          <p:cNvSpPr txBox="1">
            <a:spLocks/>
          </p:cNvSpPr>
          <p:nvPr/>
        </p:nvSpPr>
        <p:spPr>
          <a:xfrm>
            <a:off x="785317" y="3843791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18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18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18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1800" b="1" kern="0" dirty="0">
              <a:solidFill>
                <a:srgbClr val="FFFFFF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58274" y="4294204"/>
            <a:ext cx="1592601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7444">
              <a:spcBef>
                <a:spcPct val="20000"/>
              </a:spcBef>
              <a:defRPr/>
            </a:pPr>
            <a:r>
              <a:rPr lang="en-US" altLang="zh-CN" sz="1600" kern="0" dirty="0">
                <a:solidFill>
                  <a:srgbClr val="FFFFFF"/>
                </a:solidFill>
              </a:rPr>
              <a:t>ANNUAL WORK </a:t>
            </a:r>
            <a:endParaRPr lang="en-US" altLang="zh-CN" sz="1600" kern="0" dirty="0" smtClean="0">
              <a:solidFill>
                <a:srgbClr val="FFFFFF"/>
              </a:solidFill>
            </a:endParaRPr>
          </a:p>
          <a:p>
            <a:pPr algn="ctr" defTabSz="1087444">
              <a:spcBef>
                <a:spcPct val="20000"/>
              </a:spcBef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SUMMARY</a:t>
            </a:r>
            <a:endParaRPr lang="en-US" altLang="zh-CN" sz="1600" kern="0" dirty="0">
              <a:solidFill>
                <a:srgbClr val="FFFFFF"/>
              </a:solidFill>
            </a:endParaRPr>
          </a:p>
        </p:txBody>
      </p:sp>
      <p:sp>
        <p:nvSpPr>
          <p:cNvPr id="37" name="Subtitle 9"/>
          <p:cNvSpPr txBox="1">
            <a:spLocks/>
          </p:cNvSpPr>
          <p:nvPr/>
        </p:nvSpPr>
        <p:spPr>
          <a:xfrm>
            <a:off x="2657417" y="3868413"/>
            <a:ext cx="2025575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1800" b="1" kern="0" dirty="0">
                <a:solidFill>
                  <a:srgbClr val="FFFFFF"/>
                </a:solidFill>
              </a:rPr>
              <a:t>工作完成情况</a:t>
            </a:r>
            <a:endParaRPr lang="en-US" altLang="zh-CN" sz="1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69027" y="4311542"/>
            <a:ext cx="14088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WORK </a:t>
            </a:r>
          </a:p>
          <a:p>
            <a:pPr algn="ctr" defTabSz="1176924"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 COMPLETION</a:t>
            </a: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4969337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40" name="矩形 39"/>
          <p:cNvSpPr/>
          <p:nvPr/>
        </p:nvSpPr>
        <p:spPr>
          <a:xfrm>
            <a:off x="4745707" y="4324499"/>
            <a:ext cx="2036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</a:p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  SHOW</a:t>
            </a:r>
          </a:p>
        </p:txBody>
      </p:sp>
      <p:sp>
        <p:nvSpPr>
          <p:cNvPr id="41" name="Subtitle 9"/>
          <p:cNvSpPr txBox="1">
            <a:spLocks/>
          </p:cNvSpPr>
          <p:nvPr/>
        </p:nvSpPr>
        <p:spPr>
          <a:xfrm>
            <a:off x="7069813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06007" y="4324499"/>
            <a:ext cx="1947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</a:t>
            </a:r>
          </a:p>
          <a:p>
            <a:pPr algn="ctr" defTabSz="1176924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SHORTCOMINGS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Subtitle 9"/>
          <p:cNvSpPr txBox="1">
            <a:spLocks/>
          </p:cNvSpPr>
          <p:nvPr/>
        </p:nvSpPr>
        <p:spPr>
          <a:xfrm>
            <a:off x="9173435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922287" y="4324499"/>
            <a:ext cx="2095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 YEAR </a:t>
            </a:r>
          </a:p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 WORK  PLAN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434261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01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37901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02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84970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03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737486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04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898052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05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5686905"/>
      </p:ext>
    </p:extLst>
  </p:cSld>
  <p:clrMapOvr>
    <a:masterClrMapping/>
  </p:clrMapOvr>
  <p:transition spd="slow" advTm="107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386630" y="806756"/>
            <a:ext cx="4318623" cy="4956263"/>
            <a:chOff x="3386630" y="806756"/>
            <a:chExt cx="4318623" cy="4956263"/>
          </a:xfrm>
        </p:grpSpPr>
        <p:sp>
          <p:nvSpPr>
            <p:cNvPr id="14" name="Shape 388"/>
            <p:cNvSpPr/>
            <p:nvPr/>
          </p:nvSpPr>
          <p:spPr>
            <a:xfrm>
              <a:off x="3387692" y="2394623"/>
              <a:ext cx="2099464" cy="33683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  <p:sp>
          <p:nvSpPr>
            <p:cNvPr id="15" name="Shape 389"/>
            <p:cNvSpPr/>
            <p:nvPr/>
          </p:nvSpPr>
          <p:spPr>
            <a:xfrm>
              <a:off x="3386630" y="1978611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仍在努力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  <p:sp>
          <p:nvSpPr>
            <p:cNvPr id="16" name="Shape 391"/>
            <p:cNvSpPr/>
            <p:nvPr/>
          </p:nvSpPr>
          <p:spPr>
            <a:xfrm>
              <a:off x="3415363" y="1248834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" name="Shape 392"/>
            <p:cNvSpPr/>
            <p:nvPr/>
          </p:nvSpPr>
          <p:spPr>
            <a:xfrm>
              <a:off x="3414301" y="806756"/>
              <a:ext cx="1188210" cy="4870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en-US" sz="1900" cap="none" dirty="0">
                  <a:solidFill>
                    <a:srgbClr val="FFFFFF"/>
                  </a:solidFill>
                </a:rPr>
                <a:t>900</a:t>
              </a: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位员工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sp>
        <p:nvSpPr>
          <p:cNvPr id="24" name="Shape 60"/>
          <p:cNvSpPr/>
          <p:nvPr/>
        </p:nvSpPr>
        <p:spPr>
          <a:xfrm flipH="1">
            <a:off x="2617487" y="-1"/>
            <a:ext cx="4643" cy="2626071"/>
          </a:xfrm>
          <a:prstGeom prst="line">
            <a:avLst/>
          </a:prstGeom>
          <a:ln w="254000">
            <a:solidFill>
              <a:schemeClr val="tx1"/>
            </a:solidFill>
            <a:miter lim="400000"/>
          </a:ln>
        </p:spPr>
        <p:txBody>
          <a:bodyPr lIns="24003" tIns="24003" rIns="24003" bIns="24003" anchor="ctr"/>
          <a:lstStyle/>
          <a:p>
            <a:pPr defTabSz="1176924">
              <a:defRPr sz="11100" cap="all" spc="0">
                <a:solidFill>
                  <a:srgbClr val="B9F7BF"/>
                </a:solidFill>
              </a:defRPr>
            </a:pPr>
            <a:endParaRPr sz="11100" cap="all">
              <a:solidFill>
                <a:srgbClr val="B9F7BF"/>
              </a:solidFill>
            </a:endParaRPr>
          </a:p>
        </p:txBody>
      </p:sp>
      <p:sp>
        <p:nvSpPr>
          <p:cNvPr id="394" name="Shape 394"/>
          <p:cNvSpPr/>
          <p:nvPr/>
        </p:nvSpPr>
        <p:spPr>
          <a:xfrm>
            <a:off x="2146373" y="2626071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2800"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spcBef>
                <a:spcPts val="2457"/>
              </a:spcBef>
              <a:defRPr sz="1800" cap="none" spc="0">
                <a:solidFill>
                  <a:srgbClr val="000000"/>
                </a:solidFill>
              </a:defRPr>
            </a:pPr>
            <a:r>
              <a:rPr lang="zh-CN" altLang="en-US" sz="2100" cap="none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</a:t>
            </a:r>
            <a:endParaRPr lang="zh-CN" altLang="en-US" sz="3800" cap="none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466161"/>
      </p:ext>
    </p:extLst>
  </p:cSld>
  <p:clrMapOvr>
    <a:masterClrMapping/>
  </p:clrMapOvr>
  <p:transition spd="slow" advTm="122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9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 SHORTCOMINGS</a:t>
            </a:r>
          </a:p>
        </p:txBody>
      </p:sp>
      <p:sp>
        <p:nvSpPr>
          <p:cNvPr id="28" name="等腰三角形 27"/>
          <p:cNvSpPr/>
          <p:nvPr/>
        </p:nvSpPr>
        <p:spPr>
          <a:xfrm rot="13885842" flipV="1">
            <a:off x="3997482" y="2804315"/>
            <a:ext cx="419722" cy="36182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3537375">
            <a:off x="1704506" y="5406271"/>
            <a:ext cx="623912" cy="53785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439638">
            <a:off x="5882417" y="308123"/>
            <a:ext cx="409306" cy="35285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7446901">
            <a:off x="1511167" y="907497"/>
            <a:ext cx="515194" cy="444132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2857257">
            <a:off x="1883212" y="3872637"/>
            <a:ext cx="427756" cy="36875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7640557">
            <a:off x="3144923" y="1489710"/>
            <a:ext cx="385256" cy="332117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5" name="等腰三角形 34"/>
          <p:cNvSpPr/>
          <p:nvPr/>
        </p:nvSpPr>
        <p:spPr>
          <a:xfrm rot="7993905">
            <a:off x="4724912" y="711997"/>
            <a:ext cx="281267" cy="2424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9122749">
            <a:off x="3611709" y="5146577"/>
            <a:ext cx="464801" cy="400689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13969741" flipH="1">
            <a:off x="7370668" y="814927"/>
            <a:ext cx="417838" cy="360204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2396029" flipH="1">
            <a:off x="8790483" y="1985174"/>
            <a:ext cx="481244" cy="414866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3893266" flipH="1">
            <a:off x="9572832" y="5221315"/>
            <a:ext cx="617196" cy="53206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0" name="等腰三角形 39"/>
          <p:cNvSpPr/>
          <p:nvPr/>
        </p:nvSpPr>
        <p:spPr>
          <a:xfrm rot="16200000" flipH="1">
            <a:off x="10433977" y="1427074"/>
            <a:ext cx="859066" cy="74057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16200000" flipH="1">
            <a:off x="7669081" y="1810714"/>
            <a:ext cx="193597" cy="16689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4" name="等腰三角形 43"/>
          <p:cNvSpPr/>
          <p:nvPr/>
        </p:nvSpPr>
        <p:spPr>
          <a:xfrm rot="18524737">
            <a:off x="8471538" y="4144491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96917" y="785715"/>
            <a:ext cx="2250137" cy="3483276"/>
            <a:chOff x="4735070" y="785715"/>
            <a:chExt cx="2250137" cy="3483276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6175158" y="12838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6175158" y="2153864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6175156" y="3023917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6200000" flipH="1">
              <a:off x="6175158" y="2588890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16200000" flipH="1">
              <a:off x="6175158" y="345894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6200000" flipH="1">
              <a:off x="6175158" y="1718837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6200000" flipH="1">
              <a:off x="6175158" y="845719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5425111" y="215386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5425110" y="2588888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16200000" flipH="1">
              <a:off x="4675066" y="2588887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4679203" y="2153862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16200000" flipH="1">
              <a:off x="4679203" y="1718834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4679203" y="1289302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4929569"/>
      </p:ext>
    </p:extLst>
  </p:cSld>
  <p:clrMapOvr>
    <a:masterClrMapping/>
  </p:clrMapOvr>
  <p:transition spd="slow" advTm="365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0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07" name="组合 1"/>
          <p:cNvGrpSpPr>
            <a:grpSpLocks/>
          </p:cNvGrpSpPr>
          <p:nvPr/>
        </p:nvGrpSpPr>
        <p:grpSpPr bwMode="auto">
          <a:xfrm>
            <a:off x="966174" y="2167559"/>
            <a:ext cx="1260227" cy="1839050"/>
            <a:chOff x="0" y="0"/>
            <a:chExt cx="1334908" cy="1946370"/>
          </a:xfrm>
        </p:grpSpPr>
        <p:sp>
          <p:nvSpPr>
            <p:cNvPr id="25608" name="任意多边形 26"/>
            <p:cNvSpPr>
              <a:spLocks noChangeArrowheads="1"/>
            </p:cNvSpPr>
            <p:nvPr/>
          </p:nvSpPr>
          <p:spPr bwMode="auto">
            <a:xfrm>
              <a:off x="0" y="0"/>
              <a:ext cx="1334908" cy="1818536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504000" anchor="ctr"/>
            <a:lstStyle/>
            <a:p>
              <a:pPr algn="ctr" defTabSz="1176924"/>
              <a:r>
                <a:rPr lang="en-US" sz="2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2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25609" name="Oval 65"/>
            <p:cNvSpPr>
              <a:spLocks noChangeArrowheads="1"/>
            </p:cNvSpPr>
            <p:nvPr/>
          </p:nvSpPr>
          <p:spPr bwMode="auto">
            <a:xfrm>
              <a:off x="217724" y="1781789"/>
              <a:ext cx="822904" cy="1645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grpSp>
        <p:nvGrpSpPr>
          <p:cNvPr id="25610" name="组合 5"/>
          <p:cNvGrpSpPr>
            <a:grpSpLocks/>
          </p:cNvGrpSpPr>
          <p:nvPr/>
        </p:nvGrpSpPr>
        <p:grpSpPr bwMode="auto">
          <a:xfrm>
            <a:off x="9084137" y="2167559"/>
            <a:ext cx="1261727" cy="1839050"/>
            <a:chOff x="0" y="0"/>
            <a:chExt cx="1334908" cy="1946370"/>
          </a:xfrm>
        </p:grpSpPr>
        <p:sp>
          <p:nvSpPr>
            <p:cNvPr id="25611" name="Oval 65"/>
            <p:cNvSpPr>
              <a:spLocks noChangeArrowheads="1"/>
            </p:cNvSpPr>
            <p:nvPr/>
          </p:nvSpPr>
          <p:spPr bwMode="auto">
            <a:xfrm>
              <a:off x="223176" y="1781789"/>
              <a:ext cx="822904" cy="1645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2" name="任意多边形 32"/>
            <p:cNvSpPr>
              <a:spLocks noChangeArrowheads="1"/>
            </p:cNvSpPr>
            <p:nvPr/>
          </p:nvSpPr>
          <p:spPr bwMode="auto">
            <a:xfrm>
              <a:off x="0" y="0"/>
              <a:ext cx="1334908" cy="1818536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504000" anchor="ctr"/>
            <a:lstStyle/>
            <a:p>
              <a:pPr algn="ctr" defTabSz="1176924"/>
              <a:r>
                <a:rPr lang="en-US" sz="2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2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3" name="组合 4"/>
          <p:cNvGrpSpPr>
            <a:grpSpLocks/>
          </p:cNvGrpSpPr>
          <p:nvPr/>
        </p:nvGrpSpPr>
        <p:grpSpPr bwMode="auto">
          <a:xfrm>
            <a:off x="7048269" y="2016055"/>
            <a:ext cx="1813827" cy="2632572"/>
            <a:chOff x="0" y="0"/>
            <a:chExt cx="1918908" cy="2785841"/>
          </a:xfrm>
        </p:grpSpPr>
        <p:sp>
          <p:nvSpPr>
            <p:cNvPr id="25614" name="Oval 65"/>
            <p:cNvSpPr>
              <a:spLocks noChangeArrowheads="1"/>
            </p:cNvSpPr>
            <p:nvPr/>
          </p:nvSpPr>
          <p:spPr bwMode="auto">
            <a:xfrm>
              <a:off x="279561" y="2526499"/>
              <a:ext cx="1296711" cy="259342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5" name="任意多边形 33"/>
            <p:cNvSpPr>
              <a:spLocks noChangeArrowheads="1"/>
            </p:cNvSpPr>
            <p:nvPr/>
          </p:nvSpPr>
          <p:spPr bwMode="auto">
            <a:xfrm>
              <a:off x="0" y="0"/>
              <a:ext cx="1918908" cy="2614113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720000" anchor="ctr"/>
            <a:lstStyle/>
            <a:p>
              <a:pPr algn="ctr" defTabSz="1176924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6" name="组合 2"/>
          <p:cNvGrpSpPr>
            <a:grpSpLocks/>
          </p:cNvGrpSpPr>
          <p:nvPr/>
        </p:nvGrpSpPr>
        <p:grpSpPr bwMode="auto">
          <a:xfrm>
            <a:off x="2448441" y="2016055"/>
            <a:ext cx="1813827" cy="2632572"/>
            <a:chOff x="0" y="0"/>
            <a:chExt cx="1918908" cy="2785841"/>
          </a:xfrm>
        </p:grpSpPr>
        <p:sp>
          <p:nvSpPr>
            <p:cNvPr id="25617" name="Oval 65"/>
            <p:cNvSpPr>
              <a:spLocks noChangeArrowheads="1"/>
            </p:cNvSpPr>
            <p:nvPr/>
          </p:nvSpPr>
          <p:spPr bwMode="auto">
            <a:xfrm>
              <a:off x="258535" y="2526499"/>
              <a:ext cx="1296711" cy="259342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8" name="任意多边形 34"/>
            <p:cNvSpPr>
              <a:spLocks noChangeArrowheads="1"/>
            </p:cNvSpPr>
            <p:nvPr/>
          </p:nvSpPr>
          <p:spPr bwMode="auto">
            <a:xfrm>
              <a:off x="0" y="0"/>
              <a:ext cx="1918908" cy="2614113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720000" anchor="ctr"/>
            <a:lstStyle/>
            <a:p>
              <a:pPr algn="ctr" defTabSz="1176924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9" name="组合 3"/>
          <p:cNvGrpSpPr>
            <a:grpSpLocks/>
          </p:cNvGrpSpPr>
          <p:nvPr/>
        </p:nvGrpSpPr>
        <p:grpSpPr bwMode="auto">
          <a:xfrm>
            <a:off x="4484309" y="1842050"/>
            <a:ext cx="2341921" cy="3378091"/>
            <a:chOff x="0" y="0"/>
            <a:chExt cx="2478827" cy="3574618"/>
          </a:xfrm>
        </p:grpSpPr>
        <p:sp>
          <p:nvSpPr>
            <p:cNvPr id="25620" name="Oval 65"/>
            <p:cNvSpPr>
              <a:spLocks noChangeArrowheads="1"/>
            </p:cNvSpPr>
            <p:nvPr/>
          </p:nvSpPr>
          <p:spPr bwMode="auto">
            <a:xfrm>
              <a:off x="365659" y="3241937"/>
              <a:ext cx="1663407" cy="3326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21" name="任意多边形 35"/>
            <p:cNvSpPr>
              <a:spLocks noChangeArrowheads="1"/>
            </p:cNvSpPr>
            <p:nvPr/>
          </p:nvSpPr>
          <p:spPr bwMode="auto">
            <a:xfrm>
              <a:off x="0" y="0"/>
              <a:ext cx="2478827" cy="3376887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972000" anchor="ctr"/>
            <a:lstStyle/>
            <a:p>
              <a:pPr algn="ctr" defTabSz="1176924"/>
              <a:r>
                <a:rPr lang="en-US" sz="3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399894"/>
      </p:ext>
    </p:extLst>
  </p:cSld>
  <p:clrMapOvr>
    <a:masterClrMapping/>
  </p:clrMapOvr>
  <p:transition spd="slow" advTm="159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2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2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2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2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Group 48"/>
          <p:cNvGrpSpPr/>
          <p:nvPr/>
        </p:nvGrpSpPr>
        <p:grpSpPr>
          <a:xfrm>
            <a:off x="768138" y="1708740"/>
            <a:ext cx="1920346" cy="3619637"/>
            <a:chOff x="381000" y="1214177"/>
            <a:chExt cx="1524000" cy="2873009"/>
          </a:xfrm>
        </p:grpSpPr>
        <p:grpSp>
          <p:nvGrpSpPr>
            <p:cNvPr id="32" name="Group 31"/>
            <p:cNvGrpSpPr/>
            <p:nvPr/>
          </p:nvGrpSpPr>
          <p:grpSpPr>
            <a:xfrm>
              <a:off x="381000" y="1214177"/>
              <a:ext cx="1524000" cy="2873009"/>
              <a:chOff x="381000" y="1214177"/>
              <a:chExt cx="1524000" cy="2873009"/>
            </a:xfrm>
          </p:grpSpPr>
          <p:pic>
            <p:nvPicPr>
              <p:cNvPr id="8" name="Picture 7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60960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11" name="Group 10"/>
              <p:cNvGrpSpPr/>
              <p:nvPr/>
            </p:nvGrpSpPr>
            <p:grpSpPr>
              <a:xfrm>
                <a:off x="381000" y="2643668"/>
                <a:ext cx="1524000" cy="1443518"/>
                <a:chOff x="1143000" y="2804632"/>
                <a:chExt cx="1524000" cy="1443518"/>
              </a:xfrm>
            </p:grpSpPr>
            <p:grpSp>
              <p:nvGrpSpPr>
                <p:cNvPr id="12" name="Group 51"/>
                <p:cNvGrpSpPr/>
                <p:nvPr/>
              </p:nvGrpSpPr>
              <p:grpSpPr>
                <a:xfrm>
                  <a:off x="1143000" y="2804632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14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15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13" name="Content Placeholder 2"/>
                <p:cNvSpPr txBox="1">
                  <a:spLocks/>
                </p:cNvSpPr>
                <p:nvPr/>
              </p:nvSpPr>
              <p:spPr>
                <a:xfrm>
                  <a:off x="12954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26" name="Oval 35"/>
            <p:cNvSpPr>
              <a:spLocks noChangeArrowheads="1"/>
            </p:cNvSpPr>
            <p:nvPr/>
          </p:nvSpPr>
          <p:spPr bwMode="auto">
            <a:xfrm>
              <a:off x="1371600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647260" y="1708739"/>
            <a:ext cx="1865553" cy="3604270"/>
            <a:chOff x="1872284" y="1214177"/>
            <a:chExt cx="1480516" cy="2860812"/>
          </a:xfrm>
        </p:grpSpPr>
        <p:grpSp>
          <p:nvGrpSpPr>
            <p:cNvPr id="33" name="Group 32"/>
            <p:cNvGrpSpPr/>
            <p:nvPr/>
          </p:nvGrpSpPr>
          <p:grpSpPr>
            <a:xfrm>
              <a:off x="1872284" y="1214177"/>
              <a:ext cx="1480516" cy="2860812"/>
              <a:chOff x="1872284" y="1214177"/>
              <a:chExt cx="1480516" cy="2860812"/>
            </a:xfrm>
          </p:grpSpPr>
          <p:pic>
            <p:nvPicPr>
              <p:cNvPr id="9" name="Picture 8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145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16" name="Group 15"/>
              <p:cNvGrpSpPr/>
              <p:nvPr/>
            </p:nvGrpSpPr>
            <p:grpSpPr>
              <a:xfrm>
                <a:off x="1872284" y="2647950"/>
                <a:ext cx="1480516" cy="1427039"/>
                <a:chOff x="2951252" y="2829675"/>
                <a:chExt cx="1480516" cy="1427039"/>
              </a:xfrm>
            </p:grpSpPr>
            <p:grpSp>
              <p:nvGrpSpPr>
                <p:cNvPr id="17" name="Group 50"/>
                <p:cNvGrpSpPr/>
                <p:nvPr/>
              </p:nvGrpSpPr>
              <p:grpSpPr>
                <a:xfrm>
                  <a:off x="2951252" y="2829675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19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0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8" name="Content Placeholder 2"/>
                <p:cNvSpPr txBox="1">
                  <a:spLocks/>
                </p:cNvSpPr>
                <p:nvPr/>
              </p:nvSpPr>
              <p:spPr>
                <a:xfrm>
                  <a:off x="3029162" y="3342314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0" name="Oval 35"/>
            <p:cNvSpPr>
              <a:spLocks noChangeArrowheads="1"/>
            </p:cNvSpPr>
            <p:nvPr/>
          </p:nvSpPr>
          <p:spPr bwMode="auto">
            <a:xfrm>
              <a:off x="28685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512813" y="1708740"/>
            <a:ext cx="1865553" cy="3578650"/>
            <a:chOff x="3352800" y="1214177"/>
            <a:chExt cx="1480516" cy="2840477"/>
          </a:xfrm>
        </p:grpSpPr>
        <p:grpSp>
          <p:nvGrpSpPr>
            <p:cNvPr id="34" name="Group 33"/>
            <p:cNvGrpSpPr/>
            <p:nvPr/>
          </p:nvGrpSpPr>
          <p:grpSpPr>
            <a:xfrm>
              <a:off x="3352800" y="1214177"/>
              <a:ext cx="1480516" cy="2840477"/>
              <a:chOff x="3352800" y="1214177"/>
              <a:chExt cx="1480516" cy="2840477"/>
            </a:xfrm>
          </p:grpSpPr>
          <p:pic>
            <p:nvPicPr>
              <p:cNvPr id="10" name="Picture 9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3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21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22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24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5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3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1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529176" y="1734386"/>
            <a:ext cx="1865553" cy="3578323"/>
            <a:chOff x="3352800" y="1214437"/>
            <a:chExt cx="1480516" cy="2840217"/>
          </a:xfrm>
        </p:grpSpPr>
        <p:grpSp>
          <p:nvGrpSpPr>
            <p:cNvPr id="53" name="Group 33"/>
            <p:cNvGrpSpPr/>
            <p:nvPr/>
          </p:nvGrpSpPr>
          <p:grpSpPr>
            <a:xfrm>
              <a:off x="3352800" y="1214437"/>
              <a:ext cx="1480516" cy="2840217"/>
              <a:chOff x="3352800" y="1214437"/>
              <a:chExt cx="1480516" cy="2840217"/>
            </a:xfrm>
          </p:grpSpPr>
          <p:pic>
            <p:nvPicPr>
              <p:cNvPr id="55" name="Picture 54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610" y="1214437"/>
                <a:ext cx="1085329" cy="108585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56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57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59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0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58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54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504315" y="1735197"/>
            <a:ext cx="1865553" cy="3578650"/>
            <a:chOff x="3352800" y="1214177"/>
            <a:chExt cx="1480516" cy="2840477"/>
          </a:xfrm>
        </p:grpSpPr>
        <p:grpSp>
          <p:nvGrpSpPr>
            <p:cNvPr id="62" name="Group 33"/>
            <p:cNvGrpSpPr/>
            <p:nvPr/>
          </p:nvGrpSpPr>
          <p:grpSpPr>
            <a:xfrm>
              <a:off x="3352800" y="1214177"/>
              <a:ext cx="1480516" cy="2840477"/>
              <a:chOff x="3352800" y="1214177"/>
              <a:chExt cx="1480516" cy="2840477"/>
            </a:xfrm>
          </p:grpSpPr>
          <p:pic>
            <p:nvPicPr>
              <p:cNvPr id="64" name="Picture 63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3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65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66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68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9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67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63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48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463872"/>
      </p:ext>
    </p:extLst>
  </p:cSld>
  <p:clrMapOvr>
    <a:masterClrMapping/>
  </p:clrMapOvr>
  <p:transition spd="slow" advTm="210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Placeholder 21"/>
          <p:cNvSpPr>
            <a:spLocks noGrp="1"/>
          </p:cNvSpPr>
          <p:nvPr>
            <p:ph type="body" sz="quarter" idx="27"/>
          </p:nvPr>
        </p:nvSpPr>
        <p:spPr>
          <a:xfrm>
            <a:off x="1099523" y="4081528"/>
            <a:ext cx="4423335" cy="1462879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男性</a:t>
            </a:r>
            <a:r>
              <a:rPr lang="en-US" dirty="0" smtClean="0">
                <a:latin typeface="+mn-ea"/>
              </a:rPr>
              <a:t> = 40%</a:t>
            </a:r>
            <a:endParaRPr lang="en-US" dirty="0">
              <a:latin typeface="+mn-ea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28"/>
          </p:nvPr>
        </p:nvSpPr>
        <p:spPr>
          <a:xfrm>
            <a:off x="5999217" y="4081528"/>
            <a:ext cx="4423335" cy="1462879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女性</a:t>
            </a:r>
            <a:r>
              <a:rPr lang="en-US" dirty="0" smtClean="0">
                <a:latin typeface="+mn-ea"/>
              </a:rPr>
              <a:t> = 60%</a:t>
            </a:r>
            <a:endParaRPr lang="en-US" dirty="0">
              <a:latin typeface="+mn-ea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29"/>
          </p:nvPr>
        </p:nvSpPr>
        <p:spPr>
          <a:xfrm>
            <a:off x="2324446" y="2074321"/>
            <a:ext cx="3164386" cy="2041227"/>
          </a:xfrm>
        </p:spPr>
        <p:txBody>
          <a:bodyPr/>
          <a:lstStyle/>
          <a:p>
            <a:r>
              <a:rPr lang="en-US" dirty="0" smtClean="0">
                <a:latin typeface="+mn-ea"/>
              </a:rPr>
              <a:t>20%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的潜在客户</a:t>
            </a:r>
            <a:endParaRPr lang="en-US" dirty="0" smtClean="0">
              <a:latin typeface="+mn-ea"/>
            </a:endParaRPr>
          </a:p>
          <a:p>
            <a:r>
              <a:rPr lang="en-US" dirty="0" smtClean="0">
                <a:latin typeface="+mn-ea"/>
              </a:rPr>
              <a:t>55%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的手机用户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dirty="0" smtClean="0">
                <a:latin typeface="+mn-ea"/>
              </a:rPr>
              <a:t>35%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的企业客户</a:t>
            </a:r>
            <a:endParaRPr lang="en-US" dirty="0" smtClean="0">
              <a:latin typeface="+mn-ea"/>
            </a:endParaRPr>
          </a:p>
          <a:p>
            <a:r>
              <a:rPr lang="en-US" dirty="0" smtClean="0">
                <a:latin typeface="+mn-ea"/>
              </a:rPr>
              <a:t>40%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的个人用户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dirty="0" smtClean="0">
                <a:latin typeface="+mn-ea"/>
              </a:rPr>
              <a:t>10%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的活动用户</a:t>
            </a:r>
            <a:endParaRPr lang="en-US" dirty="0">
              <a:latin typeface="+mn-ea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30"/>
          </p:nvPr>
        </p:nvSpPr>
        <p:spPr>
          <a:xfrm>
            <a:off x="6067269" y="2074322"/>
            <a:ext cx="3130360" cy="2007206"/>
          </a:xfrm>
        </p:spPr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的潜在客户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55%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的手机用户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的企业客户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的个人用户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的活动用户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446409"/>
      </p:ext>
    </p:extLst>
  </p:cSld>
  <p:clrMapOvr>
    <a:masterClrMapping/>
  </p:clrMapOvr>
  <p:transition spd="slow" advTm="282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3" grpId="0" build="p"/>
      <p:bldP spid="24" grpId="0" build="p"/>
      <p:bldP spid="2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135355" y="2607917"/>
            <a:ext cx="1564782" cy="1496290"/>
            <a:chOff x="6135355" y="2529819"/>
            <a:chExt cx="1564782" cy="1496290"/>
          </a:xfrm>
        </p:grpSpPr>
        <p:sp>
          <p:nvSpPr>
            <p:cNvPr id="47" name="AutoShape 16"/>
            <p:cNvSpPr>
              <a:spLocks/>
            </p:cNvSpPr>
            <p:nvPr/>
          </p:nvSpPr>
          <p:spPr bwMode="auto">
            <a:xfrm>
              <a:off x="6212619" y="2529819"/>
              <a:ext cx="1462014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ontAwesome Regular" pitchFamily="2" charset="0"/>
              </a:endParaRPr>
            </a:p>
          </p:txBody>
        </p:sp>
        <p:sp>
          <p:nvSpPr>
            <p:cNvPr id="48" name="AutoShape 17"/>
            <p:cNvSpPr>
              <a:spLocks/>
            </p:cNvSpPr>
            <p:nvPr/>
          </p:nvSpPr>
          <p:spPr bwMode="auto">
            <a:xfrm>
              <a:off x="6135355" y="3531078"/>
              <a:ext cx="156478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9" name="AutoShape 18"/>
            <p:cNvSpPr>
              <a:spLocks/>
            </p:cNvSpPr>
            <p:nvPr/>
          </p:nvSpPr>
          <p:spPr bwMode="auto">
            <a:xfrm>
              <a:off x="6688205" y="2723324"/>
              <a:ext cx="51084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5.230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0" name="Line 19"/>
            <p:cNvSpPr>
              <a:spLocks noChangeShapeType="1"/>
            </p:cNvSpPr>
            <p:nvPr/>
          </p:nvSpPr>
          <p:spPr bwMode="auto">
            <a:xfrm flipV="1">
              <a:off x="6235123" y="3096067"/>
              <a:ext cx="141625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1" name="Line 20"/>
            <p:cNvSpPr>
              <a:spLocks noChangeShapeType="1"/>
            </p:cNvSpPr>
            <p:nvPr/>
          </p:nvSpPr>
          <p:spPr bwMode="auto">
            <a:xfrm flipV="1">
              <a:off x="6237374" y="3461327"/>
              <a:ext cx="1411754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7" name="Freeform 5"/>
            <p:cNvSpPr>
              <a:spLocks noEditPoints="1"/>
            </p:cNvSpPr>
            <p:nvPr/>
          </p:nvSpPr>
          <p:spPr bwMode="auto">
            <a:xfrm>
              <a:off x="6817550" y="3151446"/>
              <a:ext cx="251400" cy="251004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50790" y="2607917"/>
            <a:ext cx="1531776" cy="1496290"/>
            <a:chOff x="8550790" y="2529819"/>
            <a:chExt cx="1531776" cy="1496290"/>
          </a:xfrm>
        </p:grpSpPr>
        <p:sp>
          <p:nvSpPr>
            <p:cNvPr id="52" name="AutoShape 22"/>
            <p:cNvSpPr>
              <a:spLocks/>
            </p:cNvSpPr>
            <p:nvPr/>
          </p:nvSpPr>
          <p:spPr bwMode="auto">
            <a:xfrm>
              <a:off x="8579296" y="2529819"/>
              <a:ext cx="1462013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/>
            <a:p>
              <a:pPr algn="ctr" defTabSz="1176924" hangingPunct="0">
                <a:defRPr/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53" name="AutoShape 23"/>
            <p:cNvSpPr>
              <a:spLocks/>
            </p:cNvSpPr>
            <p:nvPr/>
          </p:nvSpPr>
          <p:spPr bwMode="auto">
            <a:xfrm>
              <a:off x="8550790" y="3531078"/>
              <a:ext cx="1531776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4"/>
            <p:cNvSpPr>
              <a:spLocks/>
            </p:cNvSpPr>
            <p:nvPr/>
          </p:nvSpPr>
          <p:spPr bwMode="auto">
            <a:xfrm>
              <a:off x="9054131" y="2723324"/>
              <a:ext cx="51159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1.200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Line 25"/>
            <p:cNvSpPr>
              <a:spLocks noChangeShapeType="1"/>
            </p:cNvSpPr>
            <p:nvPr/>
          </p:nvSpPr>
          <p:spPr bwMode="auto">
            <a:xfrm flipV="1">
              <a:off x="8601800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6" name="Line 26"/>
            <p:cNvSpPr>
              <a:spLocks noChangeShapeType="1"/>
            </p:cNvSpPr>
            <p:nvPr/>
          </p:nvSpPr>
          <p:spPr bwMode="auto">
            <a:xfrm flipV="1">
              <a:off x="8604050" y="3461327"/>
              <a:ext cx="14125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9190978" y="3151446"/>
              <a:ext cx="251400" cy="251004"/>
              <a:chOff x="8782050" y="1495425"/>
              <a:chExt cx="1116013" cy="1114425"/>
            </a:xfrm>
            <a:solidFill>
              <a:srgbClr val="FFFFFF"/>
            </a:solidFill>
          </p:grpSpPr>
          <p:sp>
            <p:nvSpPr>
              <p:cNvPr id="59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2"/>
              <p:cNvSpPr>
                <a:spLocks/>
              </p:cNvSpPr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/>
              </p:cNvSpPr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871448" y="2607917"/>
            <a:ext cx="1462014" cy="1496290"/>
            <a:chOff x="3846693" y="2529819"/>
            <a:chExt cx="1462014" cy="1496290"/>
          </a:xfrm>
        </p:grpSpPr>
        <p:sp>
          <p:nvSpPr>
            <p:cNvPr id="42" name="AutoShape 10"/>
            <p:cNvSpPr>
              <a:spLocks/>
            </p:cNvSpPr>
            <p:nvPr/>
          </p:nvSpPr>
          <p:spPr bwMode="auto">
            <a:xfrm>
              <a:off x="3846693" y="2529819"/>
              <a:ext cx="1462014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/>
            <a:p>
              <a:pPr algn="ctr" defTabSz="1176924" hangingPunct="0">
                <a:defRPr/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43" name="AutoShape 11"/>
            <p:cNvSpPr>
              <a:spLocks/>
            </p:cNvSpPr>
            <p:nvPr/>
          </p:nvSpPr>
          <p:spPr bwMode="auto">
            <a:xfrm>
              <a:off x="3855694" y="3531078"/>
              <a:ext cx="1429008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4" name="AutoShape 12"/>
            <p:cNvSpPr>
              <a:spLocks/>
            </p:cNvSpPr>
            <p:nvPr/>
          </p:nvSpPr>
          <p:spPr bwMode="auto">
            <a:xfrm>
              <a:off x="4269769" y="2723324"/>
              <a:ext cx="61586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14.355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5" name="Line 13"/>
            <p:cNvSpPr>
              <a:spLocks noChangeShapeType="1"/>
            </p:cNvSpPr>
            <p:nvPr/>
          </p:nvSpPr>
          <p:spPr bwMode="auto">
            <a:xfrm flipV="1">
              <a:off x="3869197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6" name="Line 14"/>
            <p:cNvSpPr>
              <a:spLocks noChangeShapeType="1"/>
            </p:cNvSpPr>
            <p:nvPr/>
          </p:nvSpPr>
          <p:spPr bwMode="auto">
            <a:xfrm flipV="1">
              <a:off x="3871448" y="3461327"/>
              <a:ext cx="1412504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4" name="Freeform 19"/>
            <p:cNvSpPr>
              <a:spLocks noEditPoints="1"/>
            </p:cNvSpPr>
            <p:nvPr/>
          </p:nvSpPr>
          <p:spPr bwMode="auto">
            <a:xfrm>
              <a:off x="4452536" y="3151446"/>
              <a:ext cx="250327" cy="251004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04772" y="2607917"/>
            <a:ext cx="1462013" cy="1496290"/>
            <a:chOff x="1480017" y="2529819"/>
            <a:chExt cx="1462013" cy="1496290"/>
          </a:xfrm>
        </p:grpSpPr>
        <p:sp>
          <p:nvSpPr>
            <p:cNvPr id="37" name="AutoShape 4"/>
            <p:cNvSpPr>
              <a:spLocks/>
            </p:cNvSpPr>
            <p:nvPr/>
          </p:nvSpPr>
          <p:spPr bwMode="auto">
            <a:xfrm>
              <a:off x="1480017" y="2529819"/>
              <a:ext cx="1462013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endParaRPr lang="tr-TR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" charset="0"/>
                <a:sym typeface="FontAwesome" charset="0"/>
              </a:endParaRPr>
            </a:p>
            <a:p>
              <a:pPr algn="ctr" hangingPunct="0">
                <a:defRPr/>
              </a:pPr>
              <a:r>
                <a:rPr lang="en-US" sz="19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ontAwesome Regular" charset="0"/>
                  <a:sym typeface="FontAwesome Regular" charset="0"/>
                </a:rPr>
                <a:t> </a:t>
              </a:r>
            </a:p>
            <a:p>
              <a:pPr algn="ctr" hangingPunct="0">
                <a:defRPr/>
              </a:pPr>
              <a:endParaRPr lang="en-US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609790" y="3531078"/>
              <a:ext cx="122497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903093" y="2723324"/>
              <a:ext cx="61586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22.000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 flipV="1">
              <a:off x="1502521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 flipV="1">
              <a:off x="1504771" y="3461327"/>
              <a:ext cx="14125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2086038" y="3151446"/>
              <a:ext cx="249970" cy="251004"/>
              <a:chOff x="2473325" y="1495425"/>
              <a:chExt cx="1109663" cy="1114425"/>
            </a:xfrm>
            <a:solidFill>
              <a:srgbClr val="FFFFFF"/>
            </a:solidFill>
          </p:grpSpPr>
          <p:sp>
            <p:nvSpPr>
              <p:cNvPr id="66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29"/>
              <p:cNvSpPr>
                <a:spLocks/>
              </p:cNvSpPr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30"/>
              <p:cNvSpPr>
                <a:spLocks/>
              </p:cNvSpPr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1438599"/>
      </p:ext>
    </p:extLst>
  </p:cSld>
  <p:clrMapOvr>
    <a:masterClrMapping/>
  </p:clrMapOvr>
  <p:transition spd="slow" advTm="136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75" name="组合 167"/>
          <p:cNvGrpSpPr>
            <a:grpSpLocks/>
          </p:cNvGrpSpPr>
          <p:nvPr/>
        </p:nvGrpSpPr>
        <p:grpSpPr bwMode="auto">
          <a:xfrm>
            <a:off x="922448" y="1720852"/>
            <a:ext cx="4845873" cy="4255615"/>
            <a:chOff x="0" y="0"/>
            <a:chExt cx="5857875" cy="5143500"/>
          </a:xfrm>
        </p:grpSpPr>
        <p:grpSp>
          <p:nvGrpSpPr>
            <p:cNvPr id="7176" name="Group 91"/>
            <p:cNvGrpSpPr>
              <a:grpSpLocks/>
            </p:cNvGrpSpPr>
            <p:nvPr/>
          </p:nvGrpSpPr>
          <p:grpSpPr bwMode="auto">
            <a:xfrm>
              <a:off x="0" y="0"/>
              <a:ext cx="5857875" cy="5143500"/>
              <a:chOff x="0" y="0"/>
              <a:chExt cx="2507" cy="1860"/>
            </a:xfrm>
          </p:grpSpPr>
          <p:sp>
            <p:nvSpPr>
              <p:cNvPr id="7177" name="Freeform 3"/>
              <p:cNvSpPr>
                <a:spLocks noChangeArrowheads="1"/>
              </p:cNvSpPr>
              <p:nvPr/>
            </p:nvSpPr>
            <p:spPr bwMode="auto">
              <a:xfrm>
                <a:off x="1834" y="811"/>
                <a:ext cx="322" cy="195"/>
              </a:xfrm>
              <a:custGeom>
                <a:avLst/>
                <a:gdLst>
                  <a:gd name="T0" fmla="*/ 121 w 549"/>
                  <a:gd name="T1" fmla="*/ 365 h 378"/>
                  <a:gd name="T2" fmla="*/ 125 w 549"/>
                  <a:gd name="T3" fmla="*/ 343 h 378"/>
                  <a:gd name="T4" fmla="*/ 145 w 549"/>
                  <a:gd name="T5" fmla="*/ 334 h 378"/>
                  <a:gd name="T6" fmla="*/ 180 w 549"/>
                  <a:gd name="T7" fmla="*/ 365 h 378"/>
                  <a:gd name="T8" fmla="*/ 191 w 549"/>
                  <a:gd name="T9" fmla="*/ 365 h 378"/>
                  <a:gd name="T10" fmla="*/ 224 w 549"/>
                  <a:gd name="T11" fmla="*/ 360 h 378"/>
                  <a:gd name="T12" fmla="*/ 243 w 549"/>
                  <a:gd name="T13" fmla="*/ 345 h 378"/>
                  <a:gd name="T14" fmla="*/ 269 w 549"/>
                  <a:gd name="T15" fmla="*/ 367 h 378"/>
                  <a:gd name="T16" fmla="*/ 281 w 549"/>
                  <a:gd name="T17" fmla="*/ 348 h 378"/>
                  <a:gd name="T18" fmla="*/ 283 w 549"/>
                  <a:gd name="T19" fmla="*/ 336 h 378"/>
                  <a:gd name="T20" fmla="*/ 305 w 549"/>
                  <a:gd name="T21" fmla="*/ 324 h 378"/>
                  <a:gd name="T22" fmla="*/ 311 w 549"/>
                  <a:gd name="T23" fmla="*/ 297 h 378"/>
                  <a:gd name="T24" fmla="*/ 334 w 549"/>
                  <a:gd name="T25" fmla="*/ 293 h 378"/>
                  <a:gd name="T26" fmla="*/ 394 w 549"/>
                  <a:gd name="T27" fmla="*/ 189 h 378"/>
                  <a:gd name="T28" fmla="*/ 384 w 549"/>
                  <a:gd name="T29" fmla="*/ 172 h 378"/>
                  <a:gd name="T30" fmla="*/ 394 w 549"/>
                  <a:gd name="T31" fmla="*/ 160 h 378"/>
                  <a:gd name="T32" fmla="*/ 408 w 549"/>
                  <a:gd name="T33" fmla="*/ 165 h 378"/>
                  <a:gd name="T34" fmla="*/ 427 w 549"/>
                  <a:gd name="T35" fmla="*/ 154 h 378"/>
                  <a:gd name="T36" fmla="*/ 439 w 549"/>
                  <a:gd name="T37" fmla="*/ 129 h 378"/>
                  <a:gd name="T38" fmla="*/ 489 w 549"/>
                  <a:gd name="T39" fmla="*/ 83 h 378"/>
                  <a:gd name="T40" fmla="*/ 528 w 549"/>
                  <a:gd name="T41" fmla="*/ 70 h 378"/>
                  <a:gd name="T42" fmla="*/ 548 w 549"/>
                  <a:gd name="T43" fmla="*/ 52 h 378"/>
                  <a:gd name="T44" fmla="*/ 542 w 549"/>
                  <a:gd name="T45" fmla="*/ 16 h 378"/>
                  <a:gd name="T46" fmla="*/ 515 w 549"/>
                  <a:gd name="T47" fmla="*/ 13 h 378"/>
                  <a:gd name="T48" fmla="*/ 456 w 549"/>
                  <a:gd name="T49" fmla="*/ 19 h 378"/>
                  <a:gd name="T50" fmla="*/ 415 w 549"/>
                  <a:gd name="T51" fmla="*/ 0 h 378"/>
                  <a:gd name="T52" fmla="*/ 390 w 549"/>
                  <a:gd name="T53" fmla="*/ 4 h 378"/>
                  <a:gd name="T54" fmla="*/ 329 w 549"/>
                  <a:gd name="T55" fmla="*/ 83 h 378"/>
                  <a:gd name="T56" fmla="*/ 311 w 549"/>
                  <a:gd name="T57" fmla="*/ 95 h 378"/>
                  <a:gd name="T58" fmla="*/ 272 w 549"/>
                  <a:gd name="T59" fmla="*/ 77 h 378"/>
                  <a:gd name="T60" fmla="*/ 269 w 549"/>
                  <a:gd name="T61" fmla="*/ 57 h 378"/>
                  <a:gd name="T62" fmla="*/ 260 w 549"/>
                  <a:gd name="T63" fmla="*/ 21 h 378"/>
                  <a:gd name="T64" fmla="*/ 239 w 549"/>
                  <a:gd name="T65" fmla="*/ 9 h 378"/>
                  <a:gd name="T66" fmla="*/ 204 w 549"/>
                  <a:gd name="T67" fmla="*/ 17 h 378"/>
                  <a:gd name="T68" fmla="*/ 181 w 549"/>
                  <a:gd name="T69" fmla="*/ 2 h 378"/>
                  <a:gd name="T70" fmla="*/ 149 w 549"/>
                  <a:gd name="T71" fmla="*/ 43 h 378"/>
                  <a:gd name="T72" fmla="*/ 114 w 549"/>
                  <a:gd name="T73" fmla="*/ 52 h 378"/>
                  <a:gd name="T74" fmla="*/ 66 w 549"/>
                  <a:gd name="T75" fmla="*/ 96 h 378"/>
                  <a:gd name="T76" fmla="*/ 13 w 549"/>
                  <a:gd name="T77" fmla="*/ 194 h 378"/>
                  <a:gd name="T78" fmla="*/ 26 w 549"/>
                  <a:gd name="T79" fmla="*/ 220 h 378"/>
                  <a:gd name="T80" fmla="*/ 25 w 549"/>
                  <a:gd name="T81" fmla="*/ 231 h 378"/>
                  <a:gd name="T82" fmla="*/ 25 w 549"/>
                  <a:gd name="T83" fmla="*/ 244 h 378"/>
                  <a:gd name="T84" fmla="*/ 30 w 549"/>
                  <a:gd name="T85" fmla="*/ 255 h 378"/>
                  <a:gd name="T86" fmla="*/ 49 w 549"/>
                  <a:gd name="T87" fmla="*/ 242 h 378"/>
                  <a:gd name="T88" fmla="*/ 76 w 549"/>
                  <a:gd name="T89" fmla="*/ 235 h 378"/>
                  <a:gd name="T90" fmla="*/ 0 w 549"/>
                  <a:gd name="T91" fmla="*/ 321 h 378"/>
                  <a:gd name="T92" fmla="*/ 0 w 549"/>
                  <a:gd name="T93" fmla="*/ 341 h 378"/>
                  <a:gd name="T94" fmla="*/ 16 w 549"/>
                  <a:gd name="T95" fmla="*/ 345 h 378"/>
                  <a:gd name="T96" fmla="*/ 50 w 549"/>
                  <a:gd name="T97" fmla="*/ 377 h 378"/>
                  <a:gd name="T98" fmla="*/ 105 w 549"/>
                  <a:gd name="T99" fmla="*/ 370 h 378"/>
                  <a:gd name="T100" fmla="*/ 121 w 549"/>
                  <a:gd name="T101" fmla="*/ 365 h 378"/>
                  <a:gd name="T102" fmla="*/ 121 w 549"/>
                  <a:gd name="T103" fmla="*/ 365 h 37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9"/>
                  <a:gd name="T157" fmla="*/ 0 h 378"/>
                  <a:gd name="T158" fmla="*/ 549 w 549"/>
                  <a:gd name="T159" fmla="*/ 378 h 37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9" h="378">
                    <a:moveTo>
                      <a:pt x="121" y="365"/>
                    </a:moveTo>
                    <a:lnTo>
                      <a:pt x="125" y="343"/>
                    </a:lnTo>
                    <a:lnTo>
                      <a:pt x="145" y="334"/>
                    </a:lnTo>
                    <a:lnTo>
                      <a:pt x="180" y="365"/>
                    </a:lnTo>
                    <a:lnTo>
                      <a:pt x="191" y="365"/>
                    </a:lnTo>
                    <a:lnTo>
                      <a:pt x="224" y="360"/>
                    </a:lnTo>
                    <a:lnTo>
                      <a:pt x="243" y="345"/>
                    </a:lnTo>
                    <a:lnTo>
                      <a:pt x="269" y="367"/>
                    </a:lnTo>
                    <a:lnTo>
                      <a:pt x="281" y="348"/>
                    </a:lnTo>
                    <a:lnTo>
                      <a:pt x="283" y="336"/>
                    </a:lnTo>
                    <a:lnTo>
                      <a:pt x="305" y="324"/>
                    </a:lnTo>
                    <a:lnTo>
                      <a:pt x="311" y="297"/>
                    </a:lnTo>
                    <a:lnTo>
                      <a:pt x="334" y="293"/>
                    </a:lnTo>
                    <a:lnTo>
                      <a:pt x="394" y="189"/>
                    </a:lnTo>
                    <a:lnTo>
                      <a:pt x="384" y="172"/>
                    </a:lnTo>
                    <a:lnTo>
                      <a:pt x="394" y="160"/>
                    </a:lnTo>
                    <a:lnTo>
                      <a:pt x="408" y="165"/>
                    </a:lnTo>
                    <a:lnTo>
                      <a:pt x="427" y="154"/>
                    </a:lnTo>
                    <a:lnTo>
                      <a:pt x="439" y="129"/>
                    </a:lnTo>
                    <a:lnTo>
                      <a:pt x="489" y="83"/>
                    </a:lnTo>
                    <a:lnTo>
                      <a:pt x="528" y="70"/>
                    </a:lnTo>
                    <a:lnTo>
                      <a:pt x="548" y="52"/>
                    </a:lnTo>
                    <a:lnTo>
                      <a:pt x="542" y="16"/>
                    </a:lnTo>
                    <a:lnTo>
                      <a:pt x="515" y="13"/>
                    </a:lnTo>
                    <a:lnTo>
                      <a:pt x="456" y="19"/>
                    </a:lnTo>
                    <a:lnTo>
                      <a:pt x="415" y="0"/>
                    </a:lnTo>
                    <a:lnTo>
                      <a:pt x="390" y="4"/>
                    </a:lnTo>
                    <a:lnTo>
                      <a:pt x="329" y="83"/>
                    </a:lnTo>
                    <a:lnTo>
                      <a:pt x="311" y="95"/>
                    </a:lnTo>
                    <a:lnTo>
                      <a:pt x="272" y="77"/>
                    </a:lnTo>
                    <a:lnTo>
                      <a:pt x="269" y="57"/>
                    </a:lnTo>
                    <a:lnTo>
                      <a:pt x="260" y="21"/>
                    </a:lnTo>
                    <a:lnTo>
                      <a:pt x="239" y="9"/>
                    </a:lnTo>
                    <a:lnTo>
                      <a:pt x="204" y="17"/>
                    </a:lnTo>
                    <a:lnTo>
                      <a:pt x="181" y="2"/>
                    </a:lnTo>
                    <a:lnTo>
                      <a:pt x="149" y="43"/>
                    </a:lnTo>
                    <a:lnTo>
                      <a:pt x="114" y="52"/>
                    </a:lnTo>
                    <a:lnTo>
                      <a:pt x="66" y="96"/>
                    </a:lnTo>
                    <a:lnTo>
                      <a:pt x="13" y="194"/>
                    </a:lnTo>
                    <a:lnTo>
                      <a:pt x="26" y="220"/>
                    </a:lnTo>
                    <a:lnTo>
                      <a:pt x="25" y="231"/>
                    </a:lnTo>
                    <a:lnTo>
                      <a:pt x="25" y="244"/>
                    </a:lnTo>
                    <a:lnTo>
                      <a:pt x="30" y="255"/>
                    </a:lnTo>
                    <a:lnTo>
                      <a:pt x="49" y="242"/>
                    </a:lnTo>
                    <a:lnTo>
                      <a:pt x="76" y="235"/>
                    </a:lnTo>
                    <a:lnTo>
                      <a:pt x="0" y="321"/>
                    </a:lnTo>
                    <a:lnTo>
                      <a:pt x="0" y="341"/>
                    </a:lnTo>
                    <a:lnTo>
                      <a:pt x="16" y="345"/>
                    </a:lnTo>
                    <a:lnTo>
                      <a:pt x="50" y="377"/>
                    </a:lnTo>
                    <a:lnTo>
                      <a:pt x="105" y="370"/>
                    </a:lnTo>
                    <a:lnTo>
                      <a:pt x="121" y="365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78" name="Freeform 4"/>
              <p:cNvSpPr>
                <a:spLocks noChangeArrowheads="1"/>
              </p:cNvSpPr>
              <p:nvPr/>
            </p:nvSpPr>
            <p:spPr bwMode="auto">
              <a:xfrm>
                <a:off x="1951" y="1302"/>
                <a:ext cx="216" cy="241"/>
              </a:xfrm>
              <a:custGeom>
                <a:avLst/>
                <a:gdLst>
                  <a:gd name="T0" fmla="*/ 0 w 369"/>
                  <a:gd name="T1" fmla="*/ 357 h 465"/>
                  <a:gd name="T2" fmla="*/ 12 w 369"/>
                  <a:gd name="T3" fmla="*/ 275 h 465"/>
                  <a:gd name="T4" fmla="*/ 26 w 369"/>
                  <a:gd name="T5" fmla="*/ 256 h 465"/>
                  <a:gd name="T6" fmla="*/ 33 w 369"/>
                  <a:gd name="T7" fmla="*/ 234 h 465"/>
                  <a:gd name="T8" fmla="*/ 48 w 369"/>
                  <a:gd name="T9" fmla="*/ 200 h 465"/>
                  <a:gd name="T10" fmla="*/ 38 w 369"/>
                  <a:gd name="T11" fmla="*/ 186 h 465"/>
                  <a:gd name="T12" fmla="*/ 41 w 369"/>
                  <a:gd name="T13" fmla="*/ 159 h 465"/>
                  <a:gd name="T14" fmla="*/ 78 w 369"/>
                  <a:gd name="T15" fmla="*/ 116 h 465"/>
                  <a:gd name="T16" fmla="*/ 76 w 369"/>
                  <a:gd name="T17" fmla="*/ 87 h 465"/>
                  <a:gd name="T18" fmla="*/ 100 w 369"/>
                  <a:gd name="T19" fmla="*/ 46 h 465"/>
                  <a:gd name="T20" fmla="*/ 124 w 369"/>
                  <a:gd name="T21" fmla="*/ 53 h 465"/>
                  <a:gd name="T22" fmla="*/ 172 w 369"/>
                  <a:gd name="T23" fmla="*/ 17 h 465"/>
                  <a:gd name="T24" fmla="*/ 181 w 369"/>
                  <a:gd name="T25" fmla="*/ 0 h 465"/>
                  <a:gd name="T26" fmla="*/ 210 w 369"/>
                  <a:gd name="T27" fmla="*/ 3 h 465"/>
                  <a:gd name="T28" fmla="*/ 225 w 369"/>
                  <a:gd name="T29" fmla="*/ 43 h 465"/>
                  <a:gd name="T30" fmla="*/ 238 w 369"/>
                  <a:gd name="T31" fmla="*/ 70 h 465"/>
                  <a:gd name="T32" fmla="*/ 270 w 369"/>
                  <a:gd name="T33" fmla="*/ 70 h 465"/>
                  <a:gd name="T34" fmla="*/ 289 w 369"/>
                  <a:gd name="T35" fmla="*/ 46 h 465"/>
                  <a:gd name="T36" fmla="*/ 317 w 369"/>
                  <a:gd name="T37" fmla="*/ 75 h 465"/>
                  <a:gd name="T38" fmla="*/ 368 w 369"/>
                  <a:gd name="T39" fmla="*/ 56 h 465"/>
                  <a:gd name="T40" fmla="*/ 337 w 369"/>
                  <a:gd name="T41" fmla="*/ 132 h 465"/>
                  <a:gd name="T42" fmla="*/ 317 w 369"/>
                  <a:gd name="T43" fmla="*/ 123 h 465"/>
                  <a:gd name="T44" fmla="*/ 304 w 369"/>
                  <a:gd name="T45" fmla="*/ 130 h 465"/>
                  <a:gd name="T46" fmla="*/ 304 w 369"/>
                  <a:gd name="T47" fmla="*/ 136 h 465"/>
                  <a:gd name="T48" fmla="*/ 318 w 369"/>
                  <a:gd name="T49" fmla="*/ 156 h 465"/>
                  <a:gd name="T50" fmla="*/ 315 w 369"/>
                  <a:gd name="T51" fmla="*/ 225 h 465"/>
                  <a:gd name="T52" fmla="*/ 318 w 369"/>
                  <a:gd name="T53" fmla="*/ 247 h 465"/>
                  <a:gd name="T54" fmla="*/ 315 w 369"/>
                  <a:gd name="T55" fmla="*/ 253 h 465"/>
                  <a:gd name="T56" fmla="*/ 294 w 369"/>
                  <a:gd name="T57" fmla="*/ 249 h 465"/>
                  <a:gd name="T58" fmla="*/ 282 w 369"/>
                  <a:gd name="T59" fmla="*/ 263 h 465"/>
                  <a:gd name="T60" fmla="*/ 292 w 369"/>
                  <a:gd name="T61" fmla="*/ 280 h 465"/>
                  <a:gd name="T62" fmla="*/ 267 w 369"/>
                  <a:gd name="T63" fmla="*/ 304 h 465"/>
                  <a:gd name="T64" fmla="*/ 270 w 369"/>
                  <a:gd name="T65" fmla="*/ 313 h 465"/>
                  <a:gd name="T66" fmla="*/ 246 w 369"/>
                  <a:gd name="T67" fmla="*/ 326 h 465"/>
                  <a:gd name="T68" fmla="*/ 251 w 369"/>
                  <a:gd name="T69" fmla="*/ 343 h 465"/>
                  <a:gd name="T70" fmla="*/ 242 w 369"/>
                  <a:gd name="T71" fmla="*/ 353 h 465"/>
                  <a:gd name="T72" fmla="*/ 210 w 369"/>
                  <a:gd name="T73" fmla="*/ 353 h 465"/>
                  <a:gd name="T74" fmla="*/ 192 w 369"/>
                  <a:gd name="T75" fmla="*/ 368 h 465"/>
                  <a:gd name="T76" fmla="*/ 189 w 369"/>
                  <a:gd name="T77" fmla="*/ 375 h 465"/>
                  <a:gd name="T78" fmla="*/ 205 w 369"/>
                  <a:gd name="T79" fmla="*/ 386 h 465"/>
                  <a:gd name="T80" fmla="*/ 188 w 369"/>
                  <a:gd name="T81" fmla="*/ 413 h 465"/>
                  <a:gd name="T82" fmla="*/ 165 w 369"/>
                  <a:gd name="T83" fmla="*/ 442 h 465"/>
                  <a:gd name="T84" fmla="*/ 157 w 369"/>
                  <a:gd name="T85" fmla="*/ 439 h 465"/>
                  <a:gd name="T86" fmla="*/ 133 w 369"/>
                  <a:gd name="T87" fmla="*/ 464 h 465"/>
                  <a:gd name="T88" fmla="*/ 107 w 369"/>
                  <a:gd name="T89" fmla="*/ 406 h 465"/>
                  <a:gd name="T90" fmla="*/ 83 w 369"/>
                  <a:gd name="T91" fmla="*/ 375 h 465"/>
                  <a:gd name="T92" fmla="*/ 67 w 369"/>
                  <a:gd name="T93" fmla="*/ 377 h 465"/>
                  <a:gd name="T94" fmla="*/ 57 w 369"/>
                  <a:gd name="T95" fmla="*/ 368 h 465"/>
                  <a:gd name="T96" fmla="*/ 0 w 369"/>
                  <a:gd name="T97" fmla="*/ 357 h 465"/>
                  <a:gd name="T98" fmla="*/ 0 w 369"/>
                  <a:gd name="T99" fmla="*/ 357 h 4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465"/>
                  <a:gd name="T152" fmla="*/ 369 w 369"/>
                  <a:gd name="T153" fmla="*/ 465 h 46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465">
                    <a:moveTo>
                      <a:pt x="0" y="357"/>
                    </a:moveTo>
                    <a:lnTo>
                      <a:pt x="12" y="275"/>
                    </a:lnTo>
                    <a:lnTo>
                      <a:pt x="26" y="256"/>
                    </a:lnTo>
                    <a:lnTo>
                      <a:pt x="33" y="234"/>
                    </a:lnTo>
                    <a:lnTo>
                      <a:pt x="48" y="200"/>
                    </a:lnTo>
                    <a:lnTo>
                      <a:pt x="38" y="186"/>
                    </a:lnTo>
                    <a:lnTo>
                      <a:pt x="41" y="159"/>
                    </a:lnTo>
                    <a:lnTo>
                      <a:pt x="78" y="116"/>
                    </a:lnTo>
                    <a:lnTo>
                      <a:pt x="76" y="87"/>
                    </a:lnTo>
                    <a:lnTo>
                      <a:pt x="100" y="46"/>
                    </a:lnTo>
                    <a:lnTo>
                      <a:pt x="124" y="53"/>
                    </a:lnTo>
                    <a:lnTo>
                      <a:pt x="172" y="17"/>
                    </a:lnTo>
                    <a:lnTo>
                      <a:pt x="181" y="0"/>
                    </a:lnTo>
                    <a:lnTo>
                      <a:pt x="210" y="3"/>
                    </a:lnTo>
                    <a:lnTo>
                      <a:pt x="225" y="43"/>
                    </a:lnTo>
                    <a:lnTo>
                      <a:pt x="238" y="70"/>
                    </a:lnTo>
                    <a:lnTo>
                      <a:pt x="270" y="70"/>
                    </a:lnTo>
                    <a:lnTo>
                      <a:pt x="289" y="46"/>
                    </a:lnTo>
                    <a:lnTo>
                      <a:pt x="317" y="75"/>
                    </a:lnTo>
                    <a:lnTo>
                      <a:pt x="368" y="56"/>
                    </a:lnTo>
                    <a:lnTo>
                      <a:pt x="337" y="132"/>
                    </a:lnTo>
                    <a:lnTo>
                      <a:pt x="317" y="123"/>
                    </a:lnTo>
                    <a:lnTo>
                      <a:pt x="304" y="130"/>
                    </a:lnTo>
                    <a:lnTo>
                      <a:pt x="304" y="136"/>
                    </a:lnTo>
                    <a:lnTo>
                      <a:pt x="318" y="156"/>
                    </a:lnTo>
                    <a:lnTo>
                      <a:pt x="315" y="225"/>
                    </a:lnTo>
                    <a:lnTo>
                      <a:pt x="318" y="247"/>
                    </a:lnTo>
                    <a:lnTo>
                      <a:pt x="315" y="253"/>
                    </a:lnTo>
                    <a:lnTo>
                      <a:pt x="294" y="249"/>
                    </a:lnTo>
                    <a:lnTo>
                      <a:pt x="282" y="263"/>
                    </a:lnTo>
                    <a:lnTo>
                      <a:pt x="292" y="280"/>
                    </a:lnTo>
                    <a:lnTo>
                      <a:pt x="267" y="304"/>
                    </a:lnTo>
                    <a:lnTo>
                      <a:pt x="270" y="313"/>
                    </a:lnTo>
                    <a:lnTo>
                      <a:pt x="246" y="326"/>
                    </a:lnTo>
                    <a:lnTo>
                      <a:pt x="251" y="343"/>
                    </a:lnTo>
                    <a:lnTo>
                      <a:pt x="242" y="353"/>
                    </a:lnTo>
                    <a:lnTo>
                      <a:pt x="210" y="353"/>
                    </a:lnTo>
                    <a:lnTo>
                      <a:pt x="192" y="368"/>
                    </a:lnTo>
                    <a:lnTo>
                      <a:pt x="189" y="375"/>
                    </a:lnTo>
                    <a:lnTo>
                      <a:pt x="205" y="386"/>
                    </a:lnTo>
                    <a:lnTo>
                      <a:pt x="188" y="413"/>
                    </a:lnTo>
                    <a:lnTo>
                      <a:pt x="165" y="442"/>
                    </a:lnTo>
                    <a:lnTo>
                      <a:pt x="157" y="439"/>
                    </a:lnTo>
                    <a:lnTo>
                      <a:pt x="133" y="464"/>
                    </a:lnTo>
                    <a:lnTo>
                      <a:pt x="107" y="406"/>
                    </a:lnTo>
                    <a:lnTo>
                      <a:pt x="83" y="375"/>
                    </a:lnTo>
                    <a:lnTo>
                      <a:pt x="67" y="377"/>
                    </a:lnTo>
                    <a:lnTo>
                      <a:pt x="57" y="368"/>
                    </a:lnTo>
                    <a:lnTo>
                      <a:pt x="0" y="357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79" name="Freeform 5"/>
              <p:cNvSpPr>
                <a:spLocks noChangeArrowheads="1"/>
              </p:cNvSpPr>
              <p:nvPr/>
            </p:nvSpPr>
            <p:spPr bwMode="auto">
              <a:xfrm>
                <a:off x="1867" y="1615"/>
                <a:ext cx="42" cy="25"/>
              </a:xfrm>
              <a:custGeom>
                <a:avLst/>
                <a:gdLst>
                  <a:gd name="T0" fmla="*/ 6 w 72"/>
                  <a:gd name="T1" fmla="*/ 14 h 50"/>
                  <a:gd name="T2" fmla="*/ 30 w 72"/>
                  <a:gd name="T3" fmla="*/ 21 h 50"/>
                  <a:gd name="T4" fmla="*/ 59 w 72"/>
                  <a:gd name="T5" fmla="*/ 0 h 50"/>
                  <a:gd name="T6" fmla="*/ 71 w 72"/>
                  <a:gd name="T7" fmla="*/ 36 h 50"/>
                  <a:gd name="T8" fmla="*/ 42 w 72"/>
                  <a:gd name="T9" fmla="*/ 49 h 50"/>
                  <a:gd name="T10" fmla="*/ 6 w 72"/>
                  <a:gd name="T11" fmla="*/ 47 h 50"/>
                  <a:gd name="T12" fmla="*/ 0 w 72"/>
                  <a:gd name="T13" fmla="*/ 21 h 50"/>
                  <a:gd name="T14" fmla="*/ 6 w 72"/>
                  <a:gd name="T15" fmla="*/ 14 h 50"/>
                  <a:gd name="T16" fmla="*/ 6 w 72"/>
                  <a:gd name="T17" fmla="*/ 14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50"/>
                  <a:gd name="T29" fmla="*/ 72 w 72"/>
                  <a:gd name="T30" fmla="*/ 50 h 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50">
                    <a:moveTo>
                      <a:pt x="6" y="14"/>
                    </a:moveTo>
                    <a:lnTo>
                      <a:pt x="30" y="21"/>
                    </a:lnTo>
                    <a:lnTo>
                      <a:pt x="59" y="0"/>
                    </a:lnTo>
                    <a:lnTo>
                      <a:pt x="71" y="36"/>
                    </a:lnTo>
                    <a:lnTo>
                      <a:pt x="42" y="49"/>
                    </a:lnTo>
                    <a:lnTo>
                      <a:pt x="6" y="47"/>
                    </a:lnTo>
                    <a:lnTo>
                      <a:pt x="0" y="21"/>
                    </a:lnTo>
                    <a:lnTo>
                      <a:pt x="6" y="14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0" name="Freeform 6"/>
              <p:cNvSpPr>
                <a:spLocks noChangeArrowheads="1"/>
              </p:cNvSpPr>
              <p:nvPr/>
            </p:nvSpPr>
            <p:spPr bwMode="auto">
              <a:xfrm>
                <a:off x="2189" y="1424"/>
                <a:ext cx="76" cy="174"/>
              </a:xfrm>
              <a:custGeom>
                <a:avLst/>
                <a:gdLst>
                  <a:gd name="T0" fmla="*/ 128 w 129"/>
                  <a:gd name="T1" fmla="*/ 92 h 338"/>
                  <a:gd name="T2" fmla="*/ 101 w 129"/>
                  <a:gd name="T3" fmla="*/ 239 h 338"/>
                  <a:gd name="T4" fmla="*/ 89 w 129"/>
                  <a:gd name="T5" fmla="*/ 286 h 338"/>
                  <a:gd name="T6" fmla="*/ 89 w 129"/>
                  <a:gd name="T7" fmla="*/ 325 h 338"/>
                  <a:gd name="T8" fmla="*/ 78 w 129"/>
                  <a:gd name="T9" fmla="*/ 337 h 338"/>
                  <a:gd name="T10" fmla="*/ 52 w 129"/>
                  <a:gd name="T11" fmla="*/ 296 h 338"/>
                  <a:gd name="T12" fmla="*/ 23 w 129"/>
                  <a:gd name="T13" fmla="*/ 274 h 338"/>
                  <a:gd name="T14" fmla="*/ 0 w 129"/>
                  <a:gd name="T15" fmla="*/ 209 h 338"/>
                  <a:gd name="T16" fmla="*/ 2 w 129"/>
                  <a:gd name="T17" fmla="*/ 149 h 338"/>
                  <a:gd name="T18" fmla="*/ 44 w 129"/>
                  <a:gd name="T19" fmla="*/ 41 h 338"/>
                  <a:gd name="T20" fmla="*/ 91 w 129"/>
                  <a:gd name="T21" fmla="*/ 0 h 338"/>
                  <a:gd name="T22" fmla="*/ 121 w 129"/>
                  <a:gd name="T23" fmla="*/ 14 h 338"/>
                  <a:gd name="T24" fmla="*/ 128 w 129"/>
                  <a:gd name="T25" fmla="*/ 92 h 338"/>
                  <a:gd name="T26" fmla="*/ 128 w 129"/>
                  <a:gd name="T27" fmla="*/ 92 h 3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9"/>
                  <a:gd name="T43" fmla="*/ 0 h 338"/>
                  <a:gd name="T44" fmla="*/ 129 w 129"/>
                  <a:gd name="T45" fmla="*/ 338 h 3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9" h="338">
                    <a:moveTo>
                      <a:pt x="128" y="92"/>
                    </a:moveTo>
                    <a:lnTo>
                      <a:pt x="101" y="239"/>
                    </a:lnTo>
                    <a:lnTo>
                      <a:pt x="89" y="286"/>
                    </a:lnTo>
                    <a:lnTo>
                      <a:pt x="89" y="325"/>
                    </a:lnTo>
                    <a:lnTo>
                      <a:pt x="78" y="337"/>
                    </a:lnTo>
                    <a:lnTo>
                      <a:pt x="52" y="296"/>
                    </a:lnTo>
                    <a:lnTo>
                      <a:pt x="23" y="274"/>
                    </a:lnTo>
                    <a:lnTo>
                      <a:pt x="0" y="209"/>
                    </a:lnTo>
                    <a:lnTo>
                      <a:pt x="2" y="149"/>
                    </a:lnTo>
                    <a:lnTo>
                      <a:pt x="44" y="41"/>
                    </a:lnTo>
                    <a:lnTo>
                      <a:pt x="91" y="0"/>
                    </a:lnTo>
                    <a:lnTo>
                      <a:pt x="121" y="14"/>
                    </a:lnTo>
                    <a:lnTo>
                      <a:pt x="128" y="92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1" name="Freeform 7"/>
              <p:cNvSpPr>
                <a:spLocks noChangeArrowheads="1"/>
              </p:cNvSpPr>
              <p:nvPr/>
            </p:nvSpPr>
            <p:spPr bwMode="auto">
              <a:xfrm>
                <a:off x="1651" y="1469"/>
                <a:ext cx="379" cy="282"/>
              </a:xfrm>
              <a:custGeom>
                <a:avLst/>
                <a:gdLst>
                  <a:gd name="T0" fmla="*/ 189 w 648"/>
                  <a:gd name="T1" fmla="*/ 79 h 546"/>
                  <a:gd name="T2" fmla="*/ 198 w 648"/>
                  <a:gd name="T3" fmla="*/ 43 h 546"/>
                  <a:gd name="T4" fmla="*/ 257 w 648"/>
                  <a:gd name="T5" fmla="*/ 64 h 546"/>
                  <a:gd name="T6" fmla="*/ 255 w 648"/>
                  <a:gd name="T7" fmla="*/ 35 h 546"/>
                  <a:gd name="T8" fmla="*/ 281 w 648"/>
                  <a:gd name="T9" fmla="*/ 4 h 546"/>
                  <a:gd name="T10" fmla="*/ 346 w 648"/>
                  <a:gd name="T11" fmla="*/ 0 h 546"/>
                  <a:gd name="T12" fmla="*/ 406 w 648"/>
                  <a:gd name="T13" fmla="*/ 6 h 546"/>
                  <a:gd name="T14" fmla="*/ 401 w 648"/>
                  <a:gd name="T15" fmla="*/ 40 h 546"/>
                  <a:gd name="T16" fmla="*/ 379 w 648"/>
                  <a:gd name="T17" fmla="*/ 81 h 546"/>
                  <a:gd name="T18" fmla="*/ 480 w 648"/>
                  <a:gd name="T19" fmla="*/ 55 h 546"/>
                  <a:gd name="T20" fmla="*/ 520 w 648"/>
                  <a:gd name="T21" fmla="*/ 64 h 546"/>
                  <a:gd name="T22" fmla="*/ 513 w 648"/>
                  <a:gd name="T23" fmla="*/ 33 h 546"/>
                  <a:gd name="T24" fmla="*/ 580 w 648"/>
                  <a:gd name="T25" fmla="*/ 53 h 546"/>
                  <a:gd name="T26" fmla="*/ 620 w 648"/>
                  <a:gd name="T27" fmla="*/ 81 h 546"/>
                  <a:gd name="T28" fmla="*/ 628 w 648"/>
                  <a:gd name="T29" fmla="*/ 152 h 546"/>
                  <a:gd name="T30" fmla="*/ 600 w 648"/>
                  <a:gd name="T31" fmla="*/ 185 h 546"/>
                  <a:gd name="T32" fmla="*/ 544 w 648"/>
                  <a:gd name="T33" fmla="*/ 233 h 546"/>
                  <a:gd name="T34" fmla="*/ 515 w 648"/>
                  <a:gd name="T35" fmla="*/ 243 h 546"/>
                  <a:gd name="T36" fmla="*/ 502 w 648"/>
                  <a:gd name="T37" fmla="*/ 250 h 546"/>
                  <a:gd name="T38" fmla="*/ 456 w 648"/>
                  <a:gd name="T39" fmla="*/ 265 h 546"/>
                  <a:gd name="T40" fmla="*/ 421 w 648"/>
                  <a:gd name="T41" fmla="*/ 269 h 546"/>
                  <a:gd name="T42" fmla="*/ 334 w 648"/>
                  <a:gd name="T43" fmla="*/ 258 h 546"/>
                  <a:gd name="T44" fmla="*/ 344 w 648"/>
                  <a:gd name="T45" fmla="*/ 320 h 546"/>
                  <a:gd name="T46" fmla="*/ 289 w 648"/>
                  <a:gd name="T47" fmla="*/ 361 h 546"/>
                  <a:gd name="T48" fmla="*/ 233 w 648"/>
                  <a:gd name="T49" fmla="*/ 380 h 546"/>
                  <a:gd name="T50" fmla="*/ 167 w 648"/>
                  <a:gd name="T51" fmla="*/ 406 h 546"/>
                  <a:gd name="T52" fmla="*/ 62 w 648"/>
                  <a:gd name="T53" fmla="*/ 455 h 546"/>
                  <a:gd name="T54" fmla="*/ 78 w 648"/>
                  <a:gd name="T55" fmla="*/ 525 h 546"/>
                  <a:gd name="T56" fmla="*/ 29 w 648"/>
                  <a:gd name="T57" fmla="*/ 542 h 546"/>
                  <a:gd name="T58" fmla="*/ 5 w 648"/>
                  <a:gd name="T59" fmla="*/ 445 h 546"/>
                  <a:gd name="T60" fmla="*/ 27 w 648"/>
                  <a:gd name="T61" fmla="*/ 390 h 546"/>
                  <a:gd name="T62" fmla="*/ 53 w 648"/>
                  <a:gd name="T63" fmla="*/ 364 h 546"/>
                  <a:gd name="T64" fmla="*/ 86 w 648"/>
                  <a:gd name="T65" fmla="*/ 318 h 546"/>
                  <a:gd name="T66" fmla="*/ 134 w 648"/>
                  <a:gd name="T67" fmla="*/ 225 h 546"/>
                  <a:gd name="T68" fmla="*/ 172 w 648"/>
                  <a:gd name="T69" fmla="*/ 154 h 546"/>
                  <a:gd name="T70" fmla="*/ 172 w 648"/>
                  <a:gd name="T71" fmla="*/ 93 h 54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8"/>
                  <a:gd name="T109" fmla="*/ 0 h 546"/>
                  <a:gd name="T110" fmla="*/ 648 w 648"/>
                  <a:gd name="T111" fmla="*/ 546 h 54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8" h="546">
                    <a:moveTo>
                      <a:pt x="172" y="93"/>
                    </a:moveTo>
                    <a:lnTo>
                      <a:pt x="189" y="79"/>
                    </a:lnTo>
                    <a:lnTo>
                      <a:pt x="189" y="53"/>
                    </a:lnTo>
                    <a:lnTo>
                      <a:pt x="198" y="43"/>
                    </a:lnTo>
                    <a:lnTo>
                      <a:pt x="220" y="46"/>
                    </a:lnTo>
                    <a:lnTo>
                      <a:pt x="257" y="64"/>
                    </a:lnTo>
                    <a:lnTo>
                      <a:pt x="263" y="50"/>
                    </a:lnTo>
                    <a:lnTo>
                      <a:pt x="255" y="35"/>
                    </a:lnTo>
                    <a:lnTo>
                      <a:pt x="257" y="24"/>
                    </a:lnTo>
                    <a:lnTo>
                      <a:pt x="281" y="4"/>
                    </a:lnTo>
                    <a:lnTo>
                      <a:pt x="322" y="16"/>
                    </a:lnTo>
                    <a:lnTo>
                      <a:pt x="346" y="0"/>
                    </a:lnTo>
                    <a:lnTo>
                      <a:pt x="364" y="17"/>
                    </a:lnTo>
                    <a:lnTo>
                      <a:pt x="406" y="6"/>
                    </a:lnTo>
                    <a:lnTo>
                      <a:pt x="415" y="21"/>
                    </a:lnTo>
                    <a:lnTo>
                      <a:pt x="401" y="40"/>
                    </a:lnTo>
                    <a:lnTo>
                      <a:pt x="379" y="72"/>
                    </a:lnTo>
                    <a:lnTo>
                      <a:pt x="379" y="81"/>
                    </a:lnTo>
                    <a:lnTo>
                      <a:pt x="392" y="91"/>
                    </a:lnTo>
                    <a:lnTo>
                      <a:pt x="480" y="55"/>
                    </a:lnTo>
                    <a:lnTo>
                      <a:pt x="511" y="72"/>
                    </a:lnTo>
                    <a:lnTo>
                      <a:pt x="520" y="64"/>
                    </a:lnTo>
                    <a:lnTo>
                      <a:pt x="511" y="43"/>
                    </a:lnTo>
                    <a:lnTo>
                      <a:pt x="513" y="33"/>
                    </a:lnTo>
                    <a:lnTo>
                      <a:pt x="570" y="43"/>
                    </a:lnTo>
                    <a:lnTo>
                      <a:pt x="580" y="53"/>
                    </a:lnTo>
                    <a:lnTo>
                      <a:pt x="596" y="50"/>
                    </a:lnTo>
                    <a:lnTo>
                      <a:pt x="620" y="81"/>
                    </a:lnTo>
                    <a:lnTo>
                      <a:pt x="647" y="139"/>
                    </a:lnTo>
                    <a:lnTo>
                      <a:pt x="628" y="152"/>
                    </a:lnTo>
                    <a:lnTo>
                      <a:pt x="613" y="180"/>
                    </a:lnTo>
                    <a:lnTo>
                      <a:pt x="600" y="185"/>
                    </a:lnTo>
                    <a:lnTo>
                      <a:pt x="587" y="212"/>
                    </a:lnTo>
                    <a:lnTo>
                      <a:pt x="544" y="233"/>
                    </a:lnTo>
                    <a:lnTo>
                      <a:pt x="526" y="225"/>
                    </a:lnTo>
                    <a:lnTo>
                      <a:pt x="515" y="243"/>
                    </a:lnTo>
                    <a:lnTo>
                      <a:pt x="515" y="250"/>
                    </a:lnTo>
                    <a:lnTo>
                      <a:pt x="502" y="250"/>
                    </a:lnTo>
                    <a:lnTo>
                      <a:pt x="478" y="250"/>
                    </a:lnTo>
                    <a:lnTo>
                      <a:pt x="456" y="265"/>
                    </a:lnTo>
                    <a:lnTo>
                      <a:pt x="441" y="255"/>
                    </a:lnTo>
                    <a:lnTo>
                      <a:pt x="421" y="269"/>
                    </a:lnTo>
                    <a:lnTo>
                      <a:pt x="373" y="289"/>
                    </a:lnTo>
                    <a:lnTo>
                      <a:pt x="334" y="258"/>
                    </a:lnTo>
                    <a:lnTo>
                      <a:pt x="332" y="282"/>
                    </a:lnTo>
                    <a:lnTo>
                      <a:pt x="344" y="320"/>
                    </a:lnTo>
                    <a:lnTo>
                      <a:pt x="310" y="335"/>
                    </a:lnTo>
                    <a:lnTo>
                      <a:pt x="289" y="361"/>
                    </a:lnTo>
                    <a:lnTo>
                      <a:pt x="253" y="371"/>
                    </a:lnTo>
                    <a:lnTo>
                      <a:pt x="233" y="380"/>
                    </a:lnTo>
                    <a:lnTo>
                      <a:pt x="193" y="380"/>
                    </a:lnTo>
                    <a:lnTo>
                      <a:pt x="167" y="406"/>
                    </a:lnTo>
                    <a:lnTo>
                      <a:pt x="98" y="430"/>
                    </a:lnTo>
                    <a:lnTo>
                      <a:pt x="62" y="455"/>
                    </a:lnTo>
                    <a:lnTo>
                      <a:pt x="45" y="472"/>
                    </a:lnTo>
                    <a:lnTo>
                      <a:pt x="78" y="525"/>
                    </a:lnTo>
                    <a:lnTo>
                      <a:pt x="55" y="545"/>
                    </a:lnTo>
                    <a:lnTo>
                      <a:pt x="29" y="542"/>
                    </a:lnTo>
                    <a:lnTo>
                      <a:pt x="0" y="486"/>
                    </a:lnTo>
                    <a:lnTo>
                      <a:pt x="5" y="445"/>
                    </a:lnTo>
                    <a:lnTo>
                      <a:pt x="5" y="426"/>
                    </a:lnTo>
                    <a:lnTo>
                      <a:pt x="27" y="390"/>
                    </a:lnTo>
                    <a:lnTo>
                      <a:pt x="55" y="383"/>
                    </a:lnTo>
                    <a:lnTo>
                      <a:pt x="53" y="364"/>
                    </a:lnTo>
                    <a:lnTo>
                      <a:pt x="82" y="351"/>
                    </a:lnTo>
                    <a:lnTo>
                      <a:pt x="86" y="318"/>
                    </a:lnTo>
                    <a:lnTo>
                      <a:pt x="136" y="277"/>
                    </a:lnTo>
                    <a:lnTo>
                      <a:pt x="134" y="225"/>
                    </a:lnTo>
                    <a:lnTo>
                      <a:pt x="174" y="173"/>
                    </a:lnTo>
                    <a:lnTo>
                      <a:pt x="172" y="154"/>
                    </a:lnTo>
                    <a:lnTo>
                      <a:pt x="184" y="137"/>
                    </a:lnTo>
                    <a:lnTo>
                      <a:pt x="172" y="93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2" name="Freeform 8"/>
              <p:cNvSpPr>
                <a:spLocks noChangeArrowheads="1"/>
              </p:cNvSpPr>
              <p:nvPr/>
            </p:nvSpPr>
            <p:spPr bwMode="auto">
              <a:xfrm>
                <a:off x="1364" y="1442"/>
                <a:ext cx="395" cy="251"/>
              </a:xfrm>
              <a:custGeom>
                <a:avLst/>
                <a:gdLst>
                  <a:gd name="T0" fmla="*/ 30 w 673"/>
                  <a:gd name="T1" fmla="*/ 189 h 490"/>
                  <a:gd name="T2" fmla="*/ 74 w 673"/>
                  <a:gd name="T3" fmla="*/ 170 h 490"/>
                  <a:gd name="T4" fmla="*/ 145 w 673"/>
                  <a:gd name="T5" fmla="*/ 187 h 490"/>
                  <a:gd name="T6" fmla="*/ 157 w 673"/>
                  <a:gd name="T7" fmla="*/ 156 h 490"/>
                  <a:gd name="T8" fmla="*/ 256 w 673"/>
                  <a:gd name="T9" fmla="*/ 119 h 490"/>
                  <a:gd name="T10" fmla="*/ 334 w 673"/>
                  <a:gd name="T11" fmla="*/ 97 h 490"/>
                  <a:gd name="T12" fmla="*/ 368 w 673"/>
                  <a:gd name="T13" fmla="*/ 105 h 490"/>
                  <a:gd name="T14" fmla="*/ 394 w 673"/>
                  <a:gd name="T15" fmla="*/ 86 h 490"/>
                  <a:gd name="T16" fmla="*/ 405 w 673"/>
                  <a:gd name="T17" fmla="*/ 66 h 490"/>
                  <a:gd name="T18" fmla="*/ 437 w 673"/>
                  <a:gd name="T19" fmla="*/ 42 h 490"/>
                  <a:gd name="T20" fmla="*/ 482 w 673"/>
                  <a:gd name="T21" fmla="*/ 18 h 490"/>
                  <a:gd name="T22" fmla="*/ 499 w 673"/>
                  <a:gd name="T23" fmla="*/ 40 h 490"/>
                  <a:gd name="T24" fmla="*/ 542 w 673"/>
                  <a:gd name="T25" fmla="*/ 9 h 490"/>
                  <a:gd name="T26" fmla="*/ 587 w 673"/>
                  <a:gd name="T27" fmla="*/ 9 h 490"/>
                  <a:gd name="T28" fmla="*/ 609 w 673"/>
                  <a:gd name="T29" fmla="*/ 44 h 490"/>
                  <a:gd name="T30" fmla="*/ 582 w 673"/>
                  <a:gd name="T31" fmla="*/ 108 h 490"/>
                  <a:gd name="T32" fmla="*/ 582 w 673"/>
                  <a:gd name="T33" fmla="*/ 136 h 490"/>
                  <a:gd name="T34" fmla="*/ 626 w 673"/>
                  <a:gd name="T35" fmla="*/ 158 h 490"/>
                  <a:gd name="T36" fmla="*/ 659 w 673"/>
                  <a:gd name="T37" fmla="*/ 148 h 490"/>
                  <a:gd name="T38" fmla="*/ 659 w 673"/>
                  <a:gd name="T39" fmla="*/ 209 h 490"/>
                  <a:gd name="T40" fmla="*/ 621 w 673"/>
                  <a:gd name="T41" fmla="*/ 280 h 490"/>
                  <a:gd name="T42" fmla="*/ 573 w 673"/>
                  <a:gd name="T43" fmla="*/ 372 h 490"/>
                  <a:gd name="T44" fmla="*/ 540 w 673"/>
                  <a:gd name="T45" fmla="*/ 418 h 490"/>
                  <a:gd name="T46" fmla="*/ 514 w 673"/>
                  <a:gd name="T47" fmla="*/ 445 h 490"/>
                  <a:gd name="T48" fmla="*/ 435 w 673"/>
                  <a:gd name="T49" fmla="*/ 489 h 490"/>
                  <a:gd name="T50" fmla="*/ 374 w 673"/>
                  <a:gd name="T51" fmla="*/ 454 h 490"/>
                  <a:gd name="T52" fmla="*/ 310 w 673"/>
                  <a:gd name="T53" fmla="*/ 487 h 490"/>
                  <a:gd name="T54" fmla="*/ 210 w 673"/>
                  <a:gd name="T55" fmla="*/ 449 h 490"/>
                  <a:gd name="T56" fmla="*/ 214 w 673"/>
                  <a:gd name="T57" fmla="*/ 379 h 490"/>
                  <a:gd name="T58" fmla="*/ 169 w 673"/>
                  <a:gd name="T59" fmla="*/ 363 h 490"/>
                  <a:gd name="T60" fmla="*/ 133 w 673"/>
                  <a:gd name="T61" fmla="*/ 363 h 490"/>
                  <a:gd name="T62" fmla="*/ 116 w 673"/>
                  <a:gd name="T63" fmla="*/ 312 h 490"/>
                  <a:gd name="T64" fmla="*/ 147 w 673"/>
                  <a:gd name="T65" fmla="*/ 304 h 490"/>
                  <a:gd name="T66" fmla="*/ 145 w 673"/>
                  <a:gd name="T67" fmla="*/ 260 h 490"/>
                  <a:gd name="T68" fmla="*/ 57 w 673"/>
                  <a:gd name="T69" fmla="*/ 225 h 490"/>
                  <a:gd name="T70" fmla="*/ 16 w 673"/>
                  <a:gd name="T71" fmla="*/ 225 h 490"/>
                  <a:gd name="T72" fmla="*/ 2 w 673"/>
                  <a:gd name="T73" fmla="*/ 187 h 4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3"/>
                  <a:gd name="T112" fmla="*/ 0 h 490"/>
                  <a:gd name="T113" fmla="*/ 673 w 673"/>
                  <a:gd name="T114" fmla="*/ 490 h 4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3" h="490">
                    <a:moveTo>
                      <a:pt x="2" y="187"/>
                    </a:moveTo>
                    <a:lnTo>
                      <a:pt x="30" y="189"/>
                    </a:lnTo>
                    <a:lnTo>
                      <a:pt x="61" y="161"/>
                    </a:lnTo>
                    <a:lnTo>
                      <a:pt x="74" y="170"/>
                    </a:lnTo>
                    <a:lnTo>
                      <a:pt x="133" y="194"/>
                    </a:lnTo>
                    <a:lnTo>
                      <a:pt x="145" y="187"/>
                    </a:lnTo>
                    <a:lnTo>
                      <a:pt x="147" y="167"/>
                    </a:lnTo>
                    <a:lnTo>
                      <a:pt x="157" y="156"/>
                    </a:lnTo>
                    <a:lnTo>
                      <a:pt x="241" y="101"/>
                    </a:lnTo>
                    <a:lnTo>
                      <a:pt x="256" y="119"/>
                    </a:lnTo>
                    <a:lnTo>
                      <a:pt x="306" y="134"/>
                    </a:lnTo>
                    <a:lnTo>
                      <a:pt x="334" y="97"/>
                    </a:lnTo>
                    <a:lnTo>
                      <a:pt x="348" y="105"/>
                    </a:lnTo>
                    <a:lnTo>
                      <a:pt x="368" y="105"/>
                    </a:lnTo>
                    <a:lnTo>
                      <a:pt x="368" y="95"/>
                    </a:lnTo>
                    <a:lnTo>
                      <a:pt x="394" y="86"/>
                    </a:lnTo>
                    <a:lnTo>
                      <a:pt x="394" y="77"/>
                    </a:lnTo>
                    <a:lnTo>
                      <a:pt x="405" y="66"/>
                    </a:lnTo>
                    <a:lnTo>
                      <a:pt x="411" y="69"/>
                    </a:lnTo>
                    <a:lnTo>
                      <a:pt x="437" y="42"/>
                    </a:lnTo>
                    <a:lnTo>
                      <a:pt x="460" y="48"/>
                    </a:lnTo>
                    <a:lnTo>
                      <a:pt x="482" y="18"/>
                    </a:lnTo>
                    <a:lnTo>
                      <a:pt x="492" y="42"/>
                    </a:lnTo>
                    <a:lnTo>
                      <a:pt x="499" y="40"/>
                    </a:lnTo>
                    <a:lnTo>
                      <a:pt x="534" y="6"/>
                    </a:lnTo>
                    <a:lnTo>
                      <a:pt x="542" y="9"/>
                    </a:lnTo>
                    <a:lnTo>
                      <a:pt x="558" y="0"/>
                    </a:lnTo>
                    <a:lnTo>
                      <a:pt x="587" y="9"/>
                    </a:lnTo>
                    <a:lnTo>
                      <a:pt x="587" y="40"/>
                    </a:lnTo>
                    <a:lnTo>
                      <a:pt x="609" y="44"/>
                    </a:lnTo>
                    <a:lnTo>
                      <a:pt x="602" y="74"/>
                    </a:lnTo>
                    <a:lnTo>
                      <a:pt x="582" y="108"/>
                    </a:lnTo>
                    <a:lnTo>
                      <a:pt x="573" y="136"/>
                    </a:lnTo>
                    <a:lnTo>
                      <a:pt x="582" y="136"/>
                    </a:lnTo>
                    <a:lnTo>
                      <a:pt x="606" y="115"/>
                    </a:lnTo>
                    <a:lnTo>
                      <a:pt x="626" y="158"/>
                    </a:lnTo>
                    <a:lnTo>
                      <a:pt x="642" y="148"/>
                    </a:lnTo>
                    <a:lnTo>
                      <a:pt x="659" y="148"/>
                    </a:lnTo>
                    <a:lnTo>
                      <a:pt x="672" y="192"/>
                    </a:lnTo>
                    <a:lnTo>
                      <a:pt x="659" y="209"/>
                    </a:lnTo>
                    <a:lnTo>
                      <a:pt x="661" y="228"/>
                    </a:lnTo>
                    <a:lnTo>
                      <a:pt x="621" y="280"/>
                    </a:lnTo>
                    <a:lnTo>
                      <a:pt x="624" y="332"/>
                    </a:lnTo>
                    <a:lnTo>
                      <a:pt x="573" y="372"/>
                    </a:lnTo>
                    <a:lnTo>
                      <a:pt x="569" y="406"/>
                    </a:lnTo>
                    <a:lnTo>
                      <a:pt x="540" y="418"/>
                    </a:lnTo>
                    <a:lnTo>
                      <a:pt x="542" y="438"/>
                    </a:lnTo>
                    <a:lnTo>
                      <a:pt x="514" y="445"/>
                    </a:lnTo>
                    <a:lnTo>
                      <a:pt x="492" y="480"/>
                    </a:lnTo>
                    <a:lnTo>
                      <a:pt x="435" y="489"/>
                    </a:lnTo>
                    <a:lnTo>
                      <a:pt x="405" y="467"/>
                    </a:lnTo>
                    <a:lnTo>
                      <a:pt x="374" y="454"/>
                    </a:lnTo>
                    <a:lnTo>
                      <a:pt x="344" y="485"/>
                    </a:lnTo>
                    <a:lnTo>
                      <a:pt x="310" y="487"/>
                    </a:lnTo>
                    <a:lnTo>
                      <a:pt x="280" y="489"/>
                    </a:lnTo>
                    <a:lnTo>
                      <a:pt x="210" y="449"/>
                    </a:lnTo>
                    <a:lnTo>
                      <a:pt x="197" y="414"/>
                    </a:lnTo>
                    <a:lnTo>
                      <a:pt x="214" y="379"/>
                    </a:lnTo>
                    <a:lnTo>
                      <a:pt x="195" y="363"/>
                    </a:lnTo>
                    <a:lnTo>
                      <a:pt x="169" y="363"/>
                    </a:lnTo>
                    <a:lnTo>
                      <a:pt x="162" y="357"/>
                    </a:lnTo>
                    <a:lnTo>
                      <a:pt x="133" y="363"/>
                    </a:lnTo>
                    <a:lnTo>
                      <a:pt x="105" y="344"/>
                    </a:lnTo>
                    <a:lnTo>
                      <a:pt x="116" y="312"/>
                    </a:lnTo>
                    <a:lnTo>
                      <a:pt x="138" y="310"/>
                    </a:lnTo>
                    <a:lnTo>
                      <a:pt x="147" y="304"/>
                    </a:lnTo>
                    <a:lnTo>
                      <a:pt x="153" y="276"/>
                    </a:lnTo>
                    <a:lnTo>
                      <a:pt x="145" y="260"/>
                    </a:lnTo>
                    <a:lnTo>
                      <a:pt x="70" y="247"/>
                    </a:lnTo>
                    <a:lnTo>
                      <a:pt x="57" y="225"/>
                    </a:lnTo>
                    <a:lnTo>
                      <a:pt x="35" y="225"/>
                    </a:lnTo>
                    <a:lnTo>
                      <a:pt x="16" y="225"/>
                    </a:lnTo>
                    <a:lnTo>
                      <a:pt x="0" y="201"/>
                    </a:lnTo>
                    <a:lnTo>
                      <a:pt x="2" y="187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3" name="Freeform 9"/>
              <p:cNvSpPr>
                <a:spLocks noChangeArrowheads="1"/>
              </p:cNvSpPr>
              <p:nvPr/>
            </p:nvSpPr>
            <p:spPr bwMode="auto">
              <a:xfrm>
                <a:off x="1601" y="1758"/>
                <a:ext cx="126" cy="102"/>
              </a:xfrm>
              <a:custGeom>
                <a:avLst/>
                <a:gdLst>
                  <a:gd name="T0" fmla="*/ 213 w 214"/>
                  <a:gd name="T1" fmla="*/ 34 h 199"/>
                  <a:gd name="T2" fmla="*/ 174 w 214"/>
                  <a:gd name="T3" fmla="*/ 105 h 199"/>
                  <a:gd name="T4" fmla="*/ 174 w 214"/>
                  <a:gd name="T5" fmla="*/ 134 h 199"/>
                  <a:gd name="T6" fmla="*/ 95 w 214"/>
                  <a:gd name="T7" fmla="*/ 198 h 199"/>
                  <a:gd name="T8" fmla="*/ 14 w 214"/>
                  <a:gd name="T9" fmla="*/ 171 h 199"/>
                  <a:gd name="T10" fmla="*/ 0 w 214"/>
                  <a:gd name="T11" fmla="*/ 111 h 199"/>
                  <a:gd name="T12" fmla="*/ 4 w 214"/>
                  <a:gd name="T13" fmla="*/ 85 h 199"/>
                  <a:gd name="T14" fmla="*/ 47 w 214"/>
                  <a:gd name="T15" fmla="*/ 41 h 199"/>
                  <a:gd name="T16" fmla="*/ 62 w 214"/>
                  <a:gd name="T17" fmla="*/ 28 h 199"/>
                  <a:gd name="T18" fmla="*/ 135 w 214"/>
                  <a:gd name="T19" fmla="*/ 14 h 199"/>
                  <a:gd name="T20" fmla="*/ 167 w 214"/>
                  <a:gd name="T21" fmla="*/ 12 h 199"/>
                  <a:gd name="T22" fmla="*/ 178 w 214"/>
                  <a:gd name="T23" fmla="*/ 0 h 199"/>
                  <a:gd name="T24" fmla="*/ 202 w 214"/>
                  <a:gd name="T25" fmla="*/ 5 h 199"/>
                  <a:gd name="T26" fmla="*/ 213 w 214"/>
                  <a:gd name="T27" fmla="*/ 34 h 199"/>
                  <a:gd name="T28" fmla="*/ 213 w 214"/>
                  <a:gd name="T29" fmla="*/ 34 h 1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14"/>
                  <a:gd name="T46" fmla="*/ 0 h 199"/>
                  <a:gd name="T47" fmla="*/ 214 w 214"/>
                  <a:gd name="T48" fmla="*/ 199 h 1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14" h="199">
                    <a:moveTo>
                      <a:pt x="213" y="34"/>
                    </a:moveTo>
                    <a:lnTo>
                      <a:pt x="174" y="105"/>
                    </a:lnTo>
                    <a:lnTo>
                      <a:pt x="174" y="134"/>
                    </a:lnTo>
                    <a:lnTo>
                      <a:pt x="95" y="198"/>
                    </a:lnTo>
                    <a:lnTo>
                      <a:pt x="14" y="171"/>
                    </a:lnTo>
                    <a:lnTo>
                      <a:pt x="0" y="111"/>
                    </a:lnTo>
                    <a:lnTo>
                      <a:pt x="4" y="85"/>
                    </a:lnTo>
                    <a:lnTo>
                      <a:pt x="47" y="41"/>
                    </a:lnTo>
                    <a:lnTo>
                      <a:pt x="62" y="28"/>
                    </a:lnTo>
                    <a:lnTo>
                      <a:pt x="135" y="14"/>
                    </a:lnTo>
                    <a:lnTo>
                      <a:pt x="167" y="12"/>
                    </a:lnTo>
                    <a:lnTo>
                      <a:pt x="178" y="0"/>
                    </a:lnTo>
                    <a:lnTo>
                      <a:pt x="202" y="5"/>
                    </a:lnTo>
                    <a:lnTo>
                      <a:pt x="213" y="34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4" name="Freeform 10"/>
              <p:cNvSpPr>
                <a:spLocks noChangeArrowheads="1"/>
              </p:cNvSpPr>
              <p:nvPr/>
            </p:nvSpPr>
            <p:spPr bwMode="auto">
              <a:xfrm>
                <a:off x="1003" y="1308"/>
                <a:ext cx="452" cy="415"/>
              </a:xfrm>
              <a:custGeom>
                <a:avLst/>
                <a:gdLst>
                  <a:gd name="T0" fmla="*/ 675 w 773"/>
                  <a:gd name="T1" fmla="*/ 125 h 806"/>
                  <a:gd name="T2" fmla="*/ 623 w 773"/>
                  <a:gd name="T3" fmla="*/ 139 h 806"/>
                  <a:gd name="T4" fmla="*/ 599 w 773"/>
                  <a:gd name="T5" fmla="*/ 99 h 806"/>
                  <a:gd name="T6" fmla="*/ 587 w 773"/>
                  <a:gd name="T7" fmla="*/ 70 h 806"/>
                  <a:gd name="T8" fmla="*/ 548 w 773"/>
                  <a:gd name="T9" fmla="*/ 72 h 806"/>
                  <a:gd name="T10" fmla="*/ 529 w 773"/>
                  <a:gd name="T11" fmla="*/ 105 h 806"/>
                  <a:gd name="T12" fmla="*/ 529 w 773"/>
                  <a:gd name="T13" fmla="*/ 141 h 806"/>
                  <a:gd name="T14" fmla="*/ 482 w 773"/>
                  <a:gd name="T15" fmla="*/ 279 h 806"/>
                  <a:gd name="T16" fmla="*/ 443 w 773"/>
                  <a:gd name="T17" fmla="*/ 289 h 806"/>
                  <a:gd name="T18" fmla="*/ 371 w 773"/>
                  <a:gd name="T19" fmla="*/ 308 h 806"/>
                  <a:gd name="T20" fmla="*/ 263 w 773"/>
                  <a:gd name="T21" fmla="*/ 139 h 806"/>
                  <a:gd name="T22" fmla="*/ 227 w 773"/>
                  <a:gd name="T23" fmla="*/ 112 h 806"/>
                  <a:gd name="T24" fmla="*/ 219 w 773"/>
                  <a:gd name="T25" fmla="*/ 72 h 806"/>
                  <a:gd name="T26" fmla="*/ 167 w 773"/>
                  <a:gd name="T27" fmla="*/ 99 h 806"/>
                  <a:gd name="T28" fmla="*/ 144 w 773"/>
                  <a:gd name="T29" fmla="*/ 0 h 806"/>
                  <a:gd name="T30" fmla="*/ 107 w 773"/>
                  <a:gd name="T31" fmla="*/ 40 h 806"/>
                  <a:gd name="T32" fmla="*/ 103 w 773"/>
                  <a:gd name="T33" fmla="*/ 101 h 806"/>
                  <a:gd name="T34" fmla="*/ 79 w 773"/>
                  <a:gd name="T35" fmla="*/ 90 h 806"/>
                  <a:gd name="T36" fmla="*/ 79 w 773"/>
                  <a:gd name="T37" fmla="*/ 163 h 806"/>
                  <a:gd name="T38" fmla="*/ 107 w 773"/>
                  <a:gd name="T39" fmla="*/ 172 h 806"/>
                  <a:gd name="T40" fmla="*/ 105 w 773"/>
                  <a:gd name="T41" fmla="*/ 329 h 806"/>
                  <a:gd name="T42" fmla="*/ 17 w 773"/>
                  <a:gd name="T43" fmla="*/ 433 h 806"/>
                  <a:gd name="T44" fmla="*/ 0 w 773"/>
                  <a:gd name="T45" fmla="*/ 460 h 806"/>
                  <a:gd name="T46" fmla="*/ 2 w 773"/>
                  <a:gd name="T47" fmla="*/ 522 h 806"/>
                  <a:gd name="T48" fmla="*/ 50 w 773"/>
                  <a:gd name="T49" fmla="*/ 515 h 806"/>
                  <a:gd name="T50" fmla="*/ 103 w 773"/>
                  <a:gd name="T51" fmla="*/ 536 h 806"/>
                  <a:gd name="T52" fmla="*/ 117 w 773"/>
                  <a:gd name="T53" fmla="*/ 590 h 806"/>
                  <a:gd name="T54" fmla="*/ 160 w 773"/>
                  <a:gd name="T55" fmla="*/ 604 h 806"/>
                  <a:gd name="T56" fmla="*/ 158 w 773"/>
                  <a:gd name="T57" fmla="*/ 638 h 806"/>
                  <a:gd name="T58" fmla="*/ 142 w 773"/>
                  <a:gd name="T59" fmla="*/ 695 h 806"/>
                  <a:gd name="T60" fmla="*/ 172 w 773"/>
                  <a:gd name="T61" fmla="*/ 708 h 806"/>
                  <a:gd name="T62" fmla="*/ 206 w 773"/>
                  <a:gd name="T63" fmla="*/ 734 h 806"/>
                  <a:gd name="T64" fmla="*/ 265 w 773"/>
                  <a:gd name="T65" fmla="*/ 772 h 806"/>
                  <a:gd name="T66" fmla="*/ 323 w 773"/>
                  <a:gd name="T67" fmla="*/ 754 h 806"/>
                  <a:gd name="T68" fmla="*/ 328 w 773"/>
                  <a:gd name="T69" fmla="*/ 792 h 806"/>
                  <a:gd name="T70" fmla="*/ 364 w 773"/>
                  <a:gd name="T71" fmla="*/ 799 h 806"/>
                  <a:gd name="T72" fmla="*/ 381 w 773"/>
                  <a:gd name="T73" fmla="*/ 796 h 806"/>
                  <a:gd name="T74" fmla="*/ 366 w 773"/>
                  <a:gd name="T75" fmla="*/ 696 h 806"/>
                  <a:gd name="T76" fmla="*/ 414 w 773"/>
                  <a:gd name="T77" fmla="*/ 677 h 806"/>
                  <a:gd name="T78" fmla="*/ 443 w 773"/>
                  <a:gd name="T79" fmla="*/ 652 h 806"/>
                  <a:gd name="T80" fmla="*/ 517 w 773"/>
                  <a:gd name="T81" fmla="*/ 650 h 806"/>
                  <a:gd name="T82" fmla="*/ 550 w 773"/>
                  <a:gd name="T83" fmla="*/ 648 h 806"/>
                  <a:gd name="T84" fmla="*/ 579 w 773"/>
                  <a:gd name="T85" fmla="*/ 669 h 806"/>
                  <a:gd name="T86" fmla="*/ 603 w 773"/>
                  <a:gd name="T87" fmla="*/ 640 h 806"/>
                  <a:gd name="T88" fmla="*/ 636 w 773"/>
                  <a:gd name="T89" fmla="*/ 642 h 806"/>
                  <a:gd name="T90" fmla="*/ 680 w 773"/>
                  <a:gd name="T91" fmla="*/ 593 h 806"/>
                  <a:gd name="T92" fmla="*/ 723 w 773"/>
                  <a:gd name="T93" fmla="*/ 602 h 806"/>
                  <a:gd name="T94" fmla="*/ 757 w 773"/>
                  <a:gd name="T95" fmla="*/ 568 h 806"/>
                  <a:gd name="T96" fmla="*/ 772 w 773"/>
                  <a:gd name="T97" fmla="*/ 534 h 806"/>
                  <a:gd name="T98" fmla="*/ 689 w 773"/>
                  <a:gd name="T99" fmla="*/ 505 h 806"/>
                  <a:gd name="T100" fmla="*/ 654 w 773"/>
                  <a:gd name="T101" fmla="*/ 483 h 806"/>
                  <a:gd name="T102" fmla="*/ 618 w 773"/>
                  <a:gd name="T103" fmla="*/ 459 h 806"/>
                  <a:gd name="T104" fmla="*/ 629 w 773"/>
                  <a:gd name="T105" fmla="*/ 392 h 806"/>
                  <a:gd name="T106" fmla="*/ 623 w 773"/>
                  <a:gd name="T107" fmla="*/ 271 h 806"/>
                  <a:gd name="T108" fmla="*/ 558 w 773"/>
                  <a:gd name="T109" fmla="*/ 274 h 806"/>
                  <a:gd name="T110" fmla="*/ 548 w 773"/>
                  <a:gd name="T111" fmla="*/ 231 h 806"/>
                  <a:gd name="T112" fmla="*/ 561 w 773"/>
                  <a:gd name="T113" fmla="*/ 187 h 806"/>
                  <a:gd name="T114" fmla="*/ 599 w 773"/>
                  <a:gd name="T115" fmla="*/ 185 h 806"/>
                  <a:gd name="T116" fmla="*/ 668 w 773"/>
                  <a:gd name="T117" fmla="*/ 185 h 806"/>
                  <a:gd name="T118" fmla="*/ 682 w 773"/>
                  <a:gd name="T119" fmla="*/ 148 h 80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73"/>
                  <a:gd name="T181" fmla="*/ 0 h 806"/>
                  <a:gd name="T182" fmla="*/ 773 w 773"/>
                  <a:gd name="T183" fmla="*/ 806 h 80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73" h="806">
                    <a:moveTo>
                      <a:pt x="682" y="148"/>
                    </a:moveTo>
                    <a:lnTo>
                      <a:pt x="675" y="125"/>
                    </a:lnTo>
                    <a:lnTo>
                      <a:pt x="656" y="119"/>
                    </a:lnTo>
                    <a:lnTo>
                      <a:pt x="623" y="139"/>
                    </a:lnTo>
                    <a:lnTo>
                      <a:pt x="601" y="127"/>
                    </a:lnTo>
                    <a:lnTo>
                      <a:pt x="599" y="99"/>
                    </a:lnTo>
                    <a:lnTo>
                      <a:pt x="587" y="86"/>
                    </a:lnTo>
                    <a:lnTo>
                      <a:pt x="587" y="70"/>
                    </a:lnTo>
                    <a:lnTo>
                      <a:pt x="557" y="64"/>
                    </a:lnTo>
                    <a:lnTo>
                      <a:pt x="548" y="72"/>
                    </a:lnTo>
                    <a:lnTo>
                      <a:pt x="553" y="95"/>
                    </a:lnTo>
                    <a:lnTo>
                      <a:pt x="529" y="105"/>
                    </a:lnTo>
                    <a:lnTo>
                      <a:pt x="522" y="122"/>
                    </a:lnTo>
                    <a:lnTo>
                      <a:pt x="529" y="141"/>
                    </a:lnTo>
                    <a:lnTo>
                      <a:pt x="474" y="204"/>
                    </a:lnTo>
                    <a:lnTo>
                      <a:pt x="482" y="279"/>
                    </a:lnTo>
                    <a:lnTo>
                      <a:pt x="455" y="302"/>
                    </a:lnTo>
                    <a:lnTo>
                      <a:pt x="443" y="289"/>
                    </a:lnTo>
                    <a:lnTo>
                      <a:pt x="390" y="320"/>
                    </a:lnTo>
                    <a:lnTo>
                      <a:pt x="371" y="308"/>
                    </a:lnTo>
                    <a:lnTo>
                      <a:pt x="294" y="161"/>
                    </a:lnTo>
                    <a:lnTo>
                      <a:pt x="263" y="139"/>
                    </a:lnTo>
                    <a:lnTo>
                      <a:pt x="239" y="132"/>
                    </a:lnTo>
                    <a:lnTo>
                      <a:pt x="227" y="112"/>
                    </a:lnTo>
                    <a:lnTo>
                      <a:pt x="241" y="90"/>
                    </a:lnTo>
                    <a:lnTo>
                      <a:pt x="219" y="72"/>
                    </a:lnTo>
                    <a:lnTo>
                      <a:pt x="193" y="95"/>
                    </a:lnTo>
                    <a:lnTo>
                      <a:pt x="167" y="99"/>
                    </a:lnTo>
                    <a:lnTo>
                      <a:pt x="148" y="19"/>
                    </a:lnTo>
                    <a:lnTo>
                      <a:pt x="144" y="0"/>
                    </a:lnTo>
                    <a:lnTo>
                      <a:pt x="117" y="33"/>
                    </a:lnTo>
                    <a:lnTo>
                      <a:pt x="107" y="40"/>
                    </a:lnTo>
                    <a:lnTo>
                      <a:pt x="109" y="90"/>
                    </a:lnTo>
                    <a:lnTo>
                      <a:pt x="103" y="101"/>
                    </a:lnTo>
                    <a:lnTo>
                      <a:pt x="89" y="101"/>
                    </a:lnTo>
                    <a:lnTo>
                      <a:pt x="79" y="90"/>
                    </a:lnTo>
                    <a:lnTo>
                      <a:pt x="65" y="105"/>
                    </a:lnTo>
                    <a:lnTo>
                      <a:pt x="79" y="163"/>
                    </a:lnTo>
                    <a:lnTo>
                      <a:pt x="93" y="163"/>
                    </a:lnTo>
                    <a:lnTo>
                      <a:pt x="107" y="172"/>
                    </a:lnTo>
                    <a:lnTo>
                      <a:pt x="112" y="207"/>
                    </a:lnTo>
                    <a:lnTo>
                      <a:pt x="105" y="329"/>
                    </a:lnTo>
                    <a:lnTo>
                      <a:pt x="21" y="404"/>
                    </a:lnTo>
                    <a:lnTo>
                      <a:pt x="17" y="433"/>
                    </a:lnTo>
                    <a:lnTo>
                      <a:pt x="2" y="445"/>
                    </a:lnTo>
                    <a:lnTo>
                      <a:pt x="0" y="460"/>
                    </a:lnTo>
                    <a:lnTo>
                      <a:pt x="12" y="496"/>
                    </a:lnTo>
                    <a:lnTo>
                      <a:pt x="2" y="522"/>
                    </a:lnTo>
                    <a:lnTo>
                      <a:pt x="9" y="527"/>
                    </a:lnTo>
                    <a:lnTo>
                      <a:pt x="50" y="515"/>
                    </a:lnTo>
                    <a:lnTo>
                      <a:pt x="109" y="512"/>
                    </a:lnTo>
                    <a:lnTo>
                      <a:pt x="103" y="536"/>
                    </a:lnTo>
                    <a:lnTo>
                      <a:pt x="114" y="558"/>
                    </a:lnTo>
                    <a:lnTo>
                      <a:pt x="117" y="590"/>
                    </a:lnTo>
                    <a:lnTo>
                      <a:pt x="124" y="602"/>
                    </a:lnTo>
                    <a:lnTo>
                      <a:pt x="160" y="604"/>
                    </a:lnTo>
                    <a:lnTo>
                      <a:pt x="175" y="616"/>
                    </a:lnTo>
                    <a:lnTo>
                      <a:pt x="158" y="638"/>
                    </a:lnTo>
                    <a:lnTo>
                      <a:pt x="155" y="664"/>
                    </a:lnTo>
                    <a:lnTo>
                      <a:pt x="142" y="695"/>
                    </a:lnTo>
                    <a:lnTo>
                      <a:pt x="151" y="705"/>
                    </a:lnTo>
                    <a:lnTo>
                      <a:pt x="172" y="708"/>
                    </a:lnTo>
                    <a:lnTo>
                      <a:pt x="210" y="722"/>
                    </a:lnTo>
                    <a:lnTo>
                      <a:pt x="206" y="734"/>
                    </a:lnTo>
                    <a:lnTo>
                      <a:pt x="230" y="772"/>
                    </a:lnTo>
                    <a:lnTo>
                      <a:pt x="265" y="772"/>
                    </a:lnTo>
                    <a:lnTo>
                      <a:pt x="309" y="747"/>
                    </a:lnTo>
                    <a:lnTo>
                      <a:pt x="323" y="754"/>
                    </a:lnTo>
                    <a:lnTo>
                      <a:pt x="323" y="770"/>
                    </a:lnTo>
                    <a:lnTo>
                      <a:pt x="328" y="792"/>
                    </a:lnTo>
                    <a:lnTo>
                      <a:pt x="340" y="802"/>
                    </a:lnTo>
                    <a:lnTo>
                      <a:pt x="364" y="799"/>
                    </a:lnTo>
                    <a:lnTo>
                      <a:pt x="373" y="805"/>
                    </a:lnTo>
                    <a:lnTo>
                      <a:pt x="381" y="796"/>
                    </a:lnTo>
                    <a:lnTo>
                      <a:pt x="381" y="761"/>
                    </a:lnTo>
                    <a:lnTo>
                      <a:pt x="366" y="696"/>
                    </a:lnTo>
                    <a:lnTo>
                      <a:pt x="376" y="677"/>
                    </a:lnTo>
                    <a:lnTo>
                      <a:pt x="414" y="677"/>
                    </a:lnTo>
                    <a:lnTo>
                      <a:pt x="423" y="677"/>
                    </a:lnTo>
                    <a:lnTo>
                      <a:pt x="443" y="652"/>
                    </a:lnTo>
                    <a:lnTo>
                      <a:pt x="495" y="670"/>
                    </a:lnTo>
                    <a:lnTo>
                      <a:pt x="517" y="650"/>
                    </a:lnTo>
                    <a:lnTo>
                      <a:pt x="529" y="662"/>
                    </a:lnTo>
                    <a:lnTo>
                      <a:pt x="550" y="648"/>
                    </a:lnTo>
                    <a:lnTo>
                      <a:pt x="570" y="669"/>
                    </a:lnTo>
                    <a:lnTo>
                      <a:pt x="579" y="669"/>
                    </a:lnTo>
                    <a:lnTo>
                      <a:pt x="585" y="657"/>
                    </a:lnTo>
                    <a:lnTo>
                      <a:pt x="603" y="640"/>
                    </a:lnTo>
                    <a:lnTo>
                      <a:pt x="611" y="646"/>
                    </a:lnTo>
                    <a:lnTo>
                      <a:pt x="636" y="642"/>
                    </a:lnTo>
                    <a:lnTo>
                      <a:pt x="660" y="621"/>
                    </a:lnTo>
                    <a:lnTo>
                      <a:pt x="680" y="593"/>
                    </a:lnTo>
                    <a:lnTo>
                      <a:pt x="709" y="587"/>
                    </a:lnTo>
                    <a:lnTo>
                      <a:pt x="723" y="602"/>
                    </a:lnTo>
                    <a:lnTo>
                      <a:pt x="735" y="571"/>
                    </a:lnTo>
                    <a:lnTo>
                      <a:pt x="757" y="568"/>
                    </a:lnTo>
                    <a:lnTo>
                      <a:pt x="766" y="563"/>
                    </a:lnTo>
                    <a:lnTo>
                      <a:pt x="772" y="534"/>
                    </a:lnTo>
                    <a:lnTo>
                      <a:pt x="763" y="518"/>
                    </a:lnTo>
                    <a:lnTo>
                      <a:pt x="689" y="505"/>
                    </a:lnTo>
                    <a:lnTo>
                      <a:pt x="675" y="483"/>
                    </a:lnTo>
                    <a:lnTo>
                      <a:pt x="654" y="483"/>
                    </a:lnTo>
                    <a:lnTo>
                      <a:pt x="634" y="483"/>
                    </a:lnTo>
                    <a:lnTo>
                      <a:pt x="618" y="459"/>
                    </a:lnTo>
                    <a:lnTo>
                      <a:pt x="620" y="445"/>
                    </a:lnTo>
                    <a:lnTo>
                      <a:pt x="629" y="392"/>
                    </a:lnTo>
                    <a:lnTo>
                      <a:pt x="601" y="363"/>
                    </a:lnTo>
                    <a:lnTo>
                      <a:pt x="623" y="271"/>
                    </a:lnTo>
                    <a:lnTo>
                      <a:pt x="608" y="257"/>
                    </a:lnTo>
                    <a:lnTo>
                      <a:pt x="558" y="274"/>
                    </a:lnTo>
                    <a:lnTo>
                      <a:pt x="548" y="253"/>
                    </a:lnTo>
                    <a:lnTo>
                      <a:pt x="548" y="231"/>
                    </a:lnTo>
                    <a:lnTo>
                      <a:pt x="537" y="221"/>
                    </a:lnTo>
                    <a:lnTo>
                      <a:pt x="561" y="187"/>
                    </a:lnTo>
                    <a:lnTo>
                      <a:pt x="587" y="196"/>
                    </a:lnTo>
                    <a:lnTo>
                      <a:pt x="599" y="185"/>
                    </a:lnTo>
                    <a:lnTo>
                      <a:pt x="647" y="192"/>
                    </a:lnTo>
                    <a:lnTo>
                      <a:pt x="668" y="185"/>
                    </a:lnTo>
                    <a:lnTo>
                      <a:pt x="682" y="148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5" name="Freeform 11"/>
              <p:cNvSpPr>
                <a:spLocks noChangeArrowheads="1"/>
              </p:cNvSpPr>
              <p:nvPr/>
            </p:nvSpPr>
            <p:spPr bwMode="auto">
              <a:xfrm>
                <a:off x="1820" y="1225"/>
                <a:ext cx="238" cy="292"/>
              </a:xfrm>
              <a:custGeom>
                <a:avLst/>
                <a:gdLst>
                  <a:gd name="T0" fmla="*/ 9 w 404"/>
                  <a:gd name="T1" fmla="*/ 124 h 566"/>
                  <a:gd name="T2" fmla="*/ 35 w 404"/>
                  <a:gd name="T3" fmla="*/ 174 h 566"/>
                  <a:gd name="T4" fmla="*/ 37 w 404"/>
                  <a:gd name="T5" fmla="*/ 201 h 566"/>
                  <a:gd name="T6" fmla="*/ 23 w 404"/>
                  <a:gd name="T7" fmla="*/ 227 h 566"/>
                  <a:gd name="T8" fmla="*/ 4 w 404"/>
                  <a:gd name="T9" fmla="*/ 242 h 566"/>
                  <a:gd name="T10" fmla="*/ 0 w 404"/>
                  <a:gd name="T11" fmla="*/ 291 h 566"/>
                  <a:gd name="T12" fmla="*/ 6 w 404"/>
                  <a:gd name="T13" fmla="*/ 298 h 566"/>
                  <a:gd name="T14" fmla="*/ 18 w 404"/>
                  <a:gd name="T15" fmla="*/ 293 h 566"/>
                  <a:gd name="T16" fmla="*/ 23 w 404"/>
                  <a:gd name="T17" fmla="*/ 298 h 566"/>
                  <a:gd name="T18" fmla="*/ 23 w 404"/>
                  <a:gd name="T19" fmla="*/ 329 h 566"/>
                  <a:gd name="T20" fmla="*/ 37 w 404"/>
                  <a:gd name="T21" fmla="*/ 363 h 566"/>
                  <a:gd name="T22" fmla="*/ 52 w 404"/>
                  <a:gd name="T23" fmla="*/ 370 h 566"/>
                  <a:gd name="T24" fmla="*/ 54 w 404"/>
                  <a:gd name="T25" fmla="*/ 423 h 566"/>
                  <a:gd name="T26" fmla="*/ 46 w 404"/>
                  <a:gd name="T27" fmla="*/ 459 h 566"/>
                  <a:gd name="T28" fmla="*/ 54 w 404"/>
                  <a:gd name="T29" fmla="*/ 474 h 566"/>
                  <a:gd name="T30" fmla="*/ 71 w 404"/>
                  <a:gd name="T31" fmla="*/ 491 h 566"/>
                  <a:gd name="T32" fmla="*/ 114 w 404"/>
                  <a:gd name="T33" fmla="*/ 480 h 566"/>
                  <a:gd name="T34" fmla="*/ 123 w 404"/>
                  <a:gd name="T35" fmla="*/ 495 h 566"/>
                  <a:gd name="T36" fmla="*/ 109 w 404"/>
                  <a:gd name="T37" fmla="*/ 514 h 566"/>
                  <a:gd name="T38" fmla="*/ 87 w 404"/>
                  <a:gd name="T39" fmla="*/ 546 h 566"/>
                  <a:gd name="T40" fmla="*/ 87 w 404"/>
                  <a:gd name="T41" fmla="*/ 555 h 566"/>
                  <a:gd name="T42" fmla="*/ 100 w 404"/>
                  <a:gd name="T43" fmla="*/ 565 h 566"/>
                  <a:gd name="T44" fmla="*/ 188 w 404"/>
                  <a:gd name="T45" fmla="*/ 529 h 566"/>
                  <a:gd name="T46" fmla="*/ 219 w 404"/>
                  <a:gd name="T47" fmla="*/ 546 h 566"/>
                  <a:gd name="T48" fmla="*/ 228 w 404"/>
                  <a:gd name="T49" fmla="*/ 538 h 566"/>
                  <a:gd name="T50" fmla="*/ 219 w 404"/>
                  <a:gd name="T51" fmla="*/ 517 h 566"/>
                  <a:gd name="T52" fmla="*/ 221 w 404"/>
                  <a:gd name="T53" fmla="*/ 507 h 566"/>
                  <a:gd name="T54" fmla="*/ 234 w 404"/>
                  <a:gd name="T55" fmla="*/ 425 h 566"/>
                  <a:gd name="T56" fmla="*/ 247 w 404"/>
                  <a:gd name="T57" fmla="*/ 406 h 566"/>
                  <a:gd name="T58" fmla="*/ 254 w 404"/>
                  <a:gd name="T59" fmla="*/ 384 h 566"/>
                  <a:gd name="T60" fmla="*/ 269 w 404"/>
                  <a:gd name="T61" fmla="*/ 350 h 566"/>
                  <a:gd name="T62" fmla="*/ 260 w 404"/>
                  <a:gd name="T63" fmla="*/ 337 h 566"/>
                  <a:gd name="T64" fmla="*/ 262 w 404"/>
                  <a:gd name="T65" fmla="*/ 309 h 566"/>
                  <a:gd name="T66" fmla="*/ 300 w 404"/>
                  <a:gd name="T67" fmla="*/ 266 h 566"/>
                  <a:gd name="T68" fmla="*/ 297 w 404"/>
                  <a:gd name="T69" fmla="*/ 238 h 566"/>
                  <a:gd name="T70" fmla="*/ 321 w 404"/>
                  <a:gd name="T71" fmla="*/ 196 h 566"/>
                  <a:gd name="T72" fmla="*/ 345 w 404"/>
                  <a:gd name="T73" fmla="*/ 203 h 566"/>
                  <a:gd name="T74" fmla="*/ 393 w 404"/>
                  <a:gd name="T75" fmla="*/ 168 h 566"/>
                  <a:gd name="T76" fmla="*/ 403 w 404"/>
                  <a:gd name="T77" fmla="*/ 150 h 566"/>
                  <a:gd name="T78" fmla="*/ 372 w 404"/>
                  <a:gd name="T79" fmla="*/ 93 h 566"/>
                  <a:gd name="T80" fmla="*/ 352 w 404"/>
                  <a:gd name="T81" fmla="*/ 64 h 566"/>
                  <a:gd name="T82" fmla="*/ 367 w 404"/>
                  <a:gd name="T83" fmla="*/ 50 h 566"/>
                  <a:gd name="T84" fmla="*/ 348 w 404"/>
                  <a:gd name="T85" fmla="*/ 33 h 566"/>
                  <a:gd name="T86" fmla="*/ 302 w 404"/>
                  <a:gd name="T87" fmla="*/ 33 h 566"/>
                  <a:gd name="T88" fmla="*/ 281 w 404"/>
                  <a:gd name="T89" fmla="*/ 11 h 566"/>
                  <a:gd name="T90" fmla="*/ 245 w 404"/>
                  <a:gd name="T91" fmla="*/ 48 h 566"/>
                  <a:gd name="T92" fmla="*/ 231 w 404"/>
                  <a:gd name="T93" fmla="*/ 42 h 566"/>
                  <a:gd name="T94" fmla="*/ 247 w 404"/>
                  <a:gd name="T95" fmla="*/ 13 h 566"/>
                  <a:gd name="T96" fmla="*/ 245 w 404"/>
                  <a:gd name="T97" fmla="*/ 4 h 566"/>
                  <a:gd name="T98" fmla="*/ 231 w 404"/>
                  <a:gd name="T99" fmla="*/ 0 h 566"/>
                  <a:gd name="T100" fmla="*/ 188 w 404"/>
                  <a:gd name="T101" fmla="*/ 24 h 566"/>
                  <a:gd name="T102" fmla="*/ 152 w 404"/>
                  <a:gd name="T103" fmla="*/ 35 h 566"/>
                  <a:gd name="T104" fmla="*/ 124 w 404"/>
                  <a:gd name="T105" fmla="*/ 33 h 566"/>
                  <a:gd name="T106" fmla="*/ 63 w 404"/>
                  <a:gd name="T107" fmla="*/ 90 h 566"/>
                  <a:gd name="T108" fmla="*/ 30 w 404"/>
                  <a:gd name="T109" fmla="*/ 101 h 566"/>
                  <a:gd name="T110" fmla="*/ 9 w 404"/>
                  <a:gd name="T111" fmla="*/ 124 h 566"/>
                  <a:gd name="T112" fmla="*/ 9 w 404"/>
                  <a:gd name="T113" fmla="*/ 124 h 56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4"/>
                  <a:gd name="T172" fmla="*/ 0 h 566"/>
                  <a:gd name="T173" fmla="*/ 404 w 404"/>
                  <a:gd name="T174" fmla="*/ 566 h 56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4" h="566">
                    <a:moveTo>
                      <a:pt x="9" y="124"/>
                    </a:moveTo>
                    <a:lnTo>
                      <a:pt x="35" y="174"/>
                    </a:lnTo>
                    <a:lnTo>
                      <a:pt x="37" y="201"/>
                    </a:lnTo>
                    <a:lnTo>
                      <a:pt x="23" y="227"/>
                    </a:lnTo>
                    <a:lnTo>
                      <a:pt x="4" y="242"/>
                    </a:lnTo>
                    <a:lnTo>
                      <a:pt x="0" y="291"/>
                    </a:lnTo>
                    <a:lnTo>
                      <a:pt x="6" y="298"/>
                    </a:lnTo>
                    <a:lnTo>
                      <a:pt x="18" y="293"/>
                    </a:lnTo>
                    <a:lnTo>
                      <a:pt x="23" y="298"/>
                    </a:lnTo>
                    <a:lnTo>
                      <a:pt x="23" y="329"/>
                    </a:lnTo>
                    <a:lnTo>
                      <a:pt x="37" y="363"/>
                    </a:lnTo>
                    <a:lnTo>
                      <a:pt x="52" y="370"/>
                    </a:lnTo>
                    <a:lnTo>
                      <a:pt x="54" y="423"/>
                    </a:lnTo>
                    <a:lnTo>
                      <a:pt x="46" y="459"/>
                    </a:lnTo>
                    <a:lnTo>
                      <a:pt x="54" y="474"/>
                    </a:lnTo>
                    <a:lnTo>
                      <a:pt x="71" y="491"/>
                    </a:lnTo>
                    <a:lnTo>
                      <a:pt x="114" y="480"/>
                    </a:lnTo>
                    <a:lnTo>
                      <a:pt x="123" y="495"/>
                    </a:lnTo>
                    <a:lnTo>
                      <a:pt x="109" y="514"/>
                    </a:lnTo>
                    <a:lnTo>
                      <a:pt x="87" y="546"/>
                    </a:lnTo>
                    <a:lnTo>
                      <a:pt x="87" y="555"/>
                    </a:lnTo>
                    <a:lnTo>
                      <a:pt x="100" y="565"/>
                    </a:lnTo>
                    <a:lnTo>
                      <a:pt x="188" y="529"/>
                    </a:lnTo>
                    <a:lnTo>
                      <a:pt x="219" y="546"/>
                    </a:lnTo>
                    <a:lnTo>
                      <a:pt x="228" y="538"/>
                    </a:lnTo>
                    <a:lnTo>
                      <a:pt x="219" y="517"/>
                    </a:lnTo>
                    <a:lnTo>
                      <a:pt x="221" y="507"/>
                    </a:lnTo>
                    <a:lnTo>
                      <a:pt x="234" y="425"/>
                    </a:lnTo>
                    <a:lnTo>
                      <a:pt x="247" y="406"/>
                    </a:lnTo>
                    <a:lnTo>
                      <a:pt x="254" y="384"/>
                    </a:lnTo>
                    <a:lnTo>
                      <a:pt x="269" y="350"/>
                    </a:lnTo>
                    <a:lnTo>
                      <a:pt x="260" y="337"/>
                    </a:lnTo>
                    <a:lnTo>
                      <a:pt x="262" y="309"/>
                    </a:lnTo>
                    <a:lnTo>
                      <a:pt x="300" y="266"/>
                    </a:lnTo>
                    <a:lnTo>
                      <a:pt x="297" y="238"/>
                    </a:lnTo>
                    <a:lnTo>
                      <a:pt x="321" y="196"/>
                    </a:lnTo>
                    <a:lnTo>
                      <a:pt x="345" y="203"/>
                    </a:lnTo>
                    <a:lnTo>
                      <a:pt x="393" y="168"/>
                    </a:lnTo>
                    <a:lnTo>
                      <a:pt x="403" y="150"/>
                    </a:lnTo>
                    <a:lnTo>
                      <a:pt x="372" y="93"/>
                    </a:lnTo>
                    <a:lnTo>
                      <a:pt x="352" y="64"/>
                    </a:lnTo>
                    <a:lnTo>
                      <a:pt x="367" y="50"/>
                    </a:lnTo>
                    <a:lnTo>
                      <a:pt x="348" y="33"/>
                    </a:lnTo>
                    <a:lnTo>
                      <a:pt x="302" y="33"/>
                    </a:lnTo>
                    <a:lnTo>
                      <a:pt x="281" y="11"/>
                    </a:lnTo>
                    <a:lnTo>
                      <a:pt x="245" y="48"/>
                    </a:lnTo>
                    <a:lnTo>
                      <a:pt x="231" y="42"/>
                    </a:lnTo>
                    <a:lnTo>
                      <a:pt x="247" y="13"/>
                    </a:lnTo>
                    <a:lnTo>
                      <a:pt x="245" y="4"/>
                    </a:lnTo>
                    <a:lnTo>
                      <a:pt x="231" y="0"/>
                    </a:lnTo>
                    <a:lnTo>
                      <a:pt x="188" y="24"/>
                    </a:lnTo>
                    <a:lnTo>
                      <a:pt x="152" y="35"/>
                    </a:lnTo>
                    <a:lnTo>
                      <a:pt x="124" y="33"/>
                    </a:lnTo>
                    <a:lnTo>
                      <a:pt x="63" y="90"/>
                    </a:lnTo>
                    <a:lnTo>
                      <a:pt x="30" y="101"/>
                    </a:lnTo>
                    <a:lnTo>
                      <a:pt x="9" y="12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6" name="Freeform 12"/>
              <p:cNvSpPr>
                <a:spLocks noChangeArrowheads="1"/>
              </p:cNvSpPr>
              <p:nvPr/>
            </p:nvSpPr>
            <p:spPr bwMode="auto">
              <a:xfrm>
                <a:off x="1581" y="1253"/>
                <a:ext cx="273" cy="271"/>
              </a:xfrm>
              <a:custGeom>
                <a:avLst/>
                <a:gdLst>
                  <a:gd name="T0" fmla="*/ 398 w 465"/>
                  <a:gd name="T1" fmla="*/ 64 h 524"/>
                  <a:gd name="T2" fmla="*/ 389 w 465"/>
                  <a:gd name="T3" fmla="*/ 19 h 524"/>
                  <a:gd name="T4" fmla="*/ 356 w 465"/>
                  <a:gd name="T5" fmla="*/ 26 h 524"/>
                  <a:gd name="T6" fmla="*/ 330 w 465"/>
                  <a:gd name="T7" fmla="*/ 42 h 524"/>
                  <a:gd name="T8" fmla="*/ 306 w 465"/>
                  <a:gd name="T9" fmla="*/ 24 h 524"/>
                  <a:gd name="T10" fmla="*/ 262 w 465"/>
                  <a:gd name="T11" fmla="*/ 31 h 524"/>
                  <a:gd name="T12" fmla="*/ 126 w 465"/>
                  <a:gd name="T13" fmla="*/ 0 h 524"/>
                  <a:gd name="T14" fmla="*/ 136 w 465"/>
                  <a:gd name="T15" fmla="*/ 35 h 524"/>
                  <a:gd name="T16" fmla="*/ 74 w 465"/>
                  <a:gd name="T17" fmla="*/ 35 h 524"/>
                  <a:gd name="T18" fmla="*/ 21 w 465"/>
                  <a:gd name="T19" fmla="*/ 99 h 524"/>
                  <a:gd name="T20" fmla="*/ 43 w 465"/>
                  <a:gd name="T21" fmla="*/ 249 h 524"/>
                  <a:gd name="T22" fmla="*/ 4 w 465"/>
                  <a:gd name="T23" fmla="*/ 305 h 524"/>
                  <a:gd name="T24" fmla="*/ 57 w 465"/>
                  <a:gd name="T25" fmla="*/ 311 h 524"/>
                  <a:gd name="T26" fmla="*/ 67 w 465"/>
                  <a:gd name="T27" fmla="*/ 406 h 524"/>
                  <a:gd name="T28" fmla="*/ 112 w 465"/>
                  <a:gd name="T29" fmla="*/ 382 h 524"/>
                  <a:gd name="T30" fmla="*/ 129 w 465"/>
                  <a:gd name="T31" fmla="*/ 404 h 524"/>
                  <a:gd name="T32" fmla="*/ 172 w 465"/>
                  <a:gd name="T33" fmla="*/ 373 h 524"/>
                  <a:gd name="T34" fmla="*/ 217 w 465"/>
                  <a:gd name="T35" fmla="*/ 373 h 524"/>
                  <a:gd name="T36" fmla="*/ 238 w 465"/>
                  <a:gd name="T37" fmla="*/ 408 h 524"/>
                  <a:gd name="T38" fmla="*/ 212 w 465"/>
                  <a:gd name="T39" fmla="*/ 472 h 524"/>
                  <a:gd name="T40" fmla="*/ 212 w 465"/>
                  <a:gd name="T41" fmla="*/ 501 h 524"/>
                  <a:gd name="T42" fmla="*/ 256 w 465"/>
                  <a:gd name="T43" fmla="*/ 523 h 524"/>
                  <a:gd name="T44" fmla="*/ 289 w 465"/>
                  <a:gd name="T45" fmla="*/ 512 h 524"/>
                  <a:gd name="T46" fmla="*/ 306 w 465"/>
                  <a:gd name="T47" fmla="*/ 472 h 524"/>
                  <a:gd name="T48" fmla="*/ 337 w 465"/>
                  <a:gd name="T49" fmla="*/ 465 h 524"/>
                  <a:gd name="T50" fmla="*/ 380 w 465"/>
                  <a:gd name="T51" fmla="*/ 470 h 524"/>
                  <a:gd name="T52" fmla="*/ 374 w 465"/>
                  <a:gd name="T53" fmla="*/ 443 h 524"/>
                  <a:gd name="T54" fmla="*/ 440 w 465"/>
                  <a:gd name="T55" fmla="*/ 435 h 524"/>
                  <a:gd name="T56" fmla="*/ 456 w 465"/>
                  <a:gd name="T57" fmla="*/ 404 h 524"/>
                  <a:gd name="T58" fmla="*/ 461 w 465"/>
                  <a:gd name="T59" fmla="*/ 315 h 524"/>
                  <a:gd name="T60" fmla="*/ 433 w 465"/>
                  <a:gd name="T61" fmla="*/ 274 h 524"/>
                  <a:gd name="T62" fmla="*/ 427 w 465"/>
                  <a:gd name="T63" fmla="*/ 238 h 524"/>
                  <a:gd name="T64" fmla="*/ 409 w 465"/>
                  <a:gd name="T65" fmla="*/ 236 h 524"/>
                  <a:gd name="T66" fmla="*/ 433 w 465"/>
                  <a:gd name="T67" fmla="*/ 172 h 524"/>
                  <a:gd name="T68" fmla="*/ 444 w 465"/>
                  <a:gd name="T69" fmla="*/ 119 h 524"/>
                  <a:gd name="T70" fmla="*/ 418 w 465"/>
                  <a:gd name="T71" fmla="*/ 69 h 52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65"/>
                  <a:gd name="T109" fmla="*/ 0 h 524"/>
                  <a:gd name="T110" fmla="*/ 465 w 465"/>
                  <a:gd name="T111" fmla="*/ 524 h 52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65" h="524">
                    <a:moveTo>
                      <a:pt x="418" y="69"/>
                    </a:moveTo>
                    <a:lnTo>
                      <a:pt x="398" y="64"/>
                    </a:lnTo>
                    <a:lnTo>
                      <a:pt x="389" y="50"/>
                    </a:lnTo>
                    <a:lnTo>
                      <a:pt x="389" y="19"/>
                    </a:lnTo>
                    <a:lnTo>
                      <a:pt x="378" y="4"/>
                    </a:lnTo>
                    <a:lnTo>
                      <a:pt x="356" y="26"/>
                    </a:lnTo>
                    <a:lnTo>
                      <a:pt x="346" y="42"/>
                    </a:lnTo>
                    <a:lnTo>
                      <a:pt x="330" y="42"/>
                    </a:lnTo>
                    <a:lnTo>
                      <a:pt x="325" y="18"/>
                    </a:lnTo>
                    <a:lnTo>
                      <a:pt x="306" y="24"/>
                    </a:lnTo>
                    <a:lnTo>
                      <a:pt x="280" y="42"/>
                    </a:lnTo>
                    <a:lnTo>
                      <a:pt x="262" y="31"/>
                    </a:lnTo>
                    <a:lnTo>
                      <a:pt x="227" y="6"/>
                    </a:lnTo>
                    <a:lnTo>
                      <a:pt x="126" y="0"/>
                    </a:lnTo>
                    <a:lnTo>
                      <a:pt x="116" y="11"/>
                    </a:lnTo>
                    <a:lnTo>
                      <a:pt x="136" y="35"/>
                    </a:lnTo>
                    <a:lnTo>
                      <a:pt x="112" y="50"/>
                    </a:lnTo>
                    <a:lnTo>
                      <a:pt x="74" y="35"/>
                    </a:lnTo>
                    <a:lnTo>
                      <a:pt x="35" y="69"/>
                    </a:lnTo>
                    <a:lnTo>
                      <a:pt x="21" y="99"/>
                    </a:lnTo>
                    <a:lnTo>
                      <a:pt x="24" y="172"/>
                    </a:lnTo>
                    <a:lnTo>
                      <a:pt x="43" y="249"/>
                    </a:lnTo>
                    <a:lnTo>
                      <a:pt x="0" y="298"/>
                    </a:lnTo>
                    <a:lnTo>
                      <a:pt x="4" y="305"/>
                    </a:lnTo>
                    <a:lnTo>
                      <a:pt x="43" y="293"/>
                    </a:lnTo>
                    <a:lnTo>
                      <a:pt x="57" y="311"/>
                    </a:lnTo>
                    <a:lnTo>
                      <a:pt x="45" y="366"/>
                    </a:lnTo>
                    <a:lnTo>
                      <a:pt x="67" y="406"/>
                    </a:lnTo>
                    <a:lnTo>
                      <a:pt x="90" y="412"/>
                    </a:lnTo>
                    <a:lnTo>
                      <a:pt x="112" y="382"/>
                    </a:lnTo>
                    <a:lnTo>
                      <a:pt x="122" y="406"/>
                    </a:lnTo>
                    <a:lnTo>
                      <a:pt x="129" y="404"/>
                    </a:lnTo>
                    <a:lnTo>
                      <a:pt x="164" y="370"/>
                    </a:lnTo>
                    <a:lnTo>
                      <a:pt x="172" y="373"/>
                    </a:lnTo>
                    <a:lnTo>
                      <a:pt x="188" y="364"/>
                    </a:lnTo>
                    <a:lnTo>
                      <a:pt x="217" y="373"/>
                    </a:lnTo>
                    <a:lnTo>
                      <a:pt x="217" y="404"/>
                    </a:lnTo>
                    <a:lnTo>
                      <a:pt x="238" y="408"/>
                    </a:lnTo>
                    <a:lnTo>
                      <a:pt x="232" y="438"/>
                    </a:lnTo>
                    <a:lnTo>
                      <a:pt x="212" y="472"/>
                    </a:lnTo>
                    <a:lnTo>
                      <a:pt x="203" y="501"/>
                    </a:lnTo>
                    <a:lnTo>
                      <a:pt x="212" y="501"/>
                    </a:lnTo>
                    <a:lnTo>
                      <a:pt x="236" y="479"/>
                    </a:lnTo>
                    <a:lnTo>
                      <a:pt x="256" y="523"/>
                    </a:lnTo>
                    <a:lnTo>
                      <a:pt x="272" y="512"/>
                    </a:lnTo>
                    <a:lnTo>
                      <a:pt x="289" y="512"/>
                    </a:lnTo>
                    <a:lnTo>
                      <a:pt x="306" y="498"/>
                    </a:lnTo>
                    <a:lnTo>
                      <a:pt x="306" y="472"/>
                    </a:lnTo>
                    <a:lnTo>
                      <a:pt x="315" y="463"/>
                    </a:lnTo>
                    <a:lnTo>
                      <a:pt x="337" y="465"/>
                    </a:lnTo>
                    <a:lnTo>
                      <a:pt x="374" y="483"/>
                    </a:lnTo>
                    <a:lnTo>
                      <a:pt x="380" y="470"/>
                    </a:lnTo>
                    <a:lnTo>
                      <a:pt x="372" y="455"/>
                    </a:lnTo>
                    <a:lnTo>
                      <a:pt x="374" y="443"/>
                    </a:lnTo>
                    <a:lnTo>
                      <a:pt x="398" y="423"/>
                    </a:lnTo>
                    <a:lnTo>
                      <a:pt x="440" y="435"/>
                    </a:lnTo>
                    <a:lnTo>
                      <a:pt x="464" y="419"/>
                    </a:lnTo>
                    <a:lnTo>
                      <a:pt x="456" y="404"/>
                    </a:lnTo>
                    <a:lnTo>
                      <a:pt x="464" y="368"/>
                    </a:lnTo>
                    <a:lnTo>
                      <a:pt x="461" y="315"/>
                    </a:lnTo>
                    <a:lnTo>
                      <a:pt x="446" y="308"/>
                    </a:lnTo>
                    <a:lnTo>
                      <a:pt x="433" y="274"/>
                    </a:lnTo>
                    <a:lnTo>
                      <a:pt x="433" y="243"/>
                    </a:lnTo>
                    <a:lnTo>
                      <a:pt x="427" y="238"/>
                    </a:lnTo>
                    <a:lnTo>
                      <a:pt x="416" y="243"/>
                    </a:lnTo>
                    <a:lnTo>
                      <a:pt x="409" y="236"/>
                    </a:lnTo>
                    <a:lnTo>
                      <a:pt x="413" y="187"/>
                    </a:lnTo>
                    <a:lnTo>
                      <a:pt x="433" y="172"/>
                    </a:lnTo>
                    <a:lnTo>
                      <a:pt x="446" y="146"/>
                    </a:lnTo>
                    <a:lnTo>
                      <a:pt x="444" y="119"/>
                    </a:lnTo>
                    <a:lnTo>
                      <a:pt x="418" y="69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7" name="Freeform 13"/>
              <p:cNvSpPr>
                <a:spLocks noChangeArrowheads="1"/>
              </p:cNvSpPr>
              <p:nvPr/>
            </p:nvSpPr>
            <p:spPr bwMode="auto">
              <a:xfrm>
                <a:off x="1317" y="1306"/>
                <a:ext cx="303" cy="237"/>
              </a:xfrm>
              <a:custGeom>
                <a:avLst/>
                <a:gdLst>
                  <a:gd name="T0" fmla="*/ 145 w 520"/>
                  <a:gd name="T1" fmla="*/ 153 h 459"/>
                  <a:gd name="T2" fmla="*/ 131 w 520"/>
                  <a:gd name="T3" fmla="*/ 190 h 459"/>
                  <a:gd name="T4" fmla="*/ 109 w 520"/>
                  <a:gd name="T5" fmla="*/ 197 h 459"/>
                  <a:gd name="T6" fmla="*/ 61 w 520"/>
                  <a:gd name="T7" fmla="*/ 190 h 459"/>
                  <a:gd name="T8" fmla="*/ 50 w 520"/>
                  <a:gd name="T9" fmla="*/ 201 h 459"/>
                  <a:gd name="T10" fmla="*/ 24 w 520"/>
                  <a:gd name="T11" fmla="*/ 192 h 459"/>
                  <a:gd name="T12" fmla="*/ 0 w 520"/>
                  <a:gd name="T13" fmla="*/ 226 h 459"/>
                  <a:gd name="T14" fmla="*/ 11 w 520"/>
                  <a:gd name="T15" fmla="*/ 236 h 459"/>
                  <a:gd name="T16" fmla="*/ 11 w 520"/>
                  <a:gd name="T17" fmla="*/ 258 h 459"/>
                  <a:gd name="T18" fmla="*/ 21 w 520"/>
                  <a:gd name="T19" fmla="*/ 279 h 459"/>
                  <a:gd name="T20" fmla="*/ 70 w 520"/>
                  <a:gd name="T21" fmla="*/ 263 h 459"/>
                  <a:gd name="T22" fmla="*/ 85 w 520"/>
                  <a:gd name="T23" fmla="*/ 276 h 459"/>
                  <a:gd name="T24" fmla="*/ 64 w 520"/>
                  <a:gd name="T25" fmla="*/ 369 h 459"/>
                  <a:gd name="T26" fmla="*/ 92 w 520"/>
                  <a:gd name="T27" fmla="*/ 398 h 459"/>
                  <a:gd name="T28" fmla="*/ 83 w 520"/>
                  <a:gd name="T29" fmla="*/ 451 h 459"/>
                  <a:gd name="T30" fmla="*/ 112 w 520"/>
                  <a:gd name="T31" fmla="*/ 453 h 459"/>
                  <a:gd name="T32" fmla="*/ 142 w 520"/>
                  <a:gd name="T33" fmla="*/ 424 h 459"/>
                  <a:gd name="T34" fmla="*/ 155 w 520"/>
                  <a:gd name="T35" fmla="*/ 433 h 459"/>
                  <a:gd name="T36" fmla="*/ 214 w 520"/>
                  <a:gd name="T37" fmla="*/ 458 h 459"/>
                  <a:gd name="T38" fmla="*/ 226 w 520"/>
                  <a:gd name="T39" fmla="*/ 451 h 459"/>
                  <a:gd name="T40" fmla="*/ 228 w 520"/>
                  <a:gd name="T41" fmla="*/ 431 h 459"/>
                  <a:gd name="T42" fmla="*/ 238 w 520"/>
                  <a:gd name="T43" fmla="*/ 419 h 459"/>
                  <a:gd name="T44" fmla="*/ 322 w 520"/>
                  <a:gd name="T45" fmla="*/ 364 h 459"/>
                  <a:gd name="T46" fmla="*/ 337 w 520"/>
                  <a:gd name="T47" fmla="*/ 383 h 459"/>
                  <a:gd name="T48" fmla="*/ 387 w 520"/>
                  <a:gd name="T49" fmla="*/ 398 h 459"/>
                  <a:gd name="T50" fmla="*/ 416 w 520"/>
                  <a:gd name="T51" fmla="*/ 361 h 459"/>
                  <a:gd name="T52" fmla="*/ 429 w 520"/>
                  <a:gd name="T53" fmla="*/ 369 h 459"/>
                  <a:gd name="T54" fmla="*/ 449 w 520"/>
                  <a:gd name="T55" fmla="*/ 369 h 459"/>
                  <a:gd name="T56" fmla="*/ 449 w 520"/>
                  <a:gd name="T57" fmla="*/ 358 h 459"/>
                  <a:gd name="T58" fmla="*/ 475 w 520"/>
                  <a:gd name="T59" fmla="*/ 349 h 459"/>
                  <a:gd name="T60" fmla="*/ 475 w 520"/>
                  <a:gd name="T61" fmla="*/ 340 h 459"/>
                  <a:gd name="T62" fmla="*/ 486 w 520"/>
                  <a:gd name="T63" fmla="*/ 329 h 459"/>
                  <a:gd name="T64" fmla="*/ 492 w 520"/>
                  <a:gd name="T65" fmla="*/ 332 h 459"/>
                  <a:gd name="T66" fmla="*/ 519 w 520"/>
                  <a:gd name="T67" fmla="*/ 305 h 459"/>
                  <a:gd name="T68" fmla="*/ 497 w 520"/>
                  <a:gd name="T69" fmla="*/ 265 h 459"/>
                  <a:gd name="T70" fmla="*/ 508 w 520"/>
                  <a:gd name="T71" fmla="*/ 209 h 459"/>
                  <a:gd name="T72" fmla="*/ 494 w 520"/>
                  <a:gd name="T73" fmla="*/ 192 h 459"/>
                  <a:gd name="T74" fmla="*/ 456 w 520"/>
                  <a:gd name="T75" fmla="*/ 204 h 459"/>
                  <a:gd name="T76" fmla="*/ 451 w 520"/>
                  <a:gd name="T77" fmla="*/ 197 h 459"/>
                  <a:gd name="T78" fmla="*/ 494 w 520"/>
                  <a:gd name="T79" fmla="*/ 148 h 459"/>
                  <a:gd name="T80" fmla="*/ 475 w 520"/>
                  <a:gd name="T81" fmla="*/ 71 h 459"/>
                  <a:gd name="T82" fmla="*/ 446 w 520"/>
                  <a:gd name="T83" fmla="*/ 93 h 459"/>
                  <a:gd name="T84" fmla="*/ 420 w 520"/>
                  <a:gd name="T85" fmla="*/ 66 h 459"/>
                  <a:gd name="T86" fmla="*/ 396 w 520"/>
                  <a:gd name="T87" fmla="*/ 33 h 459"/>
                  <a:gd name="T88" fmla="*/ 394 w 520"/>
                  <a:gd name="T89" fmla="*/ 13 h 459"/>
                  <a:gd name="T90" fmla="*/ 377 w 520"/>
                  <a:gd name="T91" fmla="*/ 9 h 459"/>
                  <a:gd name="T92" fmla="*/ 357 w 520"/>
                  <a:gd name="T93" fmla="*/ 16 h 459"/>
                  <a:gd name="T94" fmla="*/ 324 w 520"/>
                  <a:gd name="T95" fmla="*/ 0 h 459"/>
                  <a:gd name="T96" fmla="*/ 308 w 520"/>
                  <a:gd name="T97" fmla="*/ 38 h 459"/>
                  <a:gd name="T98" fmla="*/ 281 w 520"/>
                  <a:gd name="T99" fmla="*/ 40 h 459"/>
                  <a:gd name="T100" fmla="*/ 260 w 520"/>
                  <a:gd name="T101" fmla="*/ 71 h 459"/>
                  <a:gd name="T102" fmla="*/ 248 w 520"/>
                  <a:gd name="T103" fmla="*/ 64 h 459"/>
                  <a:gd name="T104" fmla="*/ 228 w 520"/>
                  <a:gd name="T105" fmla="*/ 71 h 459"/>
                  <a:gd name="T106" fmla="*/ 197 w 520"/>
                  <a:gd name="T107" fmla="*/ 53 h 459"/>
                  <a:gd name="T108" fmla="*/ 173 w 520"/>
                  <a:gd name="T109" fmla="*/ 81 h 459"/>
                  <a:gd name="T110" fmla="*/ 173 w 520"/>
                  <a:gd name="T111" fmla="*/ 95 h 459"/>
                  <a:gd name="T112" fmla="*/ 221 w 520"/>
                  <a:gd name="T113" fmla="*/ 122 h 459"/>
                  <a:gd name="T114" fmla="*/ 232 w 520"/>
                  <a:gd name="T115" fmla="*/ 141 h 459"/>
                  <a:gd name="T116" fmla="*/ 197 w 520"/>
                  <a:gd name="T117" fmla="*/ 154 h 459"/>
                  <a:gd name="T118" fmla="*/ 145 w 520"/>
                  <a:gd name="T119" fmla="*/ 153 h 459"/>
                  <a:gd name="T120" fmla="*/ 145 w 520"/>
                  <a:gd name="T121" fmla="*/ 153 h 45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0"/>
                  <a:gd name="T184" fmla="*/ 0 h 459"/>
                  <a:gd name="T185" fmla="*/ 520 w 520"/>
                  <a:gd name="T186" fmla="*/ 459 h 45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0" h="459">
                    <a:moveTo>
                      <a:pt x="145" y="153"/>
                    </a:moveTo>
                    <a:lnTo>
                      <a:pt x="131" y="190"/>
                    </a:lnTo>
                    <a:lnTo>
                      <a:pt x="109" y="197"/>
                    </a:lnTo>
                    <a:lnTo>
                      <a:pt x="61" y="190"/>
                    </a:lnTo>
                    <a:lnTo>
                      <a:pt x="50" y="201"/>
                    </a:lnTo>
                    <a:lnTo>
                      <a:pt x="24" y="192"/>
                    </a:lnTo>
                    <a:lnTo>
                      <a:pt x="0" y="226"/>
                    </a:lnTo>
                    <a:lnTo>
                      <a:pt x="11" y="236"/>
                    </a:lnTo>
                    <a:lnTo>
                      <a:pt x="11" y="258"/>
                    </a:lnTo>
                    <a:lnTo>
                      <a:pt x="21" y="279"/>
                    </a:lnTo>
                    <a:lnTo>
                      <a:pt x="70" y="263"/>
                    </a:lnTo>
                    <a:lnTo>
                      <a:pt x="85" y="276"/>
                    </a:lnTo>
                    <a:lnTo>
                      <a:pt x="64" y="369"/>
                    </a:lnTo>
                    <a:lnTo>
                      <a:pt x="92" y="398"/>
                    </a:lnTo>
                    <a:lnTo>
                      <a:pt x="83" y="451"/>
                    </a:lnTo>
                    <a:lnTo>
                      <a:pt x="112" y="453"/>
                    </a:lnTo>
                    <a:lnTo>
                      <a:pt x="142" y="424"/>
                    </a:lnTo>
                    <a:lnTo>
                      <a:pt x="155" y="433"/>
                    </a:lnTo>
                    <a:lnTo>
                      <a:pt x="214" y="458"/>
                    </a:lnTo>
                    <a:lnTo>
                      <a:pt x="226" y="451"/>
                    </a:lnTo>
                    <a:lnTo>
                      <a:pt x="228" y="431"/>
                    </a:lnTo>
                    <a:lnTo>
                      <a:pt x="238" y="419"/>
                    </a:lnTo>
                    <a:lnTo>
                      <a:pt x="322" y="364"/>
                    </a:lnTo>
                    <a:lnTo>
                      <a:pt x="337" y="383"/>
                    </a:lnTo>
                    <a:lnTo>
                      <a:pt x="387" y="398"/>
                    </a:lnTo>
                    <a:lnTo>
                      <a:pt x="416" y="361"/>
                    </a:lnTo>
                    <a:lnTo>
                      <a:pt x="429" y="369"/>
                    </a:lnTo>
                    <a:lnTo>
                      <a:pt x="449" y="369"/>
                    </a:lnTo>
                    <a:lnTo>
                      <a:pt x="449" y="358"/>
                    </a:lnTo>
                    <a:lnTo>
                      <a:pt x="475" y="349"/>
                    </a:lnTo>
                    <a:lnTo>
                      <a:pt x="475" y="340"/>
                    </a:lnTo>
                    <a:lnTo>
                      <a:pt x="486" y="329"/>
                    </a:lnTo>
                    <a:lnTo>
                      <a:pt x="492" y="332"/>
                    </a:lnTo>
                    <a:lnTo>
                      <a:pt x="519" y="305"/>
                    </a:lnTo>
                    <a:lnTo>
                      <a:pt x="497" y="265"/>
                    </a:lnTo>
                    <a:lnTo>
                      <a:pt x="508" y="209"/>
                    </a:lnTo>
                    <a:lnTo>
                      <a:pt x="494" y="192"/>
                    </a:lnTo>
                    <a:lnTo>
                      <a:pt x="456" y="204"/>
                    </a:lnTo>
                    <a:lnTo>
                      <a:pt x="451" y="197"/>
                    </a:lnTo>
                    <a:lnTo>
                      <a:pt x="494" y="148"/>
                    </a:lnTo>
                    <a:lnTo>
                      <a:pt x="475" y="71"/>
                    </a:lnTo>
                    <a:lnTo>
                      <a:pt x="446" y="93"/>
                    </a:lnTo>
                    <a:lnTo>
                      <a:pt x="420" y="66"/>
                    </a:lnTo>
                    <a:lnTo>
                      <a:pt x="396" y="33"/>
                    </a:lnTo>
                    <a:lnTo>
                      <a:pt x="394" y="13"/>
                    </a:lnTo>
                    <a:lnTo>
                      <a:pt x="377" y="9"/>
                    </a:lnTo>
                    <a:lnTo>
                      <a:pt x="357" y="16"/>
                    </a:lnTo>
                    <a:lnTo>
                      <a:pt x="324" y="0"/>
                    </a:lnTo>
                    <a:lnTo>
                      <a:pt x="308" y="38"/>
                    </a:lnTo>
                    <a:lnTo>
                      <a:pt x="281" y="40"/>
                    </a:lnTo>
                    <a:lnTo>
                      <a:pt x="260" y="71"/>
                    </a:lnTo>
                    <a:lnTo>
                      <a:pt x="248" y="64"/>
                    </a:lnTo>
                    <a:lnTo>
                      <a:pt x="228" y="71"/>
                    </a:lnTo>
                    <a:lnTo>
                      <a:pt x="197" y="53"/>
                    </a:lnTo>
                    <a:lnTo>
                      <a:pt x="173" y="81"/>
                    </a:lnTo>
                    <a:lnTo>
                      <a:pt x="173" y="95"/>
                    </a:lnTo>
                    <a:lnTo>
                      <a:pt x="221" y="122"/>
                    </a:lnTo>
                    <a:lnTo>
                      <a:pt x="232" y="141"/>
                    </a:lnTo>
                    <a:lnTo>
                      <a:pt x="197" y="154"/>
                    </a:lnTo>
                    <a:lnTo>
                      <a:pt x="145" y="15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8" name="Freeform 14"/>
              <p:cNvSpPr>
                <a:spLocks noChangeArrowheads="1"/>
              </p:cNvSpPr>
              <p:nvPr/>
            </p:nvSpPr>
            <p:spPr bwMode="auto">
              <a:xfrm>
                <a:off x="2029" y="1144"/>
                <a:ext cx="190" cy="198"/>
              </a:xfrm>
              <a:custGeom>
                <a:avLst/>
                <a:gdLst>
                  <a:gd name="T0" fmla="*/ 236 w 327"/>
                  <a:gd name="T1" fmla="*/ 361 h 381"/>
                  <a:gd name="T2" fmla="*/ 186 w 327"/>
                  <a:gd name="T3" fmla="*/ 380 h 381"/>
                  <a:gd name="T4" fmla="*/ 157 w 327"/>
                  <a:gd name="T5" fmla="*/ 351 h 381"/>
                  <a:gd name="T6" fmla="*/ 139 w 327"/>
                  <a:gd name="T7" fmla="*/ 375 h 381"/>
                  <a:gd name="T8" fmla="*/ 107 w 327"/>
                  <a:gd name="T9" fmla="*/ 375 h 381"/>
                  <a:gd name="T10" fmla="*/ 93 w 327"/>
                  <a:gd name="T11" fmla="*/ 348 h 381"/>
                  <a:gd name="T12" fmla="*/ 78 w 327"/>
                  <a:gd name="T13" fmla="*/ 308 h 381"/>
                  <a:gd name="T14" fmla="*/ 50 w 327"/>
                  <a:gd name="T15" fmla="*/ 305 h 381"/>
                  <a:gd name="T16" fmla="*/ 19 w 327"/>
                  <a:gd name="T17" fmla="*/ 247 h 381"/>
                  <a:gd name="T18" fmla="*/ 0 w 327"/>
                  <a:gd name="T19" fmla="*/ 218 h 381"/>
                  <a:gd name="T20" fmla="*/ 14 w 327"/>
                  <a:gd name="T21" fmla="*/ 204 h 381"/>
                  <a:gd name="T22" fmla="*/ 19 w 327"/>
                  <a:gd name="T23" fmla="*/ 199 h 381"/>
                  <a:gd name="T24" fmla="*/ 52 w 327"/>
                  <a:gd name="T25" fmla="*/ 152 h 381"/>
                  <a:gd name="T26" fmla="*/ 50 w 327"/>
                  <a:gd name="T27" fmla="*/ 115 h 381"/>
                  <a:gd name="T28" fmla="*/ 60 w 327"/>
                  <a:gd name="T29" fmla="*/ 99 h 381"/>
                  <a:gd name="T30" fmla="*/ 86 w 327"/>
                  <a:gd name="T31" fmla="*/ 95 h 381"/>
                  <a:gd name="T32" fmla="*/ 93 w 327"/>
                  <a:gd name="T33" fmla="*/ 84 h 381"/>
                  <a:gd name="T34" fmla="*/ 84 w 327"/>
                  <a:gd name="T35" fmla="*/ 66 h 381"/>
                  <a:gd name="T36" fmla="*/ 98 w 327"/>
                  <a:gd name="T37" fmla="*/ 48 h 381"/>
                  <a:gd name="T38" fmla="*/ 98 w 327"/>
                  <a:gd name="T39" fmla="*/ 13 h 381"/>
                  <a:gd name="T40" fmla="*/ 115 w 327"/>
                  <a:gd name="T41" fmla="*/ 4 h 381"/>
                  <a:gd name="T42" fmla="*/ 146 w 327"/>
                  <a:gd name="T43" fmla="*/ 21 h 381"/>
                  <a:gd name="T44" fmla="*/ 184 w 327"/>
                  <a:gd name="T45" fmla="*/ 28 h 381"/>
                  <a:gd name="T46" fmla="*/ 210 w 327"/>
                  <a:gd name="T47" fmla="*/ 0 h 381"/>
                  <a:gd name="T48" fmla="*/ 240 w 327"/>
                  <a:gd name="T49" fmla="*/ 24 h 381"/>
                  <a:gd name="T50" fmla="*/ 227 w 327"/>
                  <a:gd name="T51" fmla="*/ 35 h 381"/>
                  <a:gd name="T52" fmla="*/ 210 w 327"/>
                  <a:gd name="T53" fmla="*/ 59 h 381"/>
                  <a:gd name="T54" fmla="*/ 186 w 327"/>
                  <a:gd name="T55" fmla="*/ 66 h 381"/>
                  <a:gd name="T56" fmla="*/ 177 w 327"/>
                  <a:gd name="T57" fmla="*/ 72 h 381"/>
                  <a:gd name="T58" fmla="*/ 201 w 327"/>
                  <a:gd name="T59" fmla="*/ 86 h 381"/>
                  <a:gd name="T60" fmla="*/ 244 w 327"/>
                  <a:gd name="T61" fmla="*/ 66 h 381"/>
                  <a:gd name="T62" fmla="*/ 317 w 327"/>
                  <a:gd name="T63" fmla="*/ 97 h 381"/>
                  <a:gd name="T64" fmla="*/ 326 w 327"/>
                  <a:gd name="T65" fmla="*/ 158 h 381"/>
                  <a:gd name="T66" fmla="*/ 295 w 327"/>
                  <a:gd name="T67" fmla="*/ 158 h 381"/>
                  <a:gd name="T68" fmla="*/ 292 w 327"/>
                  <a:gd name="T69" fmla="*/ 177 h 381"/>
                  <a:gd name="T70" fmla="*/ 308 w 327"/>
                  <a:gd name="T71" fmla="*/ 202 h 381"/>
                  <a:gd name="T72" fmla="*/ 295 w 327"/>
                  <a:gd name="T73" fmla="*/ 218 h 381"/>
                  <a:gd name="T74" fmla="*/ 311 w 327"/>
                  <a:gd name="T75" fmla="*/ 242 h 381"/>
                  <a:gd name="T76" fmla="*/ 287 w 327"/>
                  <a:gd name="T77" fmla="*/ 271 h 381"/>
                  <a:gd name="T78" fmla="*/ 275 w 327"/>
                  <a:gd name="T79" fmla="*/ 257 h 381"/>
                  <a:gd name="T80" fmla="*/ 240 w 327"/>
                  <a:gd name="T81" fmla="*/ 348 h 381"/>
                  <a:gd name="T82" fmla="*/ 236 w 327"/>
                  <a:gd name="T83" fmla="*/ 361 h 381"/>
                  <a:gd name="T84" fmla="*/ 236 w 327"/>
                  <a:gd name="T85" fmla="*/ 361 h 3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7"/>
                  <a:gd name="T130" fmla="*/ 0 h 381"/>
                  <a:gd name="T131" fmla="*/ 327 w 327"/>
                  <a:gd name="T132" fmla="*/ 381 h 3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7" h="381">
                    <a:moveTo>
                      <a:pt x="236" y="361"/>
                    </a:moveTo>
                    <a:lnTo>
                      <a:pt x="186" y="380"/>
                    </a:lnTo>
                    <a:lnTo>
                      <a:pt x="157" y="351"/>
                    </a:lnTo>
                    <a:lnTo>
                      <a:pt x="139" y="375"/>
                    </a:lnTo>
                    <a:lnTo>
                      <a:pt x="107" y="375"/>
                    </a:lnTo>
                    <a:lnTo>
                      <a:pt x="93" y="348"/>
                    </a:lnTo>
                    <a:lnTo>
                      <a:pt x="78" y="308"/>
                    </a:lnTo>
                    <a:lnTo>
                      <a:pt x="50" y="305"/>
                    </a:lnTo>
                    <a:lnTo>
                      <a:pt x="19" y="247"/>
                    </a:lnTo>
                    <a:lnTo>
                      <a:pt x="0" y="218"/>
                    </a:lnTo>
                    <a:lnTo>
                      <a:pt x="14" y="204"/>
                    </a:lnTo>
                    <a:lnTo>
                      <a:pt x="19" y="199"/>
                    </a:lnTo>
                    <a:lnTo>
                      <a:pt x="52" y="152"/>
                    </a:lnTo>
                    <a:lnTo>
                      <a:pt x="50" y="115"/>
                    </a:lnTo>
                    <a:lnTo>
                      <a:pt x="60" y="99"/>
                    </a:lnTo>
                    <a:lnTo>
                      <a:pt x="86" y="95"/>
                    </a:lnTo>
                    <a:lnTo>
                      <a:pt x="93" y="84"/>
                    </a:lnTo>
                    <a:lnTo>
                      <a:pt x="84" y="66"/>
                    </a:lnTo>
                    <a:lnTo>
                      <a:pt x="98" y="48"/>
                    </a:lnTo>
                    <a:lnTo>
                      <a:pt x="98" y="13"/>
                    </a:lnTo>
                    <a:lnTo>
                      <a:pt x="115" y="4"/>
                    </a:lnTo>
                    <a:lnTo>
                      <a:pt x="146" y="21"/>
                    </a:lnTo>
                    <a:lnTo>
                      <a:pt x="184" y="28"/>
                    </a:lnTo>
                    <a:lnTo>
                      <a:pt x="210" y="0"/>
                    </a:lnTo>
                    <a:lnTo>
                      <a:pt x="240" y="24"/>
                    </a:lnTo>
                    <a:lnTo>
                      <a:pt x="227" y="35"/>
                    </a:lnTo>
                    <a:lnTo>
                      <a:pt x="210" y="59"/>
                    </a:lnTo>
                    <a:lnTo>
                      <a:pt x="186" y="66"/>
                    </a:lnTo>
                    <a:lnTo>
                      <a:pt x="177" y="72"/>
                    </a:lnTo>
                    <a:lnTo>
                      <a:pt x="201" y="86"/>
                    </a:lnTo>
                    <a:lnTo>
                      <a:pt x="244" y="66"/>
                    </a:lnTo>
                    <a:lnTo>
                      <a:pt x="317" y="97"/>
                    </a:lnTo>
                    <a:lnTo>
                      <a:pt x="326" y="158"/>
                    </a:lnTo>
                    <a:lnTo>
                      <a:pt x="295" y="158"/>
                    </a:lnTo>
                    <a:lnTo>
                      <a:pt x="292" y="177"/>
                    </a:lnTo>
                    <a:lnTo>
                      <a:pt x="308" y="202"/>
                    </a:lnTo>
                    <a:lnTo>
                      <a:pt x="295" y="218"/>
                    </a:lnTo>
                    <a:lnTo>
                      <a:pt x="311" y="242"/>
                    </a:lnTo>
                    <a:lnTo>
                      <a:pt x="287" y="271"/>
                    </a:lnTo>
                    <a:lnTo>
                      <a:pt x="275" y="257"/>
                    </a:lnTo>
                    <a:lnTo>
                      <a:pt x="240" y="348"/>
                    </a:lnTo>
                    <a:lnTo>
                      <a:pt x="236" y="361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9" name="Freeform 15"/>
              <p:cNvSpPr>
                <a:spLocks noChangeArrowheads="1"/>
              </p:cNvSpPr>
              <p:nvPr/>
            </p:nvSpPr>
            <p:spPr bwMode="auto">
              <a:xfrm>
                <a:off x="1849" y="1000"/>
                <a:ext cx="238" cy="251"/>
              </a:xfrm>
              <a:custGeom>
                <a:avLst/>
                <a:gdLst>
                  <a:gd name="T0" fmla="*/ 96 w 406"/>
                  <a:gd name="T1" fmla="*/ 0 h 488"/>
                  <a:gd name="T2" fmla="*/ 165 w 406"/>
                  <a:gd name="T3" fmla="*/ 41 h 488"/>
                  <a:gd name="T4" fmla="*/ 220 w 406"/>
                  <a:gd name="T5" fmla="*/ 66 h 488"/>
                  <a:gd name="T6" fmla="*/ 247 w 406"/>
                  <a:gd name="T7" fmla="*/ 70 h 488"/>
                  <a:gd name="T8" fmla="*/ 261 w 406"/>
                  <a:gd name="T9" fmla="*/ 130 h 488"/>
                  <a:gd name="T10" fmla="*/ 304 w 406"/>
                  <a:gd name="T11" fmla="*/ 154 h 488"/>
                  <a:gd name="T12" fmla="*/ 337 w 406"/>
                  <a:gd name="T13" fmla="*/ 134 h 488"/>
                  <a:gd name="T14" fmla="*/ 347 w 406"/>
                  <a:gd name="T15" fmla="*/ 168 h 488"/>
                  <a:gd name="T16" fmla="*/ 308 w 406"/>
                  <a:gd name="T17" fmla="*/ 189 h 488"/>
                  <a:gd name="T18" fmla="*/ 292 w 406"/>
                  <a:gd name="T19" fmla="*/ 221 h 488"/>
                  <a:gd name="T20" fmla="*/ 337 w 406"/>
                  <a:gd name="T21" fmla="*/ 262 h 488"/>
                  <a:gd name="T22" fmla="*/ 405 w 406"/>
                  <a:gd name="T23" fmla="*/ 295 h 488"/>
                  <a:gd name="T24" fmla="*/ 391 w 406"/>
                  <a:gd name="T25" fmla="*/ 348 h 488"/>
                  <a:gd name="T26" fmla="*/ 393 w 406"/>
                  <a:gd name="T27" fmla="*/ 377 h 488"/>
                  <a:gd name="T28" fmla="*/ 356 w 406"/>
                  <a:gd name="T29" fmla="*/ 397 h 488"/>
                  <a:gd name="T30" fmla="*/ 326 w 406"/>
                  <a:gd name="T31" fmla="*/ 481 h 488"/>
                  <a:gd name="T32" fmla="*/ 302 w 406"/>
                  <a:gd name="T33" fmla="*/ 469 h 488"/>
                  <a:gd name="T34" fmla="*/ 235 w 406"/>
                  <a:gd name="T35" fmla="*/ 447 h 488"/>
                  <a:gd name="T36" fmla="*/ 185 w 406"/>
                  <a:gd name="T37" fmla="*/ 478 h 488"/>
                  <a:gd name="T38" fmla="*/ 199 w 406"/>
                  <a:gd name="T39" fmla="*/ 440 h 488"/>
                  <a:gd name="T40" fmla="*/ 141 w 406"/>
                  <a:gd name="T41" fmla="*/ 460 h 488"/>
                  <a:gd name="T42" fmla="*/ 113 w 406"/>
                  <a:gd name="T43" fmla="*/ 356 h 488"/>
                  <a:gd name="T44" fmla="*/ 86 w 406"/>
                  <a:gd name="T45" fmla="*/ 341 h 488"/>
                  <a:gd name="T46" fmla="*/ 65 w 406"/>
                  <a:gd name="T47" fmla="*/ 288 h 488"/>
                  <a:gd name="T48" fmla="*/ 91 w 406"/>
                  <a:gd name="T49" fmla="*/ 253 h 488"/>
                  <a:gd name="T50" fmla="*/ 77 w 406"/>
                  <a:gd name="T51" fmla="*/ 204 h 488"/>
                  <a:gd name="T52" fmla="*/ 24 w 406"/>
                  <a:gd name="T53" fmla="*/ 200 h 488"/>
                  <a:gd name="T54" fmla="*/ 24 w 406"/>
                  <a:gd name="T55" fmla="*/ 151 h 488"/>
                  <a:gd name="T56" fmla="*/ 45 w 406"/>
                  <a:gd name="T57" fmla="*/ 110 h 488"/>
                  <a:gd name="T58" fmla="*/ 53 w 406"/>
                  <a:gd name="T59" fmla="*/ 59 h 488"/>
                  <a:gd name="T60" fmla="*/ 86 w 406"/>
                  <a:gd name="T61" fmla="*/ 90 h 488"/>
                  <a:gd name="T62" fmla="*/ 122 w 406"/>
                  <a:gd name="T63" fmla="*/ 62 h 488"/>
                  <a:gd name="T64" fmla="*/ 86 w 406"/>
                  <a:gd name="T65" fmla="*/ 24 h 488"/>
                  <a:gd name="T66" fmla="*/ 80 w 406"/>
                  <a:gd name="T67" fmla="*/ 4 h 4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06"/>
                  <a:gd name="T103" fmla="*/ 0 h 488"/>
                  <a:gd name="T104" fmla="*/ 406 w 406"/>
                  <a:gd name="T105" fmla="*/ 488 h 48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06" h="488">
                    <a:moveTo>
                      <a:pt x="80" y="4"/>
                    </a:moveTo>
                    <a:lnTo>
                      <a:pt x="96" y="0"/>
                    </a:lnTo>
                    <a:lnTo>
                      <a:pt x="144" y="19"/>
                    </a:lnTo>
                    <a:lnTo>
                      <a:pt x="165" y="41"/>
                    </a:lnTo>
                    <a:lnTo>
                      <a:pt x="205" y="52"/>
                    </a:lnTo>
                    <a:lnTo>
                      <a:pt x="220" y="66"/>
                    </a:lnTo>
                    <a:lnTo>
                      <a:pt x="242" y="62"/>
                    </a:lnTo>
                    <a:lnTo>
                      <a:pt x="247" y="70"/>
                    </a:lnTo>
                    <a:lnTo>
                      <a:pt x="240" y="117"/>
                    </a:lnTo>
                    <a:lnTo>
                      <a:pt x="261" y="130"/>
                    </a:lnTo>
                    <a:lnTo>
                      <a:pt x="271" y="147"/>
                    </a:lnTo>
                    <a:lnTo>
                      <a:pt x="304" y="154"/>
                    </a:lnTo>
                    <a:lnTo>
                      <a:pt x="316" y="132"/>
                    </a:lnTo>
                    <a:lnTo>
                      <a:pt x="337" y="134"/>
                    </a:lnTo>
                    <a:lnTo>
                      <a:pt x="350" y="151"/>
                    </a:lnTo>
                    <a:lnTo>
                      <a:pt x="347" y="168"/>
                    </a:lnTo>
                    <a:lnTo>
                      <a:pt x="308" y="172"/>
                    </a:lnTo>
                    <a:lnTo>
                      <a:pt x="308" y="189"/>
                    </a:lnTo>
                    <a:lnTo>
                      <a:pt x="308" y="202"/>
                    </a:lnTo>
                    <a:lnTo>
                      <a:pt x="292" y="221"/>
                    </a:lnTo>
                    <a:lnTo>
                      <a:pt x="304" y="240"/>
                    </a:lnTo>
                    <a:lnTo>
                      <a:pt x="337" y="262"/>
                    </a:lnTo>
                    <a:lnTo>
                      <a:pt x="338" y="288"/>
                    </a:lnTo>
                    <a:lnTo>
                      <a:pt x="405" y="295"/>
                    </a:lnTo>
                    <a:lnTo>
                      <a:pt x="405" y="330"/>
                    </a:lnTo>
                    <a:lnTo>
                      <a:pt x="391" y="348"/>
                    </a:lnTo>
                    <a:lnTo>
                      <a:pt x="400" y="366"/>
                    </a:lnTo>
                    <a:lnTo>
                      <a:pt x="393" y="377"/>
                    </a:lnTo>
                    <a:lnTo>
                      <a:pt x="367" y="381"/>
                    </a:lnTo>
                    <a:lnTo>
                      <a:pt x="356" y="397"/>
                    </a:lnTo>
                    <a:lnTo>
                      <a:pt x="359" y="434"/>
                    </a:lnTo>
                    <a:lnTo>
                      <a:pt x="326" y="481"/>
                    </a:lnTo>
                    <a:lnTo>
                      <a:pt x="321" y="487"/>
                    </a:lnTo>
                    <a:lnTo>
                      <a:pt x="302" y="469"/>
                    </a:lnTo>
                    <a:lnTo>
                      <a:pt x="256" y="469"/>
                    </a:lnTo>
                    <a:lnTo>
                      <a:pt x="235" y="447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201" y="450"/>
                    </a:lnTo>
                    <a:lnTo>
                      <a:pt x="199" y="440"/>
                    </a:lnTo>
                    <a:lnTo>
                      <a:pt x="185" y="436"/>
                    </a:lnTo>
                    <a:lnTo>
                      <a:pt x="141" y="460"/>
                    </a:lnTo>
                    <a:lnTo>
                      <a:pt x="100" y="381"/>
                    </a:lnTo>
                    <a:lnTo>
                      <a:pt x="113" y="356"/>
                    </a:lnTo>
                    <a:lnTo>
                      <a:pt x="108" y="348"/>
                    </a:lnTo>
                    <a:lnTo>
                      <a:pt x="86" y="341"/>
                    </a:lnTo>
                    <a:lnTo>
                      <a:pt x="50" y="320"/>
                    </a:lnTo>
                    <a:lnTo>
                      <a:pt x="65" y="288"/>
                    </a:lnTo>
                    <a:lnTo>
                      <a:pt x="86" y="277"/>
                    </a:lnTo>
                    <a:lnTo>
                      <a:pt x="91" y="253"/>
                    </a:lnTo>
                    <a:lnTo>
                      <a:pt x="82" y="209"/>
                    </a:lnTo>
                    <a:lnTo>
                      <a:pt x="77" y="204"/>
                    </a:lnTo>
                    <a:lnTo>
                      <a:pt x="56" y="226"/>
                    </a:lnTo>
                    <a:lnTo>
                      <a:pt x="24" y="200"/>
                    </a:lnTo>
                    <a:lnTo>
                      <a:pt x="0" y="170"/>
                    </a:lnTo>
                    <a:lnTo>
                      <a:pt x="24" y="151"/>
                    </a:lnTo>
                    <a:lnTo>
                      <a:pt x="29" y="120"/>
                    </a:lnTo>
                    <a:lnTo>
                      <a:pt x="45" y="110"/>
                    </a:lnTo>
                    <a:lnTo>
                      <a:pt x="43" y="67"/>
                    </a:lnTo>
                    <a:lnTo>
                      <a:pt x="53" y="59"/>
                    </a:lnTo>
                    <a:lnTo>
                      <a:pt x="74" y="72"/>
                    </a:lnTo>
                    <a:lnTo>
                      <a:pt x="86" y="90"/>
                    </a:lnTo>
                    <a:lnTo>
                      <a:pt x="113" y="72"/>
                    </a:lnTo>
                    <a:lnTo>
                      <a:pt x="122" y="62"/>
                    </a:lnTo>
                    <a:lnTo>
                      <a:pt x="117" y="41"/>
                    </a:lnTo>
                    <a:lnTo>
                      <a:pt x="86" y="24"/>
                    </a:lnTo>
                    <a:lnTo>
                      <a:pt x="80" y="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0" name="Freeform 16"/>
              <p:cNvSpPr>
                <a:spLocks noChangeArrowheads="1"/>
              </p:cNvSpPr>
              <p:nvPr/>
            </p:nvSpPr>
            <p:spPr bwMode="auto">
              <a:xfrm>
                <a:off x="2153" y="1119"/>
                <a:ext cx="42" cy="39"/>
              </a:xfrm>
              <a:custGeom>
                <a:avLst/>
                <a:gdLst>
                  <a:gd name="T0" fmla="*/ 29 w 73"/>
                  <a:gd name="T1" fmla="*/ 75 h 76"/>
                  <a:gd name="T2" fmla="*/ 0 w 73"/>
                  <a:gd name="T3" fmla="*/ 50 h 76"/>
                  <a:gd name="T4" fmla="*/ 12 w 73"/>
                  <a:gd name="T5" fmla="*/ 33 h 76"/>
                  <a:gd name="T6" fmla="*/ 24 w 73"/>
                  <a:gd name="T7" fmla="*/ 0 h 76"/>
                  <a:gd name="T8" fmla="*/ 56 w 73"/>
                  <a:gd name="T9" fmla="*/ 13 h 76"/>
                  <a:gd name="T10" fmla="*/ 72 w 73"/>
                  <a:gd name="T11" fmla="*/ 35 h 76"/>
                  <a:gd name="T12" fmla="*/ 60 w 73"/>
                  <a:gd name="T13" fmla="*/ 50 h 76"/>
                  <a:gd name="T14" fmla="*/ 29 w 73"/>
                  <a:gd name="T15" fmla="*/ 75 h 76"/>
                  <a:gd name="T16" fmla="*/ 29 w 73"/>
                  <a:gd name="T17" fmla="*/ 75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76"/>
                  <a:gd name="T29" fmla="*/ 73 w 73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76">
                    <a:moveTo>
                      <a:pt x="29" y="75"/>
                    </a:moveTo>
                    <a:lnTo>
                      <a:pt x="0" y="50"/>
                    </a:lnTo>
                    <a:lnTo>
                      <a:pt x="12" y="33"/>
                    </a:lnTo>
                    <a:lnTo>
                      <a:pt x="24" y="0"/>
                    </a:lnTo>
                    <a:lnTo>
                      <a:pt x="56" y="13"/>
                    </a:lnTo>
                    <a:lnTo>
                      <a:pt x="72" y="35"/>
                    </a:lnTo>
                    <a:lnTo>
                      <a:pt x="60" y="50"/>
                    </a:lnTo>
                    <a:lnTo>
                      <a:pt x="29" y="75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1" name="Freeform 17"/>
              <p:cNvSpPr>
                <a:spLocks noChangeArrowheads="1"/>
              </p:cNvSpPr>
              <p:nvPr/>
            </p:nvSpPr>
            <p:spPr bwMode="auto">
              <a:xfrm>
                <a:off x="1905" y="964"/>
                <a:ext cx="282" cy="196"/>
              </a:xfrm>
              <a:custGeom>
                <a:avLst/>
                <a:gdLst>
                  <a:gd name="T0" fmla="*/ 444 w 478"/>
                  <a:gd name="T1" fmla="*/ 304 h 385"/>
                  <a:gd name="T2" fmla="*/ 433 w 478"/>
                  <a:gd name="T3" fmla="*/ 337 h 385"/>
                  <a:gd name="T4" fmla="*/ 420 w 478"/>
                  <a:gd name="T5" fmla="*/ 355 h 385"/>
                  <a:gd name="T6" fmla="*/ 394 w 478"/>
                  <a:gd name="T7" fmla="*/ 384 h 385"/>
                  <a:gd name="T8" fmla="*/ 356 w 478"/>
                  <a:gd name="T9" fmla="*/ 377 h 385"/>
                  <a:gd name="T10" fmla="*/ 326 w 478"/>
                  <a:gd name="T11" fmla="*/ 359 h 385"/>
                  <a:gd name="T12" fmla="*/ 308 w 478"/>
                  <a:gd name="T13" fmla="*/ 369 h 385"/>
                  <a:gd name="T14" fmla="*/ 242 w 478"/>
                  <a:gd name="T15" fmla="*/ 362 h 385"/>
                  <a:gd name="T16" fmla="*/ 241 w 478"/>
                  <a:gd name="T17" fmla="*/ 335 h 385"/>
                  <a:gd name="T18" fmla="*/ 208 w 478"/>
                  <a:gd name="T19" fmla="*/ 313 h 385"/>
                  <a:gd name="T20" fmla="*/ 196 w 478"/>
                  <a:gd name="T21" fmla="*/ 294 h 385"/>
                  <a:gd name="T22" fmla="*/ 212 w 478"/>
                  <a:gd name="T23" fmla="*/ 275 h 385"/>
                  <a:gd name="T24" fmla="*/ 212 w 478"/>
                  <a:gd name="T25" fmla="*/ 262 h 385"/>
                  <a:gd name="T26" fmla="*/ 212 w 478"/>
                  <a:gd name="T27" fmla="*/ 245 h 385"/>
                  <a:gd name="T28" fmla="*/ 251 w 478"/>
                  <a:gd name="T29" fmla="*/ 241 h 385"/>
                  <a:gd name="T30" fmla="*/ 253 w 478"/>
                  <a:gd name="T31" fmla="*/ 224 h 385"/>
                  <a:gd name="T32" fmla="*/ 241 w 478"/>
                  <a:gd name="T33" fmla="*/ 207 h 385"/>
                  <a:gd name="T34" fmla="*/ 220 w 478"/>
                  <a:gd name="T35" fmla="*/ 205 h 385"/>
                  <a:gd name="T36" fmla="*/ 208 w 478"/>
                  <a:gd name="T37" fmla="*/ 227 h 385"/>
                  <a:gd name="T38" fmla="*/ 175 w 478"/>
                  <a:gd name="T39" fmla="*/ 220 h 385"/>
                  <a:gd name="T40" fmla="*/ 165 w 478"/>
                  <a:gd name="T41" fmla="*/ 202 h 385"/>
                  <a:gd name="T42" fmla="*/ 144 w 478"/>
                  <a:gd name="T43" fmla="*/ 190 h 385"/>
                  <a:gd name="T44" fmla="*/ 150 w 478"/>
                  <a:gd name="T45" fmla="*/ 142 h 385"/>
                  <a:gd name="T46" fmla="*/ 146 w 478"/>
                  <a:gd name="T47" fmla="*/ 134 h 385"/>
                  <a:gd name="T48" fmla="*/ 124 w 478"/>
                  <a:gd name="T49" fmla="*/ 139 h 385"/>
                  <a:gd name="T50" fmla="*/ 109 w 478"/>
                  <a:gd name="T51" fmla="*/ 125 h 385"/>
                  <a:gd name="T52" fmla="*/ 69 w 478"/>
                  <a:gd name="T53" fmla="*/ 114 h 385"/>
                  <a:gd name="T54" fmla="*/ 48 w 478"/>
                  <a:gd name="T55" fmla="*/ 92 h 385"/>
                  <a:gd name="T56" fmla="*/ 0 w 478"/>
                  <a:gd name="T57" fmla="*/ 72 h 385"/>
                  <a:gd name="T58" fmla="*/ 4 w 478"/>
                  <a:gd name="T59" fmla="*/ 50 h 385"/>
                  <a:gd name="T60" fmla="*/ 24 w 478"/>
                  <a:gd name="T61" fmla="*/ 41 h 385"/>
                  <a:gd name="T62" fmla="*/ 59 w 478"/>
                  <a:gd name="T63" fmla="*/ 72 h 385"/>
                  <a:gd name="T64" fmla="*/ 69 w 478"/>
                  <a:gd name="T65" fmla="*/ 72 h 385"/>
                  <a:gd name="T66" fmla="*/ 102 w 478"/>
                  <a:gd name="T67" fmla="*/ 68 h 385"/>
                  <a:gd name="T68" fmla="*/ 122 w 478"/>
                  <a:gd name="T69" fmla="*/ 53 h 385"/>
                  <a:gd name="T70" fmla="*/ 148 w 478"/>
                  <a:gd name="T71" fmla="*/ 74 h 385"/>
                  <a:gd name="T72" fmla="*/ 160 w 478"/>
                  <a:gd name="T73" fmla="*/ 55 h 385"/>
                  <a:gd name="T74" fmla="*/ 162 w 478"/>
                  <a:gd name="T75" fmla="*/ 43 h 385"/>
                  <a:gd name="T76" fmla="*/ 184 w 478"/>
                  <a:gd name="T77" fmla="*/ 31 h 385"/>
                  <a:gd name="T78" fmla="*/ 189 w 478"/>
                  <a:gd name="T79" fmla="*/ 4 h 385"/>
                  <a:gd name="T80" fmla="*/ 212 w 478"/>
                  <a:gd name="T81" fmla="*/ 0 h 385"/>
                  <a:gd name="T82" fmla="*/ 267 w 478"/>
                  <a:gd name="T83" fmla="*/ 36 h 385"/>
                  <a:gd name="T84" fmla="*/ 306 w 478"/>
                  <a:gd name="T85" fmla="*/ 53 h 385"/>
                  <a:gd name="T86" fmla="*/ 383 w 478"/>
                  <a:gd name="T87" fmla="*/ 178 h 385"/>
                  <a:gd name="T88" fmla="*/ 378 w 478"/>
                  <a:gd name="T89" fmla="*/ 192 h 385"/>
                  <a:gd name="T90" fmla="*/ 428 w 478"/>
                  <a:gd name="T91" fmla="*/ 216 h 385"/>
                  <a:gd name="T92" fmla="*/ 442 w 478"/>
                  <a:gd name="T93" fmla="*/ 238 h 385"/>
                  <a:gd name="T94" fmla="*/ 466 w 478"/>
                  <a:gd name="T95" fmla="*/ 249 h 385"/>
                  <a:gd name="T96" fmla="*/ 477 w 478"/>
                  <a:gd name="T97" fmla="*/ 270 h 385"/>
                  <a:gd name="T98" fmla="*/ 462 w 478"/>
                  <a:gd name="T99" fmla="*/ 277 h 385"/>
                  <a:gd name="T100" fmla="*/ 438 w 478"/>
                  <a:gd name="T101" fmla="*/ 269 h 385"/>
                  <a:gd name="T102" fmla="*/ 400 w 478"/>
                  <a:gd name="T103" fmla="*/ 269 h 385"/>
                  <a:gd name="T104" fmla="*/ 368 w 478"/>
                  <a:gd name="T105" fmla="*/ 258 h 385"/>
                  <a:gd name="T106" fmla="*/ 354 w 478"/>
                  <a:gd name="T107" fmla="*/ 269 h 385"/>
                  <a:gd name="T108" fmla="*/ 385 w 478"/>
                  <a:gd name="T109" fmla="*/ 277 h 385"/>
                  <a:gd name="T110" fmla="*/ 416 w 478"/>
                  <a:gd name="T111" fmla="*/ 291 h 385"/>
                  <a:gd name="T112" fmla="*/ 444 w 478"/>
                  <a:gd name="T113" fmla="*/ 304 h 385"/>
                  <a:gd name="T114" fmla="*/ 444 w 478"/>
                  <a:gd name="T115" fmla="*/ 304 h 3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78"/>
                  <a:gd name="T175" fmla="*/ 0 h 385"/>
                  <a:gd name="T176" fmla="*/ 478 w 478"/>
                  <a:gd name="T177" fmla="*/ 385 h 3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78" h="385">
                    <a:moveTo>
                      <a:pt x="444" y="304"/>
                    </a:moveTo>
                    <a:lnTo>
                      <a:pt x="433" y="337"/>
                    </a:lnTo>
                    <a:lnTo>
                      <a:pt x="420" y="355"/>
                    </a:lnTo>
                    <a:lnTo>
                      <a:pt x="394" y="384"/>
                    </a:lnTo>
                    <a:lnTo>
                      <a:pt x="356" y="377"/>
                    </a:lnTo>
                    <a:lnTo>
                      <a:pt x="326" y="359"/>
                    </a:lnTo>
                    <a:lnTo>
                      <a:pt x="308" y="369"/>
                    </a:lnTo>
                    <a:lnTo>
                      <a:pt x="242" y="362"/>
                    </a:lnTo>
                    <a:lnTo>
                      <a:pt x="241" y="335"/>
                    </a:lnTo>
                    <a:lnTo>
                      <a:pt x="208" y="313"/>
                    </a:lnTo>
                    <a:lnTo>
                      <a:pt x="196" y="294"/>
                    </a:lnTo>
                    <a:lnTo>
                      <a:pt x="212" y="275"/>
                    </a:lnTo>
                    <a:lnTo>
                      <a:pt x="212" y="262"/>
                    </a:lnTo>
                    <a:lnTo>
                      <a:pt x="212" y="245"/>
                    </a:lnTo>
                    <a:lnTo>
                      <a:pt x="251" y="241"/>
                    </a:lnTo>
                    <a:lnTo>
                      <a:pt x="253" y="224"/>
                    </a:lnTo>
                    <a:lnTo>
                      <a:pt x="241" y="207"/>
                    </a:lnTo>
                    <a:lnTo>
                      <a:pt x="220" y="205"/>
                    </a:lnTo>
                    <a:lnTo>
                      <a:pt x="208" y="227"/>
                    </a:lnTo>
                    <a:lnTo>
                      <a:pt x="175" y="220"/>
                    </a:lnTo>
                    <a:lnTo>
                      <a:pt x="165" y="202"/>
                    </a:lnTo>
                    <a:lnTo>
                      <a:pt x="144" y="190"/>
                    </a:lnTo>
                    <a:lnTo>
                      <a:pt x="150" y="142"/>
                    </a:lnTo>
                    <a:lnTo>
                      <a:pt x="146" y="134"/>
                    </a:lnTo>
                    <a:lnTo>
                      <a:pt x="124" y="139"/>
                    </a:lnTo>
                    <a:lnTo>
                      <a:pt x="109" y="125"/>
                    </a:lnTo>
                    <a:lnTo>
                      <a:pt x="69" y="114"/>
                    </a:lnTo>
                    <a:lnTo>
                      <a:pt x="48" y="92"/>
                    </a:lnTo>
                    <a:lnTo>
                      <a:pt x="0" y="72"/>
                    </a:lnTo>
                    <a:lnTo>
                      <a:pt x="4" y="50"/>
                    </a:lnTo>
                    <a:lnTo>
                      <a:pt x="24" y="41"/>
                    </a:lnTo>
                    <a:lnTo>
                      <a:pt x="59" y="72"/>
                    </a:lnTo>
                    <a:lnTo>
                      <a:pt x="69" y="72"/>
                    </a:lnTo>
                    <a:lnTo>
                      <a:pt x="102" y="68"/>
                    </a:lnTo>
                    <a:lnTo>
                      <a:pt x="122" y="53"/>
                    </a:lnTo>
                    <a:lnTo>
                      <a:pt x="148" y="74"/>
                    </a:lnTo>
                    <a:lnTo>
                      <a:pt x="160" y="55"/>
                    </a:lnTo>
                    <a:lnTo>
                      <a:pt x="162" y="43"/>
                    </a:lnTo>
                    <a:lnTo>
                      <a:pt x="184" y="31"/>
                    </a:lnTo>
                    <a:lnTo>
                      <a:pt x="189" y="4"/>
                    </a:lnTo>
                    <a:lnTo>
                      <a:pt x="212" y="0"/>
                    </a:lnTo>
                    <a:lnTo>
                      <a:pt x="267" y="36"/>
                    </a:lnTo>
                    <a:lnTo>
                      <a:pt x="306" y="53"/>
                    </a:lnTo>
                    <a:lnTo>
                      <a:pt x="383" y="178"/>
                    </a:lnTo>
                    <a:lnTo>
                      <a:pt x="378" y="192"/>
                    </a:lnTo>
                    <a:lnTo>
                      <a:pt x="428" y="216"/>
                    </a:lnTo>
                    <a:lnTo>
                      <a:pt x="442" y="238"/>
                    </a:lnTo>
                    <a:lnTo>
                      <a:pt x="466" y="249"/>
                    </a:lnTo>
                    <a:lnTo>
                      <a:pt x="477" y="270"/>
                    </a:lnTo>
                    <a:lnTo>
                      <a:pt x="462" y="277"/>
                    </a:lnTo>
                    <a:lnTo>
                      <a:pt x="438" y="269"/>
                    </a:lnTo>
                    <a:lnTo>
                      <a:pt x="400" y="269"/>
                    </a:lnTo>
                    <a:lnTo>
                      <a:pt x="368" y="258"/>
                    </a:lnTo>
                    <a:lnTo>
                      <a:pt x="354" y="269"/>
                    </a:lnTo>
                    <a:lnTo>
                      <a:pt x="385" y="277"/>
                    </a:lnTo>
                    <a:lnTo>
                      <a:pt x="416" y="291"/>
                    </a:lnTo>
                    <a:lnTo>
                      <a:pt x="444" y="304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2" name="Freeform 18"/>
              <p:cNvSpPr>
                <a:spLocks noChangeArrowheads="1"/>
              </p:cNvSpPr>
              <p:nvPr/>
            </p:nvSpPr>
            <p:spPr bwMode="auto">
              <a:xfrm>
                <a:off x="1550" y="1094"/>
                <a:ext cx="383" cy="211"/>
              </a:xfrm>
              <a:custGeom>
                <a:avLst/>
                <a:gdLst>
                  <a:gd name="T0" fmla="*/ 90 w 654"/>
                  <a:gd name="T1" fmla="*/ 380 h 411"/>
                  <a:gd name="T2" fmla="*/ 166 w 654"/>
                  <a:gd name="T3" fmla="*/ 361 h 411"/>
                  <a:gd name="T4" fmla="*/ 171 w 654"/>
                  <a:gd name="T5" fmla="*/ 322 h 411"/>
                  <a:gd name="T6" fmla="*/ 282 w 654"/>
                  <a:gd name="T7" fmla="*/ 317 h 411"/>
                  <a:gd name="T8" fmla="*/ 335 w 654"/>
                  <a:gd name="T9" fmla="*/ 353 h 411"/>
                  <a:gd name="T10" fmla="*/ 380 w 654"/>
                  <a:gd name="T11" fmla="*/ 329 h 411"/>
                  <a:gd name="T12" fmla="*/ 401 w 654"/>
                  <a:gd name="T13" fmla="*/ 353 h 411"/>
                  <a:gd name="T14" fmla="*/ 433 w 654"/>
                  <a:gd name="T15" fmla="*/ 315 h 411"/>
                  <a:gd name="T16" fmla="*/ 444 w 654"/>
                  <a:gd name="T17" fmla="*/ 361 h 411"/>
                  <a:gd name="T18" fmla="*/ 473 w 654"/>
                  <a:gd name="T19" fmla="*/ 380 h 411"/>
                  <a:gd name="T20" fmla="*/ 528 w 654"/>
                  <a:gd name="T21" fmla="*/ 346 h 411"/>
                  <a:gd name="T22" fmla="*/ 617 w 654"/>
                  <a:gd name="T23" fmla="*/ 291 h 411"/>
                  <a:gd name="T24" fmla="*/ 611 w 654"/>
                  <a:gd name="T25" fmla="*/ 200 h 411"/>
                  <a:gd name="T26" fmla="*/ 619 w 654"/>
                  <a:gd name="T27" fmla="*/ 168 h 411"/>
                  <a:gd name="T28" fmla="*/ 561 w 654"/>
                  <a:gd name="T29" fmla="*/ 139 h 411"/>
                  <a:gd name="T30" fmla="*/ 519 w 654"/>
                  <a:gd name="T31" fmla="*/ 139 h 411"/>
                  <a:gd name="T32" fmla="*/ 458 w 654"/>
                  <a:gd name="T33" fmla="*/ 117 h 411"/>
                  <a:gd name="T34" fmla="*/ 425 w 654"/>
                  <a:gd name="T35" fmla="*/ 79 h 411"/>
                  <a:gd name="T36" fmla="*/ 392 w 654"/>
                  <a:gd name="T37" fmla="*/ 77 h 411"/>
                  <a:gd name="T38" fmla="*/ 320 w 654"/>
                  <a:gd name="T39" fmla="*/ 77 h 411"/>
                  <a:gd name="T40" fmla="*/ 188 w 654"/>
                  <a:gd name="T41" fmla="*/ 0 h 411"/>
                  <a:gd name="T42" fmla="*/ 160 w 654"/>
                  <a:gd name="T43" fmla="*/ 9 h 411"/>
                  <a:gd name="T44" fmla="*/ 78 w 654"/>
                  <a:gd name="T45" fmla="*/ 9 h 411"/>
                  <a:gd name="T46" fmla="*/ 90 w 654"/>
                  <a:gd name="T47" fmla="*/ 38 h 411"/>
                  <a:gd name="T48" fmla="*/ 126 w 654"/>
                  <a:gd name="T49" fmla="*/ 48 h 411"/>
                  <a:gd name="T50" fmla="*/ 85 w 654"/>
                  <a:gd name="T51" fmla="*/ 77 h 411"/>
                  <a:gd name="T52" fmla="*/ 85 w 654"/>
                  <a:gd name="T53" fmla="*/ 112 h 411"/>
                  <a:gd name="T54" fmla="*/ 109 w 654"/>
                  <a:gd name="T55" fmla="*/ 147 h 411"/>
                  <a:gd name="T56" fmla="*/ 138 w 654"/>
                  <a:gd name="T57" fmla="*/ 225 h 411"/>
                  <a:gd name="T58" fmla="*/ 118 w 654"/>
                  <a:gd name="T59" fmla="*/ 238 h 411"/>
                  <a:gd name="T60" fmla="*/ 17 w 654"/>
                  <a:gd name="T61" fmla="*/ 278 h 411"/>
                  <a:gd name="T62" fmla="*/ 13 w 654"/>
                  <a:gd name="T63" fmla="*/ 313 h 411"/>
                  <a:gd name="T64" fmla="*/ 33 w 654"/>
                  <a:gd name="T65" fmla="*/ 355 h 411"/>
                  <a:gd name="T66" fmla="*/ 76 w 654"/>
                  <a:gd name="T67" fmla="*/ 410 h 4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54"/>
                  <a:gd name="T103" fmla="*/ 0 h 411"/>
                  <a:gd name="T104" fmla="*/ 654 w 654"/>
                  <a:gd name="T105" fmla="*/ 411 h 4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54" h="411">
                    <a:moveTo>
                      <a:pt x="76" y="410"/>
                    </a:moveTo>
                    <a:lnTo>
                      <a:pt x="90" y="380"/>
                    </a:lnTo>
                    <a:lnTo>
                      <a:pt x="129" y="346"/>
                    </a:lnTo>
                    <a:lnTo>
                      <a:pt x="166" y="361"/>
                    </a:lnTo>
                    <a:lnTo>
                      <a:pt x="190" y="346"/>
                    </a:lnTo>
                    <a:lnTo>
                      <a:pt x="171" y="322"/>
                    </a:lnTo>
                    <a:lnTo>
                      <a:pt x="181" y="310"/>
                    </a:lnTo>
                    <a:lnTo>
                      <a:pt x="282" y="317"/>
                    </a:lnTo>
                    <a:lnTo>
                      <a:pt x="317" y="342"/>
                    </a:lnTo>
                    <a:lnTo>
                      <a:pt x="335" y="353"/>
                    </a:lnTo>
                    <a:lnTo>
                      <a:pt x="361" y="335"/>
                    </a:lnTo>
                    <a:lnTo>
                      <a:pt x="380" y="329"/>
                    </a:lnTo>
                    <a:lnTo>
                      <a:pt x="385" y="353"/>
                    </a:lnTo>
                    <a:lnTo>
                      <a:pt x="401" y="353"/>
                    </a:lnTo>
                    <a:lnTo>
                      <a:pt x="411" y="337"/>
                    </a:lnTo>
                    <a:lnTo>
                      <a:pt x="433" y="315"/>
                    </a:lnTo>
                    <a:lnTo>
                      <a:pt x="444" y="330"/>
                    </a:lnTo>
                    <a:lnTo>
                      <a:pt x="444" y="361"/>
                    </a:lnTo>
                    <a:lnTo>
                      <a:pt x="454" y="375"/>
                    </a:lnTo>
                    <a:lnTo>
                      <a:pt x="473" y="380"/>
                    </a:lnTo>
                    <a:lnTo>
                      <a:pt x="495" y="357"/>
                    </a:lnTo>
                    <a:lnTo>
                      <a:pt x="528" y="346"/>
                    </a:lnTo>
                    <a:lnTo>
                      <a:pt x="588" y="289"/>
                    </a:lnTo>
                    <a:lnTo>
                      <a:pt x="617" y="291"/>
                    </a:lnTo>
                    <a:lnTo>
                      <a:pt x="653" y="279"/>
                    </a:lnTo>
                    <a:lnTo>
                      <a:pt x="611" y="200"/>
                    </a:lnTo>
                    <a:lnTo>
                      <a:pt x="624" y="176"/>
                    </a:lnTo>
                    <a:lnTo>
                      <a:pt x="619" y="168"/>
                    </a:lnTo>
                    <a:lnTo>
                      <a:pt x="598" y="161"/>
                    </a:lnTo>
                    <a:lnTo>
                      <a:pt x="561" y="139"/>
                    </a:lnTo>
                    <a:lnTo>
                      <a:pt x="543" y="127"/>
                    </a:lnTo>
                    <a:lnTo>
                      <a:pt x="519" y="139"/>
                    </a:lnTo>
                    <a:lnTo>
                      <a:pt x="492" y="117"/>
                    </a:lnTo>
                    <a:lnTo>
                      <a:pt x="458" y="117"/>
                    </a:lnTo>
                    <a:lnTo>
                      <a:pt x="432" y="101"/>
                    </a:lnTo>
                    <a:lnTo>
                      <a:pt x="425" y="79"/>
                    </a:lnTo>
                    <a:lnTo>
                      <a:pt x="411" y="66"/>
                    </a:lnTo>
                    <a:lnTo>
                      <a:pt x="392" y="77"/>
                    </a:lnTo>
                    <a:lnTo>
                      <a:pt x="375" y="69"/>
                    </a:lnTo>
                    <a:lnTo>
                      <a:pt x="320" y="77"/>
                    </a:lnTo>
                    <a:lnTo>
                      <a:pt x="260" y="64"/>
                    </a:lnTo>
                    <a:lnTo>
                      <a:pt x="188" y="0"/>
                    </a:lnTo>
                    <a:lnTo>
                      <a:pt x="169" y="16"/>
                    </a:lnTo>
                    <a:lnTo>
                      <a:pt x="160" y="9"/>
                    </a:lnTo>
                    <a:lnTo>
                      <a:pt x="145" y="9"/>
                    </a:lnTo>
                    <a:lnTo>
                      <a:pt x="78" y="9"/>
                    </a:lnTo>
                    <a:lnTo>
                      <a:pt x="69" y="17"/>
                    </a:lnTo>
                    <a:lnTo>
                      <a:pt x="90" y="38"/>
                    </a:lnTo>
                    <a:lnTo>
                      <a:pt x="109" y="42"/>
                    </a:lnTo>
                    <a:lnTo>
                      <a:pt x="126" y="48"/>
                    </a:lnTo>
                    <a:lnTo>
                      <a:pt x="118" y="62"/>
                    </a:lnTo>
                    <a:lnTo>
                      <a:pt x="85" y="77"/>
                    </a:lnTo>
                    <a:lnTo>
                      <a:pt x="78" y="103"/>
                    </a:lnTo>
                    <a:lnTo>
                      <a:pt x="85" y="112"/>
                    </a:lnTo>
                    <a:lnTo>
                      <a:pt x="90" y="146"/>
                    </a:lnTo>
                    <a:lnTo>
                      <a:pt x="109" y="147"/>
                    </a:lnTo>
                    <a:lnTo>
                      <a:pt x="129" y="173"/>
                    </a:lnTo>
                    <a:lnTo>
                      <a:pt x="138" y="225"/>
                    </a:lnTo>
                    <a:lnTo>
                      <a:pt x="131" y="243"/>
                    </a:lnTo>
                    <a:lnTo>
                      <a:pt x="118" y="238"/>
                    </a:lnTo>
                    <a:lnTo>
                      <a:pt x="81" y="267"/>
                    </a:lnTo>
                    <a:lnTo>
                      <a:pt x="17" y="278"/>
                    </a:lnTo>
                    <a:lnTo>
                      <a:pt x="0" y="295"/>
                    </a:lnTo>
                    <a:lnTo>
                      <a:pt x="13" y="313"/>
                    </a:lnTo>
                    <a:lnTo>
                      <a:pt x="16" y="351"/>
                    </a:lnTo>
                    <a:lnTo>
                      <a:pt x="33" y="355"/>
                    </a:lnTo>
                    <a:lnTo>
                      <a:pt x="76" y="410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3" name="Freeform 19"/>
              <p:cNvSpPr>
                <a:spLocks noChangeArrowheads="1"/>
              </p:cNvSpPr>
              <p:nvPr/>
            </p:nvSpPr>
            <p:spPr bwMode="auto">
              <a:xfrm>
                <a:off x="1015" y="1062"/>
                <a:ext cx="615" cy="412"/>
              </a:xfrm>
              <a:custGeom>
                <a:avLst/>
                <a:gdLst>
                  <a:gd name="T0" fmla="*/ 409 w 1051"/>
                  <a:gd name="T1" fmla="*/ 67 h 799"/>
                  <a:gd name="T2" fmla="*/ 392 w 1051"/>
                  <a:gd name="T3" fmla="*/ 24 h 799"/>
                  <a:gd name="T4" fmla="*/ 459 w 1051"/>
                  <a:gd name="T5" fmla="*/ 0 h 799"/>
                  <a:gd name="T6" fmla="*/ 471 w 1051"/>
                  <a:gd name="T7" fmla="*/ 46 h 799"/>
                  <a:gd name="T8" fmla="*/ 533 w 1051"/>
                  <a:gd name="T9" fmla="*/ 99 h 799"/>
                  <a:gd name="T10" fmla="*/ 565 w 1051"/>
                  <a:gd name="T11" fmla="*/ 99 h 799"/>
                  <a:gd name="T12" fmla="*/ 591 w 1051"/>
                  <a:gd name="T13" fmla="*/ 149 h 799"/>
                  <a:gd name="T14" fmla="*/ 657 w 1051"/>
                  <a:gd name="T15" fmla="*/ 142 h 799"/>
                  <a:gd name="T16" fmla="*/ 688 w 1051"/>
                  <a:gd name="T17" fmla="*/ 118 h 799"/>
                  <a:gd name="T18" fmla="*/ 708 w 1051"/>
                  <a:gd name="T19" fmla="*/ 142 h 799"/>
                  <a:gd name="T20" fmla="*/ 780 w 1051"/>
                  <a:gd name="T21" fmla="*/ 133 h 799"/>
                  <a:gd name="T22" fmla="*/ 793 w 1051"/>
                  <a:gd name="T23" fmla="*/ 154 h 799"/>
                  <a:gd name="T24" fmla="*/ 868 w 1051"/>
                  <a:gd name="T25" fmla="*/ 184 h 799"/>
                  <a:gd name="T26" fmla="*/ 957 w 1051"/>
                  <a:gd name="T27" fmla="*/ 195 h 799"/>
                  <a:gd name="T28" fmla="*/ 1001 w 1051"/>
                  <a:gd name="T29" fmla="*/ 207 h 799"/>
                  <a:gd name="T30" fmla="*/ 1040 w 1051"/>
                  <a:gd name="T31" fmla="*/ 234 h 799"/>
                  <a:gd name="T32" fmla="*/ 1043 w 1051"/>
                  <a:gd name="T33" fmla="*/ 304 h 799"/>
                  <a:gd name="T34" fmla="*/ 992 w 1051"/>
                  <a:gd name="T35" fmla="*/ 328 h 799"/>
                  <a:gd name="T36" fmla="*/ 911 w 1051"/>
                  <a:gd name="T37" fmla="*/ 356 h 799"/>
                  <a:gd name="T38" fmla="*/ 927 w 1051"/>
                  <a:gd name="T39" fmla="*/ 412 h 799"/>
                  <a:gd name="T40" fmla="*/ 988 w 1051"/>
                  <a:gd name="T41" fmla="*/ 470 h 799"/>
                  <a:gd name="T42" fmla="*/ 961 w 1051"/>
                  <a:gd name="T43" fmla="*/ 566 h 799"/>
                  <a:gd name="T44" fmla="*/ 911 w 1051"/>
                  <a:gd name="T45" fmla="*/ 506 h 799"/>
                  <a:gd name="T46" fmla="*/ 892 w 1051"/>
                  <a:gd name="T47" fmla="*/ 482 h 799"/>
                  <a:gd name="T48" fmla="*/ 839 w 1051"/>
                  <a:gd name="T49" fmla="*/ 473 h 799"/>
                  <a:gd name="T50" fmla="*/ 796 w 1051"/>
                  <a:gd name="T51" fmla="*/ 513 h 799"/>
                  <a:gd name="T52" fmla="*/ 762 w 1051"/>
                  <a:gd name="T53" fmla="*/ 537 h 799"/>
                  <a:gd name="T54" fmla="*/ 712 w 1051"/>
                  <a:gd name="T55" fmla="*/ 526 h 799"/>
                  <a:gd name="T56" fmla="*/ 688 w 1051"/>
                  <a:gd name="T57" fmla="*/ 568 h 799"/>
                  <a:gd name="T58" fmla="*/ 746 w 1051"/>
                  <a:gd name="T59" fmla="*/ 614 h 799"/>
                  <a:gd name="T60" fmla="*/ 659 w 1051"/>
                  <a:gd name="T61" fmla="*/ 626 h 799"/>
                  <a:gd name="T62" fmla="*/ 633 w 1051"/>
                  <a:gd name="T63" fmla="*/ 597 h 799"/>
                  <a:gd name="T64" fmla="*/ 578 w 1051"/>
                  <a:gd name="T65" fmla="*/ 605 h 799"/>
                  <a:gd name="T66" fmla="*/ 565 w 1051"/>
                  <a:gd name="T67" fmla="*/ 564 h 799"/>
                  <a:gd name="T68" fmla="*/ 535 w 1051"/>
                  <a:gd name="T69" fmla="*/ 542 h 799"/>
                  <a:gd name="T70" fmla="*/ 530 w 1051"/>
                  <a:gd name="T71" fmla="*/ 573 h 799"/>
                  <a:gd name="T72" fmla="*/ 499 w 1051"/>
                  <a:gd name="T73" fmla="*/ 599 h 799"/>
                  <a:gd name="T74" fmla="*/ 451 w 1051"/>
                  <a:gd name="T75" fmla="*/ 682 h 799"/>
                  <a:gd name="T76" fmla="*/ 433 w 1051"/>
                  <a:gd name="T77" fmla="*/ 780 h 799"/>
                  <a:gd name="T78" fmla="*/ 368 w 1051"/>
                  <a:gd name="T79" fmla="*/ 798 h 799"/>
                  <a:gd name="T80" fmla="*/ 272 w 1051"/>
                  <a:gd name="T81" fmla="*/ 639 h 799"/>
                  <a:gd name="T82" fmla="*/ 217 w 1051"/>
                  <a:gd name="T83" fmla="*/ 610 h 799"/>
                  <a:gd name="T84" fmla="*/ 219 w 1051"/>
                  <a:gd name="T85" fmla="*/ 568 h 799"/>
                  <a:gd name="T86" fmla="*/ 171 w 1051"/>
                  <a:gd name="T87" fmla="*/ 573 h 799"/>
                  <a:gd name="T88" fmla="*/ 126 w 1051"/>
                  <a:gd name="T89" fmla="*/ 497 h 799"/>
                  <a:gd name="T90" fmla="*/ 118 w 1051"/>
                  <a:gd name="T91" fmla="*/ 350 h 799"/>
                  <a:gd name="T92" fmla="*/ 112 w 1051"/>
                  <a:gd name="T93" fmla="*/ 272 h 799"/>
                  <a:gd name="T94" fmla="*/ 0 w 1051"/>
                  <a:gd name="T95" fmla="*/ 131 h 799"/>
                  <a:gd name="T96" fmla="*/ 16 w 1051"/>
                  <a:gd name="T97" fmla="*/ 94 h 799"/>
                  <a:gd name="T98" fmla="*/ 164 w 1051"/>
                  <a:gd name="T99" fmla="*/ 99 h 799"/>
                  <a:gd name="T100" fmla="*/ 212 w 1051"/>
                  <a:gd name="T101" fmla="*/ 109 h 799"/>
                  <a:gd name="T102" fmla="*/ 291 w 1051"/>
                  <a:gd name="T103" fmla="*/ 147 h 799"/>
                  <a:gd name="T104" fmla="*/ 300 w 1051"/>
                  <a:gd name="T105" fmla="*/ 103 h 799"/>
                  <a:gd name="T106" fmla="*/ 348 w 1051"/>
                  <a:gd name="T107" fmla="*/ 111 h 799"/>
                  <a:gd name="T108" fmla="*/ 396 w 1051"/>
                  <a:gd name="T109" fmla="*/ 101 h 799"/>
                  <a:gd name="T110" fmla="*/ 396 w 1051"/>
                  <a:gd name="T111" fmla="*/ 99 h 79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1"/>
                  <a:gd name="T169" fmla="*/ 0 h 799"/>
                  <a:gd name="T170" fmla="*/ 1051 w 1051"/>
                  <a:gd name="T171" fmla="*/ 799 h 79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1" h="799">
                    <a:moveTo>
                      <a:pt x="396" y="99"/>
                    </a:moveTo>
                    <a:lnTo>
                      <a:pt x="409" y="67"/>
                    </a:lnTo>
                    <a:lnTo>
                      <a:pt x="394" y="50"/>
                    </a:lnTo>
                    <a:lnTo>
                      <a:pt x="392" y="24"/>
                    </a:lnTo>
                    <a:lnTo>
                      <a:pt x="447" y="0"/>
                    </a:lnTo>
                    <a:lnTo>
                      <a:pt x="459" y="0"/>
                    </a:lnTo>
                    <a:lnTo>
                      <a:pt x="468" y="19"/>
                    </a:lnTo>
                    <a:lnTo>
                      <a:pt x="471" y="46"/>
                    </a:lnTo>
                    <a:lnTo>
                      <a:pt x="497" y="63"/>
                    </a:lnTo>
                    <a:lnTo>
                      <a:pt x="533" y="99"/>
                    </a:lnTo>
                    <a:lnTo>
                      <a:pt x="552" y="85"/>
                    </a:lnTo>
                    <a:lnTo>
                      <a:pt x="565" y="99"/>
                    </a:lnTo>
                    <a:lnTo>
                      <a:pt x="569" y="133"/>
                    </a:lnTo>
                    <a:lnTo>
                      <a:pt x="591" y="149"/>
                    </a:lnTo>
                    <a:lnTo>
                      <a:pt x="648" y="154"/>
                    </a:lnTo>
                    <a:lnTo>
                      <a:pt x="657" y="142"/>
                    </a:lnTo>
                    <a:lnTo>
                      <a:pt x="655" y="127"/>
                    </a:lnTo>
                    <a:lnTo>
                      <a:pt x="688" y="118"/>
                    </a:lnTo>
                    <a:lnTo>
                      <a:pt x="705" y="123"/>
                    </a:lnTo>
                    <a:lnTo>
                      <a:pt x="708" y="142"/>
                    </a:lnTo>
                    <a:lnTo>
                      <a:pt x="722" y="145"/>
                    </a:lnTo>
                    <a:lnTo>
                      <a:pt x="780" y="133"/>
                    </a:lnTo>
                    <a:lnTo>
                      <a:pt x="791" y="138"/>
                    </a:lnTo>
                    <a:lnTo>
                      <a:pt x="793" y="154"/>
                    </a:lnTo>
                    <a:lnTo>
                      <a:pt x="817" y="160"/>
                    </a:lnTo>
                    <a:lnTo>
                      <a:pt x="868" y="184"/>
                    </a:lnTo>
                    <a:lnTo>
                      <a:pt x="896" y="173"/>
                    </a:lnTo>
                    <a:lnTo>
                      <a:pt x="957" y="195"/>
                    </a:lnTo>
                    <a:lnTo>
                      <a:pt x="971" y="213"/>
                    </a:lnTo>
                    <a:lnTo>
                      <a:pt x="1001" y="207"/>
                    </a:lnTo>
                    <a:lnTo>
                      <a:pt x="1021" y="208"/>
                    </a:lnTo>
                    <a:lnTo>
                      <a:pt x="1040" y="234"/>
                    </a:lnTo>
                    <a:lnTo>
                      <a:pt x="1050" y="286"/>
                    </a:lnTo>
                    <a:lnTo>
                      <a:pt x="1043" y="304"/>
                    </a:lnTo>
                    <a:lnTo>
                      <a:pt x="1030" y="299"/>
                    </a:lnTo>
                    <a:lnTo>
                      <a:pt x="992" y="328"/>
                    </a:lnTo>
                    <a:lnTo>
                      <a:pt x="928" y="339"/>
                    </a:lnTo>
                    <a:lnTo>
                      <a:pt x="911" y="356"/>
                    </a:lnTo>
                    <a:lnTo>
                      <a:pt x="925" y="374"/>
                    </a:lnTo>
                    <a:lnTo>
                      <a:pt x="927" y="412"/>
                    </a:lnTo>
                    <a:lnTo>
                      <a:pt x="944" y="416"/>
                    </a:lnTo>
                    <a:lnTo>
                      <a:pt x="988" y="470"/>
                    </a:lnTo>
                    <a:lnTo>
                      <a:pt x="990" y="544"/>
                    </a:lnTo>
                    <a:lnTo>
                      <a:pt x="961" y="566"/>
                    </a:lnTo>
                    <a:lnTo>
                      <a:pt x="935" y="540"/>
                    </a:lnTo>
                    <a:lnTo>
                      <a:pt x="911" y="506"/>
                    </a:lnTo>
                    <a:lnTo>
                      <a:pt x="909" y="487"/>
                    </a:lnTo>
                    <a:lnTo>
                      <a:pt x="892" y="482"/>
                    </a:lnTo>
                    <a:lnTo>
                      <a:pt x="872" y="489"/>
                    </a:lnTo>
                    <a:lnTo>
                      <a:pt x="839" y="473"/>
                    </a:lnTo>
                    <a:lnTo>
                      <a:pt x="823" y="511"/>
                    </a:lnTo>
                    <a:lnTo>
                      <a:pt x="796" y="513"/>
                    </a:lnTo>
                    <a:lnTo>
                      <a:pt x="775" y="544"/>
                    </a:lnTo>
                    <a:lnTo>
                      <a:pt x="762" y="537"/>
                    </a:lnTo>
                    <a:lnTo>
                      <a:pt x="743" y="544"/>
                    </a:lnTo>
                    <a:lnTo>
                      <a:pt x="712" y="526"/>
                    </a:lnTo>
                    <a:lnTo>
                      <a:pt x="688" y="555"/>
                    </a:lnTo>
                    <a:lnTo>
                      <a:pt x="688" y="568"/>
                    </a:lnTo>
                    <a:lnTo>
                      <a:pt x="736" y="595"/>
                    </a:lnTo>
                    <a:lnTo>
                      <a:pt x="746" y="614"/>
                    </a:lnTo>
                    <a:lnTo>
                      <a:pt x="712" y="627"/>
                    </a:lnTo>
                    <a:lnTo>
                      <a:pt x="659" y="626"/>
                    </a:lnTo>
                    <a:lnTo>
                      <a:pt x="653" y="603"/>
                    </a:lnTo>
                    <a:lnTo>
                      <a:pt x="633" y="597"/>
                    </a:lnTo>
                    <a:lnTo>
                      <a:pt x="600" y="617"/>
                    </a:lnTo>
                    <a:lnTo>
                      <a:pt x="578" y="605"/>
                    </a:lnTo>
                    <a:lnTo>
                      <a:pt x="576" y="576"/>
                    </a:lnTo>
                    <a:lnTo>
                      <a:pt x="565" y="564"/>
                    </a:lnTo>
                    <a:lnTo>
                      <a:pt x="565" y="548"/>
                    </a:lnTo>
                    <a:lnTo>
                      <a:pt x="535" y="542"/>
                    </a:lnTo>
                    <a:lnTo>
                      <a:pt x="526" y="550"/>
                    </a:lnTo>
                    <a:lnTo>
                      <a:pt x="530" y="573"/>
                    </a:lnTo>
                    <a:lnTo>
                      <a:pt x="506" y="583"/>
                    </a:lnTo>
                    <a:lnTo>
                      <a:pt x="499" y="599"/>
                    </a:lnTo>
                    <a:lnTo>
                      <a:pt x="506" y="619"/>
                    </a:lnTo>
                    <a:lnTo>
                      <a:pt x="451" y="682"/>
                    </a:lnTo>
                    <a:lnTo>
                      <a:pt x="459" y="757"/>
                    </a:lnTo>
                    <a:lnTo>
                      <a:pt x="433" y="780"/>
                    </a:lnTo>
                    <a:lnTo>
                      <a:pt x="420" y="766"/>
                    </a:lnTo>
                    <a:lnTo>
                      <a:pt x="368" y="798"/>
                    </a:lnTo>
                    <a:lnTo>
                      <a:pt x="348" y="786"/>
                    </a:lnTo>
                    <a:lnTo>
                      <a:pt x="272" y="639"/>
                    </a:lnTo>
                    <a:lnTo>
                      <a:pt x="241" y="617"/>
                    </a:lnTo>
                    <a:lnTo>
                      <a:pt x="217" y="610"/>
                    </a:lnTo>
                    <a:lnTo>
                      <a:pt x="205" y="590"/>
                    </a:lnTo>
                    <a:lnTo>
                      <a:pt x="219" y="568"/>
                    </a:lnTo>
                    <a:lnTo>
                      <a:pt x="197" y="550"/>
                    </a:lnTo>
                    <a:lnTo>
                      <a:pt x="171" y="573"/>
                    </a:lnTo>
                    <a:lnTo>
                      <a:pt x="145" y="576"/>
                    </a:lnTo>
                    <a:lnTo>
                      <a:pt x="126" y="497"/>
                    </a:lnTo>
                    <a:lnTo>
                      <a:pt x="122" y="477"/>
                    </a:lnTo>
                    <a:lnTo>
                      <a:pt x="118" y="350"/>
                    </a:lnTo>
                    <a:lnTo>
                      <a:pt x="93" y="286"/>
                    </a:lnTo>
                    <a:lnTo>
                      <a:pt x="112" y="272"/>
                    </a:lnTo>
                    <a:lnTo>
                      <a:pt x="61" y="180"/>
                    </a:lnTo>
                    <a:lnTo>
                      <a:pt x="0" y="131"/>
                    </a:lnTo>
                    <a:lnTo>
                      <a:pt x="9" y="103"/>
                    </a:lnTo>
                    <a:lnTo>
                      <a:pt x="16" y="94"/>
                    </a:lnTo>
                    <a:lnTo>
                      <a:pt x="105" y="80"/>
                    </a:lnTo>
                    <a:lnTo>
                      <a:pt x="164" y="99"/>
                    </a:lnTo>
                    <a:lnTo>
                      <a:pt x="199" y="87"/>
                    </a:lnTo>
                    <a:lnTo>
                      <a:pt x="212" y="109"/>
                    </a:lnTo>
                    <a:lnTo>
                      <a:pt x="256" y="154"/>
                    </a:lnTo>
                    <a:lnTo>
                      <a:pt x="291" y="147"/>
                    </a:lnTo>
                    <a:lnTo>
                      <a:pt x="291" y="120"/>
                    </a:lnTo>
                    <a:lnTo>
                      <a:pt x="300" y="103"/>
                    </a:lnTo>
                    <a:lnTo>
                      <a:pt x="335" y="89"/>
                    </a:lnTo>
                    <a:lnTo>
                      <a:pt x="348" y="111"/>
                    </a:lnTo>
                    <a:lnTo>
                      <a:pt x="368" y="96"/>
                    </a:lnTo>
                    <a:lnTo>
                      <a:pt x="396" y="101"/>
                    </a:lnTo>
                    <a:lnTo>
                      <a:pt x="396" y="99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4" name="Freeform 20"/>
              <p:cNvSpPr>
                <a:spLocks noChangeArrowheads="1"/>
              </p:cNvSpPr>
              <p:nvPr/>
            </p:nvSpPr>
            <p:spPr bwMode="auto">
              <a:xfrm>
                <a:off x="119" y="905"/>
                <a:ext cx="968" cy="465"/>
              </a:xfrm>
              <a:custGeom>
                <a:avLst/>
                <a:gdLst>
                  <a:gd name="T0" fmla="*/ 1005 w 1652"/>
                  <a:gd name="T1" fmla="*/ 860 h 902"/>
                  <a:gd name="T2" fmla="*/ 1031 w 1652"/>
                  <a:gd name="T3" fmla="*/ 889 h 902"/>
                  <a:gd name="T4" fmla="*/ 1114 w 1652"/>
                  <a:gd name="T5" fmla="*/ 860 h 902"/>
                  <a:gd name="T6" fmla="*/ 1167 w 1652"/>
                  <a:gd name="T7" fmla="*/ 821 h 902"/>
                  <a:gd name="T8" fmla="*/ 1231 w 1652"/>
                  <a:gd name="T9" fmla="*/ 797 h 902"/>
                  <a:gd name="T10" fmla="*/ 1296 w 1652"/>
                  <a:gd name="T11" fmla="*/ 774 h 902"/>
                  <a:gd name="T12" fmla="*/ 1404 w 1652"/>
                  <a:gd name="T13" fmla="*/ 756 h 902"/>
                  <a:gd name="T14" fmla="*/ 1406 w 1652"/>
                  <a:gd name="T15" fmla="*/ 797 h 902"/>
                  <a:gd name="T16" fmla="*/ 1439 w 1652"/>
                  <a:gd name="T17" fmla="*/ 803 h 902"/>
                  <a:gd name="T18" fmla="*/ 1418 w 1652"/>
                  <a:gd name="T19" fmla="*/ 853 h 902"/>
                  <a:gd name="T20" fmla="*/ 1439 w 1652"/>
                  <a:gd name="T21" fmla="*/ 860 h 902"/>
                  <a:gd name="T22" fmla="*/ 1530 w 1652"/>
                  <a:gd name="T23" fmla="*/ 853 h 902"/>
                  <a:gd name="T24" fmla="*/ 1585 w 1652"/>
                  <a:gd name="T25" fmla="*/ 872 h 902"/>
                  <a:gd name="T26" fmla="*/ 1609 w 1652"/>
                  <a:gd name="T27" fmla="*/ 882 h 902"/>
                  <a:gd name="T28" fmla="*/ 1614 w 1652"/>
                  <a:gd name="T29" fmla="*/ 821 h 902"/>
                  <a:gd name="T30" fmla="*/ 1651 w 1652"/>
                  <a:gd name="T31" fmla="*/ 781 h 902"/>
                  <a:gd name="T32" fmla="*/ 1622 w 1652"/>
                  <a:gd name="T33" fmla="*/ 589 h 902"/>
                  <a:gd name="T34" fmla="*/ 1590 w 1652"/>
                  <a:gd name="T35" fmla="*/ 483 h 902"/>
                  <a:gd name="T36" fmla="*/ 1511 w 1652"/>
                  <a:gd name="T37" fmla="*/ 445 h 902"/>
                  <a:gd name="T38" fmla="*/ 1461 w 1652"/>
                  <a:gd name="T39" fmla="*/ 542 h 902"/>
                  <a:gd name="T40" fmla="*/ 1366 w 1652"/>
                  <a:gd name="T41" fmla="*/ 491 h 902"/>
                  <a:gd name="T42" fmla="*/ 1191 w 1652"/>
                  <a:gd name="T43" fmla="*/ 428 h 902"/>
                  <a:gd name="T44" fmla="*/ 1119 w 1652"/>
                  <a:gd name="T45" fmla="*/ 417 h 902"/>
                  <a:gd name="T46" fmla="*/ 978 w 1652"/>
                  <a:gd name="T47" fmla="*/ 357 h 902"/>
                  <a:gd name="T48" fmla="*/ 911 w 1652"/>
                  <a:gd name="T49" fmla="*/ 194 h 902"/>
                  <a:gd name="T50" fmla="*/ 937 w 1652"/>
                  <a:gd name="T51" fmla="*/ 141 h 902"/>
                  <a:gd name="T52" fmla="*/ 935 w 1652"/>
                  <a:gd name="T53" fmla="*/ 70 h 902"/>
                  <a:gd name="T54" fmla="*/ 945 w 1652"/>
                  <a:gd name="T55" fmla="*/ 35 h 902"/>
                  <a:gd name="T56" fmla="*/ 823 w 1652"/>
                  <a:gd name="T57" fmla="*/ 0 h 902"/>
                  <a:gd name="T58" fmla="*/ 734 w 1652"/>
                  <a:gd name="T59" fmla="*/ 11 h 902"/>
                  <a:gd name="T60" fmla="*/ 621 w 1652"/>
                  <a:gd name="T61" fmla="*/ 48 h 902"/>
                  <a:gd name="T62" fmla="*/ 512 w 1652"/>
                  <a:gd name="T63" fmla="*/ 62 h 902"/>
                  <a:gd name="T64" fmla="*/ 437 w 1652"/>
                  <a:gd name="T65" fmla="*/ 21 h 902"/>
                  <a:gd name="T66" fmla="*/ 317 w 1652"/>
                  <a:gd name="T67" fmla="*/ 43 h 902"/>
                  <a:gd name="T68" fmla="*/ 268 w 1652"/>
                  <a:gd name="T69" fmla="*/ 16 h 902"/>
                  <a:gd name="T70" fmla="*/ 177 w 1652"/>
                  <a:gd name="T71" fmla="*/ 28 h 902"/>
                  <a:gd name="T72" fmla="*/ 133 w 1652"/>
                  <a:gd name="T73" fmla="*/ 86 h 902"/>
                  <a:gd name="T74" fmla="*/ 109 w 1652"/>
                  <a:gd name="T75" fmla="*/ 117 h 902"/>
                  <a:gd name="T76" fmla="*/ 78 w 1652"/>
                  <a:gd name="T77" fmla="*/ 132 h 902"/>
                  <a:gd name="T78" fmla="*/ 62 w 1652"/>
                  <a:gd name="T79" fmla="*/ 156 h 902"/>
                  <a:gd name="T80" fmla="*/ 89 w 1652"/>
                  <a:gd name="T81" fmla="*/ 207 h 902"/>
                  <a:gd name="T82" fmla="*/ 83 w 1652"/>
                  <a:gd name="T83" fmla="*/ 260 h 902"/>
                  <a:gd name="T84" fmla="*/ 24 w 1652"/>
                  <a:gd name="T85" fmla="*/ 243 h 902"/>
                  <a:gd name="T86" fmla="*/ 0 w 1652"/>
                  <a:gd name="T87" fmla="*/ 262 h 902"/>
                  <a:gd name="T88" fmla="*/ 12 w 1652"/>
                  <a:gd name="T89" fmla="*/ 311 h 902"/>
                  <a:gd name="T90" fmla="*/ 9 w 1652"/>
                  <a:gd name="T91" fmla="*/ 356 h 902"/>
                  <a:gd name="T92" fmla="*/ 34 w 1652"/>
                  <a:gd name="T93" fmla="*/ 373 h 902"/>
                  <a:gd name="T94" fmla="*/ 109 w 1652"/>
                  <a:gd name="T95" fmla="*/ 443 h 902"/>
                  <a:gd name="T96" fmla="*/ 153 w 1652"/>
                  <a:gd name="T97" fmla="*/ 508 h 902"/>
                  <a:gd name="T98" fmla="*/ 181 w 1652"/>
                  <a:gd name="T99" fmla="*/ 530 h 902"/>
                  <a:gd name="T100" fmla="*/ 232 w 1652"/>
                  <a:gd name="T101" fmla="*/ 525 h 902"/>
                  <a:gd name="T102" fmla="*/ 349 w 1652"/>
                  <a:gd name="T103" fmla="*/ 655 h 902"/>
                  <a:gd name="T104" fmla="*/ 385 w 1652"/>
                  <a:gd name="T105" fmla="*/ 642 h 902"/>
                  <a:gd name="T106" fmla="*/ 396 w 1652"/>
                  <a:gd name="T107" fmla="*/ 693 h 902"/>
                  <a:gd name="T108" fmla="*/ 468 w 1652"/>
                  <a:gd name="T109" fmla="*/ 723 h 902"/>
                  <a:gd name="T110" fmla="*/ 528 w 1652"/>
                  <a:gd name="T111" fmla="*/ 785 h 902"/>
                  <a:gd name="T112" fmla="*/ 538 w 1652"/>
                  <a:gd name="T113" fmla="*/ 812 h 902"/>
                  <a:gd name="T114" fmla="*/ 607 w 1652"/>
                  <a:gd name="T115" fmla="*/ 809 h 902"/>
                  <a:gd name="T116" fmla="*/ 720 w 1652"/>
                  <a:gd name="T117" fmla="*/ 834 h 902"/>
                  <a:gd name="T118" fmla="*/ 772 w 1652"/>
                  <a:gd name="T119" fmla="*/ 850 h 902"/>
                  <a:gd name="T120" fmla="*/ 775 w 1652"/>
                  <a:gd name="T121" fmla="*/ 901 h 902"/>
                  <a:gd name="T122" fmla="*/ 873 w 1652"/>
                  <a:gd name="T123" fmla="*/ 823 h 902"/>
                  <a:gd name="T124" fmla="*/ 952 w 1652"/>
                  <a:gd name="T125" fmla="*/ 853 h 9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52"/>
                  <a:gd name="T190" fmla="*/ 0 h 902"/>
                  <a:gd name="T191" fmla="*/ 1652 w 1652"/>
                  <a:gd name="T192" fmla="*/ 902 h 9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52" h="902">
                    <a:moveTo>
                      <a:pt x="952" y="853"/>
                    </a:moveTo>
                    <a:lnTo>
                      <a:pt x="1005" y="860"/>
                    </a:lnTo>
                    <a:lnTo>
                      <a:pt x="1023" y="884"/>
                    </a:lnTo>
                    <a:lnTo>
                      <a:pt x="1031" y="889"/>
                    </a:lnTo>
                    <a:lnTo>
                      <a:pt x="1110" y="874"/>
                    </a:lnTo>
                    <a:lnTo>
                      <a:pt x="1114" y="860"/>
                    </a:lnTo>
                    <a:lnTo>
                      <a:pt x="1129" y="851"/>
                    </a:lnTo>
                    <a:lnTo>
                      <a:pt x="1167" y="821"/>
                    </a:lnTo>
                    <a:lnTo>
                      <a:pt x="1200" y="816"/>
                    </a:lnTo>
                    <a:lnTo>
                      <a:pt x="1231" y="797"/>
                    </a:lnTo>
                    <a:lnTo>
                      <a:pt x="1289" y="763"/>
                    </a:lnTo>
                    <a:lnTo>
                      <a:pt x="1296" y="774"/>
                    </a:lnTo>
                    <a:lnTo>
                      <a:pt x="1340" y="790"/>
                    </a:lnTo>
                    <a:lnTo>
                      <a:pt x="1404" y="756"/>
                    </a:lnTo>
                    <a:lnTo>
                      <a:pt x="1423" y="770"/>
                    </a:lnTo>
                    <a:lnTo>
                      <a:pt x="1406" y="797"/>
                    </a:lnTo>
                    <a:lnTo>
                      <a:pt x="1413" y="803"/>
                    </a:lnTo>
                    <a:lnTo>
                      <a:pt x="1439" y="803"/>
                    </a:lnTo>
                    <a:lnTo>
                      <a:pt x="1440" y="814"/>
                    </a:lnTo>
                    <a:lnTo>
                      <a:pt x="1418" y="853"/>
                    </a:lnTo>
                    <a:lnTo>
                      <a:pt x="1425" y="860"/>
                    </a:lnTo>
                    <a:lnTo>
                      <a:pt x="1439" y="860"/>
                    </a:lnTo>
                    <a:lnTo>
                      <a:pt x="1502" y="877"/>
                    </a:lnTo>
                    <a:lnTo>
                      <a:pt x="1530" y="853"/>
                    </a:lnTo>
                    <a:lnTo>
                      <a:pt x="1572" y="887"/>
                    </a:lnTo>
                    <a:lnTo>
                      <a:pt x="1585" y="872"/>
                    </a:lnTo>
                    <a:lnTo>
                      <a:pt x="1596" y="882"/>
                    </a:lnTo>
                    <a:lnTo>
                      <a:pt x="1609" y="882"/>
                    </a:lnTo>
                    <a:lnTo>
                      <a:pt x="1616" y="872"/>
                    </a:lnTo>
                    <a:lnTo>
                      <a:pt x="1614" y="821"/>
                    </a:lnTo>
                    <a:lnTo>
                      <a:pt x="1624" y="814"/>
                    </a:lnTo>
                    <a:lnTo>
                      <a:pt x="1651" y="781"/>
                    </a:lnTo>
                    <a:lnTo>
                      <a:pt x="1647" y="653"/>
                    </a:lnTo>
                    <a:lnTo>
                      <a:pt x="1622" y="589"/>
                    </a:lnTo>
                    <a:lnTo>
                      <a:pt x="1640" y="576"/>
                    </a:lnTo>
                    <a:lnTo>
                      <a:pt x="1590" y="483"/>
                    </a:lnTo>
                    <a:lnTo>
                      <a:pt x="1528" y="434"/>
                    </a:lnTo>
                    <a:lnTo>
                      <a:pt x="1511" y="445"/>
                    </a:lnTo>
                    <a:lnTo>
                      <a:pt x="1513" y="474"/>
                    </a:lnTo>
                    <a:lnTo>
                      <a:pt x="1461" y="542"/>
                    </a:lnTo>
                    <a:lnTo>
                      <a:pt x="1373" y="525"/>
                    </a:lnTo>
                    <a:lnTo>
                      <a:pt x="1366" y="491"/>
                    </a:lnTo>
                    <a:lnTo>
                      <a:pt x="1311" y="448"/>
                    </a:lnTo>
                    <a:lnTo>
                      <a:pt x="1191" y="428"/>
                    </a:lnTo>
                    <a:lnTo>
                      <a:pt x="1138" y="419"/>
                    </a:lnTo>
                    <a:lnTo>
                      <a:pt x="1119" y="417"/>
                    </a:lnTo>
                    <a:lnTo>
                      <a:pt x="1073" y="380"/>
                    </a:lnTo>
                    <a:lnTo>
                      <a:pt x="978" y="357"/>
                    </a:lnTo>
                    <a:lnTo>
                      <a:pt x="913" y="229"/>
                    </a:lnTo>
                    <a:lnTo>
                      <a:pt x="911" y="194"/>
                    </a:lnTo>
                    <a:lnTo>
                      <a:pt x="937" y="180"/>
                    </a:lnTo>
                    <a:lnTo>
                      <a:pt x="937" y="141"/>
                    </a:lnTo>
                    <a:lnTo>
                      <a:pt x="956" y="93"/>
                    </a:lnTo>
                    <a:lnTo>
                      <a:pt x="935" y="70"/>
                    </a:lnTo>
                    <a:lnTo>
                      <a:pt x="963" y="46"/>
                    </a:lnTo>
                    <a:lnTo>
                      <a:pt x="945" y="35"/>
                    </a:lnTo>
                    <a:lnTo>
                      <a:pt x="902" y="35"/>
                    </a:lnTo>
                    <a:lnTo>
                      <a:pt x="823" y="0"/>
                    </a:lnTo>
                    <a:lnTo>
                      <a:pt x="772" y="0"/>
                    </a:lnTo>
                    <a:lnTo>
                      <a:pt x="734" y="11"/>
                    </a:lnTo>
                    <a:lnTo>
                      <a:pt x="689" y="11"/>
                    </a:lnTo>
                    <a:lnTo>
                      <a:pt x="621" y="48"/>
                    </a:lnTo>
                    <a:lnTo>
                      <a:pt x="567" y="42"/>
                    </a:lnTo>
                    <a:lnTo>
                      <a:pt x="512" y="62"/>
                    </a:lnTo>
                    <a:lnTo>
                      <a:pt x="466" y="46"/>
                    </a:lnTo>
                    <a:lnTo>
                      <a:pt x="437" y="21"/>
                    </a:lnTo>
                    <a:lnTo>
                      <a:pt x="365" y="11"/>
                    </a:lnTo>
                    <a:lnTo>
                      <a:pt x="317" y="43"/>
                    </a:lnTo>
                    <a:lnTo>
                      <a:pt x="291" y="33"/>
                    </a:lnTo>
                    <a:lnTo>
                      <a:pt x="268" y="16"/>
                    </a:lnTo>
                    <a:lnTo>
                      <a:pt x="217" y="2"/>
                    </a:lnTo>
                    <a:lnTo>
                      <a:pt x="177" y="28"/>
                    </a:lnTo>
                    <a:lnTo>
                      <a:pt x="164" y="69"/>
                    </a:lnTo>
                    <a:lnTo>
                      <a:pt x="133" y="86"/>
                    </a:lnTo>
                    <a:lnTo>
                      <a:pt x="129" y="110"/>
                    </a:lnTo>
                    <a:lnTo>
                      <a:pt x="109" y="117"/>
                    </a:lnTo>
                    <a:lnTo>
                      <a:pt x="86" y="115"/>
                    </a:lnTo>
                    <a:lnTo>
                      <a:pt x="78" y="132"/>
                    </a:lnTo>
                    <a:lnTo>
                      <a:pt x="74" y="156"/>
                    </a:lnTo>
                    <a:lnTo>
                      <a:pt x="62" y="156"/>
                    </a:lnTo>
                    <a:lnTo>
                      <a:pt x="62" y="180"/>
                    </a:lnTo>
                    <a:lnTo>
                      <a:pt x="89" y="207"/>
                    </a:lnTo>
                    <a:lnTo>
                      <a:pt x="89" y="245"/>
                    </a:lnTo>
                    <a:lnTo>
                      <a:pt x="83" y="260"/>
                    </a:lnTo>
                    <a:lnTo>
                      <a:pt x="43" y="265"/>
                    </a:lnTo>
                    <a:lnTo>
                      <a:pt x="24" y="243"/>
                    </a:lnTo>
                    <a:lnTo>
                      <a:pt x="2" y="245"/>
                    </a:lnTo>
                    <a:lnTo>
                      <a:pt x="0" y="262"/>
                    </a:lnTo>
                    <a:lnTo>
                      <a:pt x="10" y="291"/>
                    </a:lnTo>
                    <a:lnTo>
                      <a:pt x="12" y="311"/>
                    </a:lnTo>
                    <a:lnTo>
                      <a:pt x="12" y="337"/>
                    </a:lnTo>
                    <a:lnTo>
                      <a:pt x="9" y="356"/>
                    </a:lnTo>
                    <a:lnTo>
                      <a:pt x="10" y="371"/>
                    </a:lnTo>
                    <a:lnTo>
                      <a:pt x="34" y="373"/>
                    </a:lnTo>
                    <a:lnTo>
                      <a:pt x="50" y="397"/>
                    </a:lnTo>
                    <a:lnTo>
                      <a:pt x="109" y="443"/>
                    </a:lnTo>
                    <a:lnTo>
                      <a:pt x="109" y="459"/>
                    </a:lnTo>
                    <a:lnTo>
                      <a:pt x="153" y="508"/>
                    </a:lnTo>
                    <a:lnTo>
                      <a:pt x="165" y="525"/>
                    </a:lnTo>
                    <a:lnTo>
                      <a:pt x="181" y="530"/>
                    </a:lnTo>
                    <a:lnTo>
                      <a:pt x="208" y="503"/>
                    </a:lnTo>
                    <a:lnTo>
                      <a:pt x="232" y="525"/>
                    </a:lnTo>
                    <a:lnTo>
                      <a:pt x="332" y="611"/>
                    </a:lnTo>
                    <a:lnTo>
                      <a:pt x="349" y="655"/>
                    </a:lnTo>
                    <a:lnTo>
                      <a:pt x="372" y="655"/>
                    </a:lnTo>
                    <a:lnTo>
                      <a:pt x="385" y="642"/>
                    </a:lnTo>
                    <a:lnTo>
                      <a:pt x="396" y="653"/>
                    </a:lnTo>
                    <a:lnTo>
                      <a:pt x="396" y="693"/>
                    </a:lnTo>
                    <a:lnTo>
                      <a:pt x="455" y="725"/>
                    </a:lnTo>
                    <a:lnTo>
                      <a:pt x="468" y="723"/>
                    </a:lnTo>
                    <a:lnTo>
                      <a:pt x="476" y="756"/>
                    </a:lnTo>
                    <a:lnTo>
                      <a:pt x="528" y="785"/>
                    </a:lnTo>
                    <a:lnTo>
                      <a:pt x="529" y="805"/>
                    </a:lnTo>
                    <a:lnTo>
                      <a:pt x="538" y="812"/>
                    </a:lnTo>
                    <a:lnTo>
                      <a:pt x="581" y="809"/>
                    </a:lnTo>
                    <a:lnTo>
                      <a:pt x="607" y="809"/>
                    </a:lnTo>
                    <a:lnTo>
                      <a:pt x="641" y="836"/>
                    </a:lnTo>
                    <a:lnTo>
                      <a:pt x="720" y="834"/>
                    </a:lnTo>
                    <a:lnTo>
                      <a:pt x="762" y="831"/>
                    </a:lnTo>
                    <a:lnTo>
                      <a:pt x="772" y="850"/>
                    </a:lnTo>
                    <a:lnTo>
                      <a:pt x="763" y="887"/>
                    </a:lnTo>
                    <a:lnTo>
                      <a:pt x="775" y="901"/>
                    </a:lnTo>
                    <a:lnTo>
                      <a:pt x="818" y="862"/>
                    </a:lnTo>
                    <a:lnTo>
                      <a:pt x="873" y="823"/>
                    </a:lnTo>
                    <a:lnTo>
                      <a:pt x="913" y="829"/>
                    </a:lnTo>
                    <a:lnTo>
                      <a:pt x="952" y="85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5" name="Freeform 21"/>
              <p:cNvSpPr>
                <a:spLocks noChangeArrowheads="1"/>
              </p:cNvSpPr>
              <p:nvPr/>
            </p:nvSpPr>
            <p:spPr bwMode="auto">
              <a:xfrm>
                <a:off x="652" y="788"/>
                <a:ext cx="626" cy="396"/>
              </a:xfrm>
              <a:custGeom>
                <a:avLst/>
                <a:gdLst>
                  <a:gd name="T0" fmla="*/ 86 w 1067"/>
                  <a:gd name="T1" fmla="*/ 286 h 770"/>
                  <a:gd name="T2" fmla="*/ 138 w 1067"/>
                  <a:gd name="T3" fmla="*/ 255 h 770"/>
                  <a:gd name="T4" fmla="*/ 115 w 1067"/>
                  <a:gd name="T5" fmla="*/ 238 h 770"/>
                  <a:gd name="T6" fmla="*/ 148 w 1067"/>
                  <a:gd name="T7" fmla="*/ 209 h 770"/>
                  <a:gd name="T8" fmla="*/ 107 w 1067"/>
                  <a:gd name="T9" fmla="*/ 125 h 770"/>
                  <a:gd name="T10" fmla="*/ 133 w 1067"/>
                  <a:gd name="T11" fmla="*/ 50 h 770"/>
                  <a:gd name="T12" fmla="*/ 347 w 1067"/>
                  <a:gd name="T13" fmla="*/ 0 h 770"/>
                  <a:gd name="T14" fmla="*/ 478 w 1067"/>
                  <a:gd name="T15" fmla="*/ 28 h 770"/>
                  <a:gd name="T16" fmla="*/ 554 w 1067"/>
                  <a:gd name="T17" fmla="*/ 72 h 770"/>
                  <a:gd name="T18" fmla="*/ 626 w 1067"/>
                  <a:gd name="T19" fmla="*/ 43 h 770"/>
                  <a:gd name="T20" fmla="*/ 719 w 1067"/>
                  <a:gd name="T21" fmla="*/ 33 h 770"/>
                  <a:gd name="T22" fmla="*/ 838 w 1067"/>
                  <a:gd name="T23" fmla="*/ 65 h 770"/>
                  <a:gd name="T24" fmla="*/ 912 w 1067"/>
                  <a:gd name="T25" fmla="*/ 151 h 770"/>
                  <a:gd name="T26" fmla="*/ 980 w 1067"/>
                  <a:gd name="T27" fmla="*/ 176 h 770"/>
                  <a:gd name="T28" fmla="*/ 1046 w 1067"/>
                  <a:gd name="T29" fmla="*/ 295 h 770"/>
                  <a:gd name="T30" fmla="*/ 1059 w 1067"/>
                  <a:gd name="T31" fmla="*/ 378 h 770"/>
                  <a:gd name="T32" fmla="*/ 1023 w 1067"/>
                  <a:gd name="T33" fmla="*/ 436 h 770"/>
                  <a:gd name="T34" fmla="*/ 984 w 1067"/>
                  <a:gd name="T35" fmla="*/ 474 h 770"/>
                  <a:gd name="T36" fmla="*/ 965 w 1067"/>
                  <a:gd name="T37" fmla="*/ 527 h 770"/>
                  <a:gd name="T38" fmla="*/ 920 w 1067"/>
                  <a:gd name="T39" fmla="*/ 500 h 770"/>
                  <a:gd name="T40" fmla="*/ 923 w 1067"/>
                  <a:gd name="T41" fmla="*/ 542 h 770"/>
                  <a:gd name="T42" fmla="*/ 991 w 1067"/>
                  <a:gd name="T43" fmla="*/ 580 h 770"/>
                  <a:gd name="T44" fmla="*/ 1026 w 1067"/>
                  <a:gd name="T45" fmla="*/ 597 h 770"/>
                  <a:gd name="T46" fmla="*/ 1013 w 1067"/>
                  <a:gd name="T47" fmla="*/ 630 h 770"/>
                  <a:gd name="T48" fmla="*/ 965 w 1067"/>
                  <a:gd name="T49" fmla="*/ 641 h 770"/>
                  <a:gd name="T50" fmla="*/ 917 w 1067"/>
                  <a:gd name="T51" fmla="*/ 633 h 770"/>
                  <a:gd name="T52" fmla="*/ 908 w 1067"/>
                  <a:gd name="T53" fmla="*/ 676 h 770"/>
                  <a:gd name="T54" fmla="*/ 829 w 1067"/>
                  <a:gd name="T55" fmla="*/ 638 h 770"/>
                  <a:gd name="T56" fmla="*/ 781 w 1067"/>
                  <a:gd name="T57" fmla="*/ 628 h 770"/>
                  <a:gd name="T58" fmla="*/ 632 w 1067"/>
                  <a:gd name="T59" fmla="*/ 623 h 770"/>
                  <a:gd name="T60" fmla="*/ 616 w 1067"/>
                  <a:gd name="T61" fmla="*/ 660 h 770"/>
                  <a:gd name="T62" fmla="*/ 602 w 1067"/>
                  <a:gd name="T63" fmla="*/ 701 h 770"/>
                  <a:gd name="T64" fmla="*/ 461 w 1067"/>
                  <a:gd name="T65" fmla="*/ 751 h 770"/>
                  <a:gd name="T66" fmla="*/ 399 w 1067"/>
                  <a:gd name="T67" fmla="*/ 674 h 770"/>
                  <a:gd name="T68" fmla="*/ 227 w 1067"/>
                  <a:gd name="T69" fmla="*/ 645 h 770"/>
                  <a:gd name="T70" fmla="*/ 162 w 1067"/>
                  <a:gd name="T71" fmla="*/ 606 h 770"/>
                  <a:gd name="T72" fmla="*/ 2 w 1067"/>
                  <a:gd name="T73" fmla="*/ 455 h 770"/>
                  <a:gd name="T74" fmla="*/ 26 w 1067"/>
                  <a:gd name="T75" fmla="*/ 407 h 770"/>
                  <a:gd name="T76" fmla="*/ 45 w 1067"/>
                  <a:gd name="T77" fmla="*/ 320 h 770"/>
                  <a:gd name="T78" fmla="*/ 52 w 1067"/>
                  <a:gd name="T79" fmla="*/ 272 h 7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67"/>
                  <a:gd name="T121" fmla="*/ 0 h 770"/>
                  <a:gd name="T122" fmla="*/ 1067 w 1067"/>
                  <a:gd name="T123" fmla="*/ 770 h 77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67" h="770">
                    <a:moveTo>
                      <a:pt x="52" y="272"/>
                    </a:moveTo>
                    <a:lnTo>
                      <a:pt x="86" y="286"/>
                    </a:lnTo>
                    <a:lnTo>
                      <a:pt x="146" y="267"/>
                    </a:lnTo>
                    <a:lnTo>
                      <a:pt x="138" y="255"/>
                    </a:lnTo>
                    <a:lnTo>
                      <a:pt x="122" y="255"/>
                    </a:lnTo>
                    <a:lnTo>
                      <a:pt x="115" y="238"/>
                    </a:lnTo>
                    <a:lnTo>
                      <a:pt x="119" y="222"/>
                    </a:lnTo>
                    <a:lnTo>
                      <a:pt x="148" y="209"/>
                    </a:lnTo>
                    <a:lnTo>
                      <a:pt x="167" y="176"/>
                    </a:lnTo>
                    <a:lnTo>
                      <a:pt x="107" y="125"/>
                    </a:lnTo>
                    <a:lnTo>
                      <a:pt x="105" y="72"/>
                    </a:lnTo>
                    <a:lnTo>
                      <a:pt x="133" y="50"/>
                    </a:lnTo>
                    <a:lnTo>
                      <a:pt x="334" y="10"/>
                    </a:lnTo>
                    <a:lnTo>
                      <a:pt x="347" y="0"/>
                    </a:lnTo>
                    <a:lnTo>
                      <a:pt x="378" y="4"/>
                    </a:lnTo>
                    <a:lnTo>
                      <a:pt x="478" y="28"/>
                    </a:lnTo>
                    <a:lnTo>
                      <a:pt x="509" y="46"/>
                    </a:lnTo>
                    <a:lnTo>
                      <a:pt x="554" y="72"/>
                    </a:lnTo>
                    <a:lnTo>
                      <a:pt x="581" y="70"/>
                    </a:lnTo>
                    <a:lnTo>
                      <a:pt x="626" y="43"/>
                    </a:lnTo>
                    <a:lnTo>
                      <a:pt x="683" y="52"/>
                    </a:lnTo>
                    <a:lnTo>
                      <a:pt x="719" y="33"/>
                    </a:lnTo>
                    <a:lnTo>
                      <a:pt x="796" y="81"/>
                    </a:lnTo>
                    <a:lnTo>
                      <a:pt x="838" y="65"/>
                    </a:lnTo>
                    <a:lnTo>
                      <a:pt x="860" y="118"/>
                    </a:lnTo>
                    <a:lnTo>
                      <a:pt x="912" y="151"/>
                    </a:lnTo>
                    <a:lnTo>
                      <a:pt x="951" y="187"/>
                    </a:lnTo>
                    <a:lnTo>
                      <a:pt x="980" y="176"/>
                    </a:lnTo>
                    <a:lnTo>
                      <a:pt x="1035" y="248"/>
                    </a:lnTo>
                    <a:lnTo>
                      <a:pt x="1046" y="295"/>
                    </a:lnTo>
                    <a:lnTo>
                      <a:pt x="1066" y="323"/>
                    </a:lnTo>
                    <a:lnTo>
                      <a:pt x="1059" y="378"/>
                    </a:lnTo>
                    <a:lnTo>
                      <a:pt x="1015" y="414"/>
                    </a:lnTo>
                    <a:lnTo>
                      <a:pt x="1023" y="436"/>
                    </a:lnTo>
                    <a:lnTo>
                      <a:pt x="1006" y="453"/>
                    </a:lnTo>
                    <a:lnTo>
                      <a:pt x="984" y="474"/>
                    </a:lnTo>
                    <a:lnTo>
                      <a:pt x="984" y="511"/>
                    </a:lnTo>
                    <a:lnTo>
                      <a:pt x="965" y="527"/>
                    </a:lnTo>
                    <a:lnTo>
                      <a:pt x="941" y="520"/>
                    </a:lnTo>
                    <a:lnTo>
                      <a:pt x="920" y="500"/>
                    </a:lnTo>
                    <a:lnTo>
                      <a:pt x="910" y="522"/>
                    </a:lnTo>
                    <a:lnTo>
                      <a:pt x="923" y="542"/>
                    </a:lnTo>
                    <a:lnTo>
                      <a:pt x="958" y="546"/>
                    </a:lnTo>
                    <a:lnTo>
                      <a:pt x="991" y="580"/>
                    </a:lnTo>
                    <a:lnTo>
                      <a:pt x="1011" y="580"/>
                    </a:lnTo>
                    <a:lnTo>
                      <a:pt x="1026" y="597"/>
                    </a:lnTo>
                    <a:lnTo>
                      <a:pt x="1013" y="628"/>
                    </a:lnTo>
                    <a:lnTo>
                      <a:pt x="1013" y="630"/>
                    </a:lnTo>
                    <a:lnTo>
                      <a:pt x="984" y="626"/>
                    </a:lnTo>
                    <a:lnTo>
                      <a:pt x="965" y="641"/>
                    </a:lnTo>
                    <a:lnTo>
                      <a:pt x="951" y="619"/>
                    </a:lnTo>
                    <a:lnTo>
                      <a:pt x="917" y="633"/>
                    </a:lnTo>
                    <a:lnTo>
                      <a:pt x="908" y="650"/>
                    </a:lnTo>
                    <a:lnTo>
                      <a:pt x="908" y="676"/>
                    </a:lnTo>
                    <a:lnTo>
                      <a:pt x="872" y="683"/>
                    </a:lnTo>
                    <a:lnTo>
                      <a:pt x="829" y="638"/>
                    </a:lnTo>
                    <a:lnTo>
                      <a:pt x="815" y="617"/>
                    </a:lnTo>
                    <a:lnTo>
                      <a:pt x="781" y="628"/>
                    </a:lnTo>
                    <a:lnTo>
                      <a:pt x="722" y="610"/>
                    </a:lnTo>
                    <a:lnTo>
                      <a:pt x="632" y="623"/>
                    </a:lnTo>
                    <a:lnTo>
                      <a:pt x="626" y="633"/>
                    </a:lnTo>
                    <a:lnTo>
                      <a:pt x="616" y="660"/>
                    </a:lnTo>
                    <a:lnTo>
                      <a:pt x="599" y="672"/>
                    </a:lnTo>
                    <a:lnTo>
                      <a:pt x="602" y="701"/>
                    </a:lnTo>
                    <a:lnTo>
                      <a:pt x="549" y="769"/>
                    </a:lnTo>
                    <a:lnTo>
                      <a:pt x="461" y="751"/>
                    </a:lnTo>
                    <a:lnTo>
                      <a:pt x="454" y="718"/>
                    </a:lnTo>
                    <a:lnTo>
                      <a:pt x="399" y="674"/>
                    </a:lnTo>
                    <a:lnTo>
                      <a:pt x="279" y="655"/>
                    </a:lnTo>
                    <a:lnTo>
                      <a:pt x="227" y="645"/>
                    </a:lnTo>
                    <a:lnTo>
                      <a:pt x="207" y="643"/>
                    </a:lnTo>
                    <a:lnTo>
                      <a:pt x="162" y="606"/>
                    </a:lnTo>
                    <a:lnTo>
                      <a:pt x="67" y="583"/>
                    </a:lnTo>
                    <a:lnTo>
                      <a:pt x="2" y="455"/>
                    </a:lnTo>
                    <a:lnTo>
                      <a:pt x="0" y="421"/>
                    </a:lnTo>
                    <a:lnTo>
                      <a:pt x="26" y="407"/>
                    </a:lnTo>
                    <a:lnTo>
                      <a:pt x="26" y="368"/>
                    </a:lnTo>
                    <a:lnTo>
                      <a:pt x="45" y="320"/>
                    </a:lnTo>
                    <a:lnTo>
                      <a:pt x="23" y="297"/>
                    </a:lnTo>
                    <a:lnTo>
                      <a:pt x="52" y="272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6" name="Freeform 22"/>
              <p:cNvSpPr>
                <a:spLocks noChangeArrowheads="1"/>
              </p:cNvSpPr>
              <p:nvPr/>
            </p:nvSpPr>
            <p:spPr bwMode="auto">
              <a:xfrm>
                <a:off x="867" y="629"/>
                <a:ext cx="679" cy="513"/>
              </a:xfrm>
              <a:custGeom>
                <a:avLst/>
                <a:gdLst>
                  <a:gd name="T0" fmla="*/ 5 w 1155"/>
                  <a:gd name="T1" fmla="*/ 158 h 994"/>
                  <a:gd name="T2" fmla="*/ 177 w 1155"/>
                  <a:gd name="T3" fmla="*/ 63 h 994"/>
                  <a:gd name="T4" fmla="*/ 225 w 1155"/>
                  <a:gd name="T5" fmla="*/ 0 h 994"/>
                  <a:gd name="T6" fmla="*/ 291 w 1155"/>
                  <a:gd name="T7" fmla="*/ 34 h 994"/>
                  <a:gd name="T8" fmla="*/ 341 w 1155"/>
                  <a:gd name="T9" fmla="*/ 202 h 994"/>
                  <a:gd name="T10" fmla="*/ 481 w 1155"/>
                  <a:gd name="T11" fmla="*/ 188 h 994"/>
                  <a:gd name="T12" fmla="*/ 503 w 1155"/>
                  <a:gd name="T13" fmla="*/ 233 h 994"/>
                  <a:gd name="T14" fmla="*/ 514 w 1155"/>
                  <a:gd name="T15" fmla="*/ 323 h 994"/>
                  <a:gd name="T16" fmla="*/ 536 w 1155"/>
                  <a:gd name="T17" fmla="*/ 347 h 994"/>
                  <a:gd name="T18" fmla="*/ 674 w 1155"/>
                  <a:gd name="T19" fmla="*/ 374 h 994"/>
                  <a:gd name="T20" fmla="*/ 792 w 1155"/>
                  <a:gd name="T21" fmla="*/ 368 h 994"/>
                  <a:gd name="T22" fmla="*/ 755 w 1155"/>
                  <a:gd name="T23" fmla="*/ 434 h 994"/>
                  <a:gd name="T24" fmla="*/ 797 w 1155"/>
                  <a:gd name="T25" fmla="*/ 522 h 994"/>
                  <a:gd name="T26" fmla="*/ 890 w 1155"/>
                  <a:gd name="T27" fmla="*/ 646 h 994"/>
                  <a:gd name="T28" fmla="*/ 926 w 1155"/>
                  <a:gd name="T29" fmla="*/ 711 h 994"/>
                  <a:gd name="T30" fmla="*/ 974 w 1155"/>
                  <a:gd name="T31" fmla="*/ 690 h 994"/>
                  <a:gd name="T32" fmla="*/ 990 w 1155"/>
                  <a:gd name="T33" fmla="*/ 632 h 994"/>
                  <a:gd name="T34" fmla="*/ 996 w 1155"/>
                  <a:gd name="T35" fmla="*/ 537 h 994"/>
                  <a:gd name="T36" fmla="*/ 1040 w 1155"/>
                  <a:gd name="T37" fmla="*/ 557 h 994"/>
                  <a:gd name="T38" fmla="*/ 1154 w 1155"/>
                  <a:gd name="T39" fmla="*/ 639 h 994"/>
                  <a:gd name="T40" fmla="*/ 1139 w 1155"/>
                  <a:gd name="T41" fmla="*/ 716 h 994"/>
                  <a:gd name="T42" fmla="*/ 1079 w 1155"/>
                  <a:gd name="T43" fmla="*/ 736 h 994"/>
                  <a:gd name="T44" fmla="*/ 1016 w 1155"/>
                  <a:gd name="T45" fmla="*/ 745 h 994"/>
                  <a:gd name="T46" fmla="*/ 988 w 1155"/>
                  <a:gd name="T47" fmla="*/ 767 h 994"/>
                  <a:gd name="T48" fmla="*/ 996 w 1155"/>
                  <a:gd name="T49" fmla="*/ 822 h 994"/>
                  <a:gd name="T50" fmla="*/ 983 w 1155"/>
                  <a:gd name="T51" fmla="*/ 891 h 994"/>
                  <a:gd name="T52" fmla="*/ 948 w 1155"/>
                  <a:gd name="T53" fmla="*/ 926 h 994"/>
                  <a:gd name="T54" fmla="*/ 906 w 1155"/>
                  <a:gd name="T55" fmla="*/ 981 h 994"/>
                  <a:gd name="T56" fmla="*/ 818 w 1155"/>
                  <a:gd name="T57" fmla="*/ 972 h 994"/>
                  <a:gd name="T58" fmla="*/ 782 w 1155"/>
                  <a:gd name="T59" fmla="*/ 937 h 994"/>
                  <a:gd name="T60" fmla="*/ 718 w 1155"/>
                  <a:gd name="T61" fmla="*/ 858 h 994"/>
                  <a:gd name="T62" fmla="*/ 641 w 1155"/>
                  <a:gd name="T63" fmla="*/ 862 h 994"/>
                  <a:gd name="T64" fmla="*/ 591 w 1155"/>
                  <a:gd name="T65" fmla="*/ 855 h 994"/>
                  <a:gd name="T66" fmla="*/ 553 w 1155"/>
                  <a:gd name="T67" fmla="*/ 809 h 994"/>
                  <a:gd name="T68" fmla="*/ 617 w 1155"/>
                  <a:gd name="T69" fmla="*/ 820 h 994"/>
                  <a:gd name="T70" fmla="*/ 656 w 1155"/>
                  <a:gd name="T71" fmla="*/ 745 h 994"/>
                  <a:gd name="T72" fmla="*/ 698 w 1155"/>
                  <a:gd name="T73" fmla="*/ 632 h 994"/>
                  <a:gd name="T74" fmla="*/ 613 w 1155"/>
                  <a:gd name="T75" fmla="*/ 484 h 994"/>
                  <a:gd name="T76" fmla="*/ 492 w 1155"/>
                  <a:gd name="T77" fmla="*/ 427 h 994"/>
                  <a:gd name="T78" fmla="*/ 352 w 1155"/>
                  <a:gd name="T79" fmla="*/ 342 h 994"/>
                  <a:gd name="T80" fmla="*/ 213 w 1155"/>
                  <a:gd name="T81" fmla="*/ 378 h 994"/>
                  <a:gd name="T82" fmla="*/ 110 w 1155"/>
                  <a:gd name="T83" fmla="*/ 337 h 9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155"/>
                  <a:gd name="T127" fmla="*/ 0 h 994"/>
                  <a:gd name="T128" fmla="*/ 1155 w 1155"/>
                  <a:gd name="T129" fmla="*/ 994 h 9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155" h="994">
                    <a:moveTo>
                      <a:pt x="10" y="313"/>
                    </a:moveTo>
                    <a:lnTo>
                      <a:pt x="0" y="185"/>
                    </a:lnTo>
                    <a:lnTo>
                      <a:pt x="5" y="158"/>
                    </a:lnTo>
                    <a:lnTo>
                      <a:pt x="43" y="140"/>
                    </a:lnTo>
                    <a:lnTo>
                      <a:pt x="96" y="96"/>
                    </a:lnTo>
                    <a:lnTo>
                      <a:pt x="177" y="63"/>
                    </a:lnTo>
                    <a:lnTo>
                      <a:pt x="210" y="48"/>
                    </a:lnTo>
                    <a:lnTo>
                      <a:pt x="210" y="17"/>
                    </a:lnTo>
                    <a:lnTo>
                      <a:pt x="225" y="0"/>
                    </a:lnTo>
                    <a:lnTo>
                      <a:pt x="239" y="2"/>
                    </a:lnTo>
                    <a:lnTo>
                      <a:pt x="292" y="10"/>
                    </a:lnTo>
                    <a:lnTo>
                      <a:pt x="291" y="34"/>
                    </a:lnTo>
                    <a:lnTo>
                      <a:pt x="301" y="72"/>
                    </a:lnTo>
                    <a:lnTo>
                      <a:pt x="295" y="134"/>
                    </a:lnTo>
                    <a:lnTo>
                      <a:pt x="341" y="202"/>
                    </a:lnTo>
                    <a:lnTo>
                      <a:pt x="365" y="217"/>
                    </a:lnTo>
                    <a:lnTo>
                      <a:pt x="402" y="188"/>
                    </a:lnTo>
                    <a:lnTo>
                      <a:pt x="481" y="188"/>
                    </a:lnTo>
                    <a:lnTo>
                      <a:pt x="500" y="195"/>
                    </a:lnTo>
                    <a:lnTo>
                      <a:pt x="512" y="213"/>
                    </a:lnTo>
                    <a:lnTo>
                      <a:pt x="503" y="233"/>
                    </a:lnTo>
                    <a:lnTo>
                      <a:pt x="459" y="268"/>
                    </a:lnTo>
                    <a:lnTo>
                      <a:pt x="464" y="286"/>
                    </a:lnTo>
                    <a:lnTo>
                      <a:pt x="514" y="323"/>
                    </a:lnTo>
                    <a:lnTo>
                      <a:pt x="534" y="323"/>
                    </a:lnTo>
                    <a:lnTo>
                      <a:pt x="540" y="332"/>
                    </a:lnTo>
                    <a:lnTo>
                      <a:pt x="536" y="347"/>
                    </a:lnTo>
                    <a:lnTo>
                      <a:pt x="567" y="372"/>
                    </a:lnTo>
                    <a:lnTo>
                      <a:pt x="639" y="383"/>
                    </a:lnTo>
                    <a:lnTo>
                      <a:pt x="674" y="374"/>
                    </a:lnTo>
                    <a:lnTo>
                      <a:pt x="718" y="330"/>
                    </a:lnTo>
                    <a:lnTo>
                      <a:pt x="770" y="335"/>
                    </a:lnTo>
                    <a:lnTo>
                      <a:pt x="792" y="368"/>
                    </a:lnTo>
                    <a:lnTo>
                      <a:pt x="780" y="398"/>
                    </a:lnTo>
                    <a:lnTo>
                      <a:pt x="784" y="417"/>
                    </a:lnTo>
                    <a:lnTo>
                      <a:pt x="755" y="434"/>
                    </a:lnTo>
                    <a:lnTo>
                      <a:pt x="742" y="449"/>
                    </a:lnTo>
                    <a:lnTo>
                      <a:pt x="746" y="487"/>
                    </a:lnTo>
                    <a:lnTo>
                      <a:pt x="797" y="522"/>
                    </a:lnTo>
                    <a:lnTo>
                      <a:pt x="818" y="518"/>
                    </a:lnTo>
                    <a:lnTo>
                      <a:pt x="878" y="590"/>
                    </a:lnTo>
                    <a:lnTo>
                      <a:pt x="890" y="646"/>
                    </a:lnTo>
                    <a:lnTo>
                      <a:pt x="885" y="672"/>
                    </a:lnTo>
                    <a:lnTo>
                      <a:pt x="926" y="694"/>
                    </a:lnTo>
                    <a:lnTo>
                      <a:pt x="926" y="711"/>
                    </a:lnTo>
                    <a:lnTo>
                      <a:pt x="964" y="721"/>
                    </a:lnTo>
                    <a:lnTo>
                      <a:pt x="974" y="721"/>
                    </a:lnTo>
                    <a:lnTo>
                      <a:pt x="974" y="690"/>
                    </a:lnTo>
                    <a:lnTo>
                      <a:pt x="1003" y="685"/>
                    </a:lnTo>
                    <a:lnTo>
                      <a:pt x="1009" y="648"/>
                    </a:lnTo>
                    <a:lnTo>
                      <a:pt x="990" y="632"/>
                    </a:lnTo>
                    <a:lnTo>
                      <a:pt x="974" y="617"/>
                    </a:lnTo>
                    <a:lnTo>
                      <a:pt x="981" y="547"/>
                    </a:lnTo>
                    <a:lnTo>
                      <a:pt x="996" y="537"/>
                    </a:lnTo>
                    <a:lnTo>
                      <a:pt x="1022" y="549"/>
                    </a:lnTo>
                    <a:lnTo>
                      <a:pt x="1033" y="544"/>
                    </a:lnTo>
                    <a:lnTo>
                      <a:pt x="1040" y="557"/>
                    </a:lnTo>
                    <a:lnTo>
                      <a:pt x="1110" y="593"/>
                    </a:lnTo>
                    <a:lnTo>
                      <a:pt x="1148" y="617"/>
                    </a:lnTo>
                    <a:lnTo>
                      <a:pt x="1154" y="639"/>
                    </a:lnTo>
                    <a:lnTo>
                      <a:pt x="1134" y="668"/>
                    </a:lnTo>
                    <a:lnTo>
                      <a:pt x="1145" y="701"/>
                    </a:lnTo>
                    <a:lnTo>
                      <a:pt x="1139" y="716"/>
                    </a:lnTo>
                    <a:lnTo>
                      <a:pt x="1086" y="721"/>
                    </a:lnTo>
                    <a:lnTo>
                      <a:pt x="1075" y="728"/>
                    </a:lnTo>
                    <a:lnTo>
                      <a:pt x="1079" y="736"/>
                    </a:lnTo>
                    <a:lnTo>
                      <a:pt x="1079" y="752"/>
                    </a:lnTo>
                    <a:lnTo>
                      <a:pt x="1038" y="756"/>
                    </a:lnTo>
                    <a:lnTo>
                      <a:pt x="1016" y="745"/>
                    </a:lnTo>
                    <a:lnTo>
                      <a:pt x="988" y="745"/>
                    </a:lnTo>
                    <a:lnTo>
                      <a:pt x="983" y="752"/>
                    </a:lnTo>
                    <a:lnTo>
                      <a:pt x="988" y="767"/>
                    </a:lnTo>
                    <a:lnTo>
                      <a:pt x="974" y="783"/>
                    </a:lnTo>
                    <a:lnTo>
                      <a:pt x="969" y="800"/>
                    </a:lnTo>
                    <a:lnTo>
                      <a:pt x="996" y="822"/>
                    </a:lnTo>
                    <a:lnTo>
                      <a:pt x="976" y="862"/>
                    </a:lnTo>
                    <a:lnTo>
                      <a:pt x="985" y="882"/>
                    </a:lnTo>
                    <a:lnTo>
                      <a:pt x="983" y="891"/>
                    </a:lnTo>
                    <a:lnTo>
                      <a:pt x="952" y="891"/>
                    </a:lnTo>
                    <a:lnTo>
                      <a:pt x="930" y="901"/>
                    </a:lnTo>
                    <a:lnTo>
                      <a:pt x="948" y="926"/>
                    </a:lnTo>
                    <a:lnTo>
                      <a:pt x="937" y="957"/>
                    </a:lnTo>
                    <a:lnTo>
                      <a:pt x="904" y="966"/>
                    </a:lnTo>
                    <a:lnTo>
                      <a:pt x="906" y="981"/>
                    </a:lnTo>
                    <a:lnTo>
                      <a:pt x="897" y="993"/>
                    </a:lnTo>
                    <a:lnTo>
                      <a:pt x="840" y="988"/>
                    </a:lnTo>
                    <a:lnTo>
                      <a:pt x="818" y="972"/>
                    </a:lnTo>
                    <a:lnTo>
                      <a:pt x="814" y="937"/>
                    </a:lnTo>
                    <a:lnTo>
                      <a:pt x="801" y="923"/>
                    </a:lnTo>
                    <a:lnTo>
                      <a:pt x="782" y="937"/>
                    </a:lnTo>
                    <a:lnTo>
                      <a:pt x="746" y="901"/>
                    </a:lnTo>
                    <a:lnTo>
                      <a:pt x="720" y="884"/>
                    </a:lnTo>
                    <a:lnTo>
                      <a:pt x="718" y="858"/>
                    </a:lnTo>
                    <a:lnTo>
                      <a:pt x="709" y="838"/>
                    </a:lnTo>
                    <a:lnTo>
                      <a:pt x="696" y="838"/>
                    </a:lnTo>
                    <a:lnTo>
                      <a:pt x="641" y="862"/>
                    </a:lnTo>
                    <a:lnTo>
                      <a:pt x="643" y="889"/>
                    </a:lnTo>
                    <a:lnTo>
                      <a:pt x="624" y="889"/>
                    </a:lnTo>
                    <a:lnTo>
                      <a:pt x="591" y="855"/>
                    </a:lnTo>
                    <a:lnTo>
                      <a:pt x="555" y="851"/>
                    </a:lnTo>
                    <a:lnTo>
                      <a:pt x="543" y="831"/>
                    </a:lnTo>
                    <a:lnTo>
                      <a:pt x="553" y="809"/>
                    </a:lnTo>
                    <a:lnTo>
                      <a:pt x="574" y="829"/>
                    </a:lnTo>
                    <a:lnTo>
                      <a:pt x="598" y="836"/>
                    </a:lnTo>
                    <a:lnTo>
                      <a:pt x="617" y="820"/>
                    </a:lnTo>
                    <a:lnTo>
                      <a:pt x="617" y="783"/>
                    </a:lnTo>
                    <a:lnTo>
                      <a:pt x="639" y="762"/>
                    </a:lnTo>
                    <a:lnTo>
                      <a:pt x="656" y="745"/>
                    </a:lnTo>
                    <a:lnTo>
                      <a:pt x="648" y="723"/>
                    </a:lnTo>
                    <a:lnTo>
                      <a:pt x="691" y="687"/>
                    </a:lnTo>
                    <a:lnTo>
                      <a:pt x="698" y="632"/>
                    </a:lnTo>
                    <a:lnTo>
                      <a:pt x="679" y="604"/>
                    </a:lnTo>
                    <a:lnTo>
                      <a:pt x="667" y="557"/>
                    </a:lnTo>
                    <a:lnTo>
                      <a:pt x="613" y="484"/>
                    </a:lnTo>
                    <a:lnTo>
                      <a:pt x="584" y="496"/>
                    </a:lnTo>
                    <a:lnTo>
                      <a:pt x="545" y="460"/>
                    </a:lnTo>
                    <a:lnTo>
                      <a:pt x="492" y="427"/>
                    </a:lnTo>
                    <a:lnTo>
                      <a:pt x="471" y="374"/>
                    </a:lnTo>
                    <a:lnTo>
                      <a:pt x="428" y="390"/>
                    </a:lnTo>
                    <a:lnTo>
                      <a:pt x="352" y="342"/>
                    </a:lnTo>
                    <a:lnTo>
                      <a:pt x="315" y="361"/>
                    </a:lnTo>
                    <a:lnTo>
                      <a:pt x="258" y="352"/>
                    </a:lnTo>
                    <a:lnTo>
                      <a:pt x="213" y="378"/>
                    </a:lnTo>
                    <a:lnTo>
                      <a:pt x="186" y="381"/>
                    </a:lnTo>
                    <a:lnTo>
                      <a:pt x="141" y="354"/>
                    </a:lnTo>
                    <a:lnTo>
                      <a:pt x="110" y="337"/>
                    </a:lnTo>
                    <a:lnTo>
                      <a:pt x="10" y="31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7" name="Freeform 23"/>
              <p:cNvSpPr>
                <a:spLocks noChangeArrowheads="1"/>
              </p:cNvSpPr>
              <p:nvPr/>
            </p:nvSpPr>
            <p:spPr bwMode="auto">
              <a:xfrm>
                <a:off x="0" y="265"/>
                <a:ext cx="1001" cy="673"/>
              </a:xfrm>
              <a:custGeom>
                <a:avLst/>
                <a:gdLst>
                  <a:gd name="T0" fmla="*/ 1172 w 1707"/>
                  <a:gd name="T1" fmla="*/ 43 h 1305"/>
                  <a:gd name="T2" fmla="*/ 1224 w 1707"/>
                  <a:gd name="T3" fmla="*/ 110 h 1305"/>
                  <a:gd name="T4" fmla="*/ 1298 w 1707"/>
                  <a:gd name="T5" fmla="*/ 158 h 1305"/>
                  <a:gd name="T6" fmla="*/ 1361 w 1707"/>
                  <a:gd name="T7" fmla="*/ 284 h 1305"/>
                  <a:gd name="T8" fmla="*/ 1327 w 1707"/>
                  <a:gd name="T9" fmla="*/ 383 h 1305"/>
                  <a:gd name="T10" fmla="*/ 1511 w 1707"/>
                  <a:gd name="T11" fmla="*/ 467 h 1305"/>
                  <a:gd name="T12" fmla="*/ 1640 w 1707"/>
                  <a:gd name="T13" fmla="*/ 562 h 1305"/>
                  <a:gd name="T14" fmla="*/ 1706 w 1707"/>
                  <a:gd name="T15" fmla="*/ 706 h 1305"/>
                  <a:gd name="T16" fmla="*/ 1657 w 1707"/>
                  <a:gd name="T17" fmla="*/ 769 h 1305"/>
                  <a:gd name="T18" fmla="*/ 1486 w 1707"/>
                  <a:gd name="T19" fmla="*/ 865 h 1305"/>
                  <a:gd name="T20" fmla="*/ 1460 w 1707"/>
                  <a:gd name="T21" fmla="*/ 1014 h 1305"/>
                  <a:gd name="T22" fmla="*/ 1217 w 1707"/>
                  <a:gd name="T23" fmla="*/ 1087 h 1305"/>
                  <a:gd name="T24" fmla="*/ 1261 w 1707"/>
                  <a:gd name="T25" fmla="*/ 1224 h 1305"/>
                  <a:gd name="T26" fmla="*/ 1234 w 1707"/>
                  <a:gd name="T27" fmla="*/ 1270 h 1305"/>
                  <a:gd name="T28" fmla="*/ 1199 w 1707"/>
                  <a:gd name="T29" fmla="*/ 1301 h 1305"/>
                  <a:gd name="T30" fmla="*/ 1103 w 1707"/>
                  <a:gd name="T31" fmla="*/ 1277 h 1305"/>
                  <a:gd name="T32" fmla="*/ 935 w 1707"/>
                  <a:gd name="T33" fmla="*/ 1253 h 1305"/>
                  <a:gd name="T34" fmla="*/ 768 w 1707"/>
                  <a:gd name="T35" fmla="*/ 1284 h 1305"/>
                  <a:gd name="T36" fmla="*/ 639 w 1707"/>
                  <a:gd name="T37" fmla="*/ 1263 h 1305"/>
                  <a:gd name="T38" fmla="*/ 492 w 1707"/>
                  <a:gd name="T39" fmla="*/ 1275 h 1305"/>
                  <a:gd name="T40" fmla="*/ 409 w 1707"/>
                  <a:gd name="T41" fmla="*/ 1234 h 1305"/>
                  <a:gd name="T42" fmla="*/ 321 w 1707"/>
                  <a:gd name="T43" fmla="*/ 1173 h 1305"/>
                  <a:gd name="T44" fmla="*/ 131 w 1707"/>
                  <a:gd name="T45" fmla="*/ 1138 h 1305"/>
                  <a:gd name="T46" fmla="*/ 105 w 1707"/>
                  <a:gd name="T47" fmla="*/ 1065 h 1305"/>
                  <a:gd name="T48" fmla="*/ 65 w 1707"/>
                  <a:gd name="T49" fmla="*/ 1012 h 1305"/>
                  <a:gd name="T50" fmla="*/ 38 w 1707"/>
                  <a:gd name="T51" fmla="*/ 961 h 1305"/>
                  <a:gd name="T52" fmla="*/ 65 w 1707"/>
                  <a:gd name="T53" fmla="*/ 901 h 1305"/>
                  <a:gd name="T54" fmla="*/ 10 w 1707"/>
                  <a:gd name="T55" fmla="*/ 829 h 1305"/>
                  <a:gd name="T56" fmla="*/ 5 w 1707"/>
                  <a:gd name="T57" fmla="*/ 752 h 1305"/>
                  <a:gd name="T58" fmla="*/ 38 w 1707"/>
                  <a:gd name="T59" fmla="*/ 701 h 1305"/>
                  <a:gd name="T60" fmla="*/ 134 w 1707"/>
                  <a:gd name="T61" fmla="*/ 668 h 1305"/>
                  <a:gd name="T62" fmla="*/ 181 w 1707"/>
                  <a:gd name="T63" fmla="*/ 672 h 1305"/>
                  <a:gd name="T64" fmla="*/ 235 w 1707"/>
                  <a:gd name="T65" fmla="*/ 699 h 1305"/>
                  <a:gd name="T66" fmla="*/ 409 w 1707"/>
                  <a:gd name="T67" fmla="*/ 639 h 1305"/>
                  <a:gd name="T68" fmla="*/ 555 w 1707"/>
                  <a:gd name="T69" fmla="*/ 544 h 1305"/>
                  <a:gd name="T70" fmla="*/ 601 w 1707"/>
                  <a:gd name="T71" fmla="*/ 501 h 1305"/>
                  <a:gd name="T72" fmla="*/ 575 w 1707"/>
                  <a:gd name="T73" fmla="*/ 342 h 1305"/>
                  <a:gd name="T74" fmla="*/ 704 w 1707"/>
                  <a:gd name="T75" fmla="*/ 313 h 1305"/>
                  <a:gd name="T76" fmla="*/ 761 w 1707"/>
                  <a:gd name="T77" fmla="*/ 342 h 1305"/>
                  <a:gd name="T78" fmla="*/ 827 w 1707"/>
                  <a:gd name="T79" fmla="*/ 163 h 1305"/>
                  <a:gd name="T80" fmla="*/ 930 w 1707"/>
                  <a:gd name="T81" fmla="*/ 187 h 1305"/>
                  <a:gd name="T82" fmla="*/ 1019 w 1707"/>
                  <a:gd name="T83" fmla="*/ 84 h 1305"/>
                  <a:gd name="T84" fmla="*/ 1098 w 1707"/>
                  <a:gd name="T85" fmla="*/ 36 h 1305"/>
                  <a:gd name="T86" fmla="*/ 1165 w 1707"/>
                  <a:gd name="T87" fmla="*/ 10 h 130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707"/>
                  <a:gd name="T133" fmla="*/ 0 h 1305"/>
                  <a:gd name="T134" fmla="*/ 1707 w 1707"/>
                  <a:gd name="T135" fmla="*/ 1305 h 130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707" h="1305">
                    <a:moveTo>
                      <a:pt x="1165" y="10"/>
                    </a:moveTo>
                    <a:lnTo>
                      <a:pt x="1182" y="10"/>
                    </a:lnTo>
                    <a:lnTo>
                      <a:pt x="1172" y="43"/>
                    </a:lnTo>
                    <a:lnTo>
                      <a:pt x="1186" y="63"/>
                    </a:lnTo>
                    <a:lnTo>
                      <a:pt x="1189" y="77"/>
                    </a:lnTo>
                    <a:lnTo>
                      <a:pt x="1224" y="110"/>
                    </a:lnTo>
                    <a:lnTo>
                      <a:pt x="1232" y="138"/>
                    </a:lnTo>
                    <a:lnTo>
                      <a:pt x="1278" y="140"/>
                    </a:lnTo>
                    <a:lnTo>
                      <a:pt x="1298" y="158"/>
                    </a:lnTo>
                    <a:lnTo>
                      <a:pt x="1309" y="158"/>
                    </a:lnTo>
                    <a:lnTo>
                      <a:pt x="1335" y="215"/>
                    </a:lnTo>
                    <a:lnTo>
                      <a:pt x="1361" y="284"/>
                    </a:lnTo>
                    <a:lnTo>
                      <a:pt x="1349" y="326"/>
                    </a:lnTo>
                    <a:lnTo>
                      <a:pt x="1351" y="342"/>
                    </a:lnTo>
                    <a:lnTo>
                      <a:pt x="1327" y="383"/>
                    </a:lnTo>
                    <a:lnTo>
                      <a:pt x="1333" y="417"/>
                    </a:lnTo>
                    <a:lnTo>
                      <a:pt x="1418" y="453"/>
                    </a:lnTo>
                    <a:lnTo>
                      <a:pt x="1511" y="467"/>
                    </a:lnTo>
                    <a:lnTo>
                      <a:pt x="1607" y="533"/>
                    </a:lnTo>
                    <a:lnTo>
                      <a:pt x="1638" y="544"/>
                    </a:lnTo>
                    <a:lnTo>
                      <a:pt x="1640" y="562"/>
                    </a:lnTo>
                    <a:lnTo>
                      <a:pt x="1660" y="604"/>
                    </a:lnTo>
                    <a:lnTo>
                      <a:pt x="1679" y="658"/>
                    </a:lnTo>
                    <a:lnTo>
                      <a:pt x="1706" y="706"/>
                    </a:lnTo>
                    <a:lnTo>
                      <a:pt x="1691" y="723"/>
                    </a:lnTo>
                    <a:lnTo>
                      <a:pt x="1691" y="754"/>
                    </a:lnTo>
                    <a:lnTo>
                      <a:pt x="1657" y="769"/>
                    </a:lnTo>
                    <a:lnTo>
                      <a:pt x="1576" y="802"/>
                    </a:lnTo>
                    <a:lnTo>
                      <a:pt x="1524" y="846"/>
                    </a:lnTo>
                    <a:lnTo>
                      <a:pt x="1486" y="865"/>
                    </a:lnTo>
                    <a:lnTo>
                      <a:pt x="1480" y="891"/>
                    </a:lnTo>
                    <a:lnTo>
                      <a:pt x="1491" y="1019"/>
                    </a:lnTo>
                    <a:lnTo>
                      <a:pt x="1460" y="1014"/>
                    </a:lnTo>
                    <a:lnTo>
                      <a:pt x="1447" y="1025"/>
                    </a:lnTo>
                    <a:lnTo>
                      <a:pt x="1246" y="1065"/>
                    </a:lnTo>
                    <a:lnTo>
                      <a:pt x="1217" y="1087"/>
                    </a:lnTo>
                    <a:lnTo>
                      <a:pt x="1220" y="1140"/>
                    </a:lnTo>
                    <a:lnTo>
                      <a:pt x="1280" y="1191"/>
                    </a:lnTo>
                    <a:lnTo>
                      <a:pt x="1261" y="1224"/>
                    </a:lnTo>
                    <a:lnTo>
                      <a:pt x="1232" y="1237"/>
                    </a:lnTo>
                    <a:lnTo>
                      <a:pt x="1228" y="1253"/>
                    </a:lnTo>
                    <a:lnTo>
                      <a:pt x="1234" y="1270"/>
                    </a:lnTo>
                    <a:lnTo>
                      <a:pt x="1250" y="1270"/>
                    </a:lnTo>
                    <a:lnTo>
                      <a:pt x="1258" y="1282"/>
                    </a:lnTo>
                    <a:lnTo>
                      <a:pt x="1199" y="1301"/>
                    </a:lnTo>
                    <a:lnTo>
                      <a:pt x="1165" y="1287"/>
                    </a:lnTo>
                    <a:lnTo>
                      <a:pt x="1146" y="1277"/>
                    </a:lnTo>
                    <a:lnTo>
                      <a:pt x="1103" y="1277"/>
                    </a:lnTo>
                    <a:lnTo>
                      <a:pt x="1024" y="1241"/>
                    </a:lnTo>
                    <a:lnTo>
                      <a:pt x="974" y="1241"/>
                    </a:lnTo>
                    <a:lnTo>
                      <a:pt x="935" y="1253"/>
                    </a:lnTo>
                    <a:lnTo>
                      <a:pt x="890" y="1253"/>
                    </a:lnTo>
                    <a:lnTo>
                      <a:pt x="823" y="1290"/>
                    </a:lnTo>
                    <a:lnTo>
                      <a:pt x="768" y="1284"/>
                    </a:lnTo>
                    <a:lnTo>
                      <a:pt x="713" y="1304"/>
                    </a:lnTo>
                    <a:lnTo>
                      <a:pt x="667" y="1287"/>
                    </a:lnTo>
                    <a:lnTo>
                      <a:pt x="639" y="1263"/>
                    </a:lnTo>
                    <a:lnTo>
                      <a:pt x="567" y="1253"/>
                    </a:lnTo>
                    <a:lnTo>
                      <a:pt x="519" y="1285"/>
                    </a:lnTo>
                    <a:lnTo>
                      <a:pt x="492" y="1275"/>
                    </a:lnTo>
                    <a:lnTo>
                      <a:pt x="469" y="1257"/>
                    </a:lnTo>
                    <a:lnTo>
                      <a:pt x="418" y="1244"/>
                    </a:lnTo>
                    <a:lnTo>
                      <a:pt x="409" y="1234"/>
                    </a:lnTo>
                    <a:lnTo>
                      <a:pt x="387" y="1232"/>
                    </a:lnTo>
                    <a:lnTo>
                      <a:pt x="354" y="1181"/>
                    </a:lnTo>
                    <a:lnTo>
                      <a:pt x="321" y="1173"/>
                    </a:lnTo>
                    <a:lnTo>
                      <a:pt x="235" y="1200"/>
                    </a:lnTo>
                    <a:lnTo>
                      <a:pt x="203" y="1191"/>
                    </a:lnTo>
                    <a:lnTo>
                      <a:pt x="131" y="1138"/>
                    </a:lnTo>
                    <a:lnTo>
                      <a:pt x="110" y="1135"/>
                    </a:lnTo>
                    <a:lnTo>
                      <a:pt x="93" y="1101"/>
                    </a:lnTo>
                    <a:lnTo>
                      <a:pt x="105" y="1065"/>
                    </a:lnTo>
                    <a:lnTo>
                      <a:pt x="102" y="1048"/>
                    </a:lnTo>
                    <a:lnTo>
                      <a:pt x="76" y="1029"/>
                    </a:lnTo>
                    <a:lnTo>
                      <a:pt x="65" y="1012"/>
                    </a:lnTo>
                    <a:lnTo>
                      <a:pt x="10" y="981"/>
                    </a:lnTo>
                    <a:lnTo>
                      <a:pt x="10" y="972"/>
                    </a:lnTo>
                    <a:lnTo>
                      <a:pt x="38" y="961"/>
                    </a:lnTo>
                    <a:lnTo>
                      <a:pt x="53" y="971"/>
                    </a:lnTo>
                    <a:lnTo>
                      <a:pt x="69" y="954"/>
                    </a:lnTo>
                    <a:lnTo>
                      <a:pt x="65" y="901"/>
                    </a:lnTo>
                    <a:lnTo>
                      <a:pt x="69" y="858"/>
                    </a:lnTo>
                    <a:lnTo>
                      <a:pt x="32" y="822"/>
                    </a:lnTo>
                    <a:lnTo>
                      <a:pt x="10" y="829"/>
                    </a:lnTo>
                    <a:lnTo>
                      <a:pt x="0" y="802"/>
                    </a:lnTo>
                    <a:lnTo>
                      <a:pt x="14" y="776"/>
                    </a:lnTo>
                    <a:lnTo>
                      <a:pt x="5" y="752"/>
                    </a:lnTo>
                    <a:lnTo>
                      <a:pt x="29" y="730"/>
                    </a:lnTo>
                    <a:lnTo>
                      <a:pt x="38" y="721"/>
                    </a:lnTo>
                    <a:lnTo>
                      <a:pt x="38" y="701"/>
                    </a:lnTo>
                    <a:lnTo>
                      <a:pt x="72" y="685"/>
                    </a:lnTo>
                    <a:lnTo>
                      <a:pt x="105" y="679"/>
                    </a:lnTo>
                    <a:lnTo>
                      <a:pt x="134" y="668"/>
                    </a:lnTo>
                    <a:lnTo>
                      <a:pt x="158" y="675"/>
                    </a:lnTo>
                    <a:lnTo>
                      <a:pt x="177" y="668"/>
                    </a:lnTo>
                    <a:lnTo>
                      <a:pt x="181" y="672"/>
                    </a:lnTo>
                    <a:lnTo>
                      <a:pt x="185" y="694"/>
                    </a:lnTo>
                    <a:lnTo>
                      <a:pt x="201" y="701"/>
                    </a:lnTo>
                    <a:lnTo>
                      <a:pt x="235" y="699"/>
                    </a:lnTo>
                    <a:lnTo>
                      <a:pt x="280" y="653"/>
                    </a:lnTo>
                    <a:lnTo>
                      <a:pt x="365" y="670"/>
                    </a:lnTo>
                    <a:lnTo>
                      <a:pt x="409" y="639"/>
                    </a:lnTo>
                    <a:lnTo>
                      <a:pt x="536" y="610"/>
                    </a:lnTo>
                    <a:lnTo>
                      <a:pt x="545" y="593"/>
                    </a:lnTo>
                    <a:lnTo>
                      <a:pt x="555" y="544"/>
                    </a:lnTo>
                    <a:lnTo>
                      <a:pt x="591" y="516"/>
                    </a:lnTo>
                    <a:lnTo>
                      <a:pt x="601" y="516"/>
                    </a:lnTo>
                    <a:lnTo>
                      <a:pt x="601" y="501"/>
                    </a:lnTo>
                    <a:lnTo>
                      <a:pt x="603" y="378"/>
                    </a:lnTo>
                    <a:lnTo>
                      <a:pt x="610" y="352"/>
                    </a:lnTo>
                    <a:lnTo>
                      <a:pt x="575" y="342"/>
                    </a:lnTo>
                    <a:lnTo>
                      <a:pt x="574" y="330"/>
                    </a:lnTo>
                    <a:lnTo>
                      <a:pt x="610" y="320"/>
                    </a:lnTo>
                    <a:lnTo>
                      <a:pt x="704" y="313"/>
                    </a:lnTo>
                    <a:lnTo>
                      <a:pt x="720" y="330"/>
                    </a:lnTo>
                    <a:lnTo>
                      <a:pt x="753" y="339"/>
                    </a:lnTo>
                    <a:lnTo>
                      <a:pt x="761" y="342"/>
                    </a:lnTo>
                    <a:lnTo>
                      <a:pt x="775" y="323"/>
                    </a:lnTo>
                    <a:lnTo>
                      <a:pt x="756" y="306"/>
                    </a:lnTo>
                    <a:lnTo>
                      <a:pt x="827" y="163"/>
                    </a:lnTo>
                    <a:lnTo>
                      <a:pt x="838" y="154"/>
                    </a:lnTo>
                    <a:lnTo>
                      <a:pt x="902" y="187"/>
                    </a:lnTo>
                    <a:lnTo>
                      <a:pt x="930" y="187"/>
                    </a:lnTo>
                    <a:lnTo>
                      <a:pt x="943" y="205"/>
                    </a:lnTo>
                    <a:lnTo>
                      <a:pt x="1005" y="185"/>
                    </a:lnTo>
                    <a:lnTo>
                      <a:pt x="1019" y="84"/>
                    </a:lnTo>
                    <a:lnTo>
                      <a:pt x="1046" y="65"/>
                    </a:lnTo>
                    <a:lnTo>
                      <a:pt x="1077" y="63"/>
                    </a:lnTo>
                    <a:lnTo>
                      <a:pt x="1098" y="36"/>
                    </a:lnTo>
                    <a:lnTo>
                      <a:pt x="1107" y="10"/>
                    </a:lnTo>
                    <a:lnTo>
                      <a:pt x="1125" y="0"/>
                    </a:lnTo>
                    <a:lnTo>
                      <a:pt x="1165" y="10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8" name="Freeform 24"/>
              <p:cNvSpPr>
                <a:spLocks noChangeArrowheads="1"/>
              </p:cNvSpPr>
              <p:nvPr/>
            </p:nvSpPr>
            <p:spPr bwMode="auto">
              <a:xfrm>
                <a:off x="1413" y="780"/>
                <a:ext cx="249" cy="391"/>
              </a:xfrm>
              <a:custGeom>
                <a:avLst/>
                <a:gdLst>
                  <a:gd name="T0" fmla="*/ 349 w 420"/>
                  <a:gd name="T1" fmla="*/ 453 h 761"/>
                  <a:gd name="T2" fmla="*/ 340 w 420"/>
                  <a:gd name="T3" fmla="*/ 255 h 761"/>
                  <a:gd name="T4" fmla="*/ 368 w 420"/>
                  <a:gd name="T5" fmla="*/ 191 h 761"/>
                  <a:gd name="T6" fmla="*/ 366 w 420"/>
                  <a:gd name="T7" fmla="*/ 101 h 761"/>
                  <a:gd name="T8" fmla="*/ 383 w 420"/>
                  <a:gd name="T9" fmla="*/ 39 h 761"/>
                  <a:gd name="T10" fmla="*/ 370 w 420"/>
                  <a:gd name="T11" fmla="*/ 0 h 761"/>
                  <a:gd name="T12" fmla="*/ 306 w 420"/>
                  <a:gd name="T13" fmla="*/ 21 h 761"/>
                  <a:gd name="T14" fmla="*/ 285 w 420"/>
                  <a:gd name="T15" fmla="*/ 77 h 761"/>
                  <a:gd name="T16" fmla="*/ 261 w 420"/>
                  <a:gd name="T17" fmla="*/ 96 h 761"/>
                  <a:gd name="T18" fmla="*/ 179 w 420"/>
                  <a:gd name="T19" fmla="*/ 193 h 761"/>
                  <a:gd name="T20" fmla="*/ 117 w 420"/>
                  <a:gd name="T21" fmla="*/ 191 h 761"/>
                  <a:gd name="T22" fmla="*/ 103 w 420"/>
                  <a:gd name="T23" fmla="*/ 253 h 761"/>
                  <a:gd name="T24" fmla="*/ 179 w 420"/>
                  <a:gd name="T25" fmla="*/ 301 h 761"/>
                  <a:gd name="T26" fmla="*/ 223 w 420"/>
                  <a:gd name="T27" fmla="*/ 347 h 761"/>
                  <a:gd name="T28" fmla="*/ 215 w 420"/>
                  <a:gd name="T29" fmla="*/ 409 h 761"/>
                  <a:gd name="T30" fmla="*/ 155 w 420"/>
                  <a:gd name="T31" fmla="*/ 429 h 761"/>
                  <a:gd name="T32" fmla="*/ 148 w 420"/>
                  <a:gd name="T33" fmla="*/ 444 h 761"/>
                  <a:gd name="T34" fmla="*/ 107 w 420"/>
                  <a:gd name="T35" fmla="*/ 465 h 761"/>
                  <a:gd name="T36" fmla="*/ 57 w 420"/>
                  <a:gd name="T37" fmla="*/ 453 h 761"/>
                  <a:gd name="T38" fmla="*/ 57 w 420"/>
                  <a:gd name="T39" fmla="*/ 475 h 761"/>
                  <a:gd name="T40" fmla="*/ 38 w 420"/>
                  <a:gd name="T41" fmla="*/ 508 h 761"/>
                  <a:gd name="T42" fmla="*/ 45 w 420"/>
                  <a:gd name="T43" fmla="*/ 571 h 761"/>
                  <a:gd name="T44" fmla="*/ 52 w 420"/>
                  <a:gd name="T45" fmla="*/ 599 h 761"/>
                  <a:gd name="T46" fmla="*/ 0 w 420"/>
                  <a:gd name="T47" fmla="*/ 610 h 761"/>
                  <a:gd name="T48" fmla="*/ 6 w 420"/>
                  <a:gd name="T49" fmla="*/ 665 h 761"/>
                  <a:gd name="T50" fmla="*/ 26 w 420"/>
                  <a:gd name="T51" fmla="*/ 689 h 761"/>
                  <a:gd name="T52" fmla="*/ 98 w 420"/>
                  <a:gd name="T53" fmla="*/ 680 h 761"/>
                  <a:gd name="T54" fmla="*/ 112 w 420"/>
                  <a:gd name="T55" fmla="*/ 701 h 761"/>
                  <a:gd name="T56" fmla="*/ 186 w 420"/>
                  <a:gd name="T57" fmla="*/ 731 h 761"/>
                  <a:gd name="T58" fmla="*/ 275 w 420"/>
                  <a:gd name="T59" fmla="*/ 742 h 761"/>
                  <a:gd name="T60" fmla="*/ 320 w 420"/>
                  <a:gd name="T61" fmla="*/ 754 h 761"/>
                  <a:gd name="T62" fmla="*/ 309 w 420"/>
                  <a:gd name="T63" fmla="*/ 711 h 761"/>
                  <a:gd name="T64" fmla="*/ 349 w 420"/>
                  <a:gd name="T65" fmla="*/ 670 h 761"/>
                  <a:gd name="T66" fmla="*/ 340 w 420"/>
                  <a:gd name="T67" fmla="*/ 650 h 761"/>
                  <a:gd name="T68" fmla="*/ 299 w 420"/>
                  <a:gd name="T69" fmla="*/ 625 h 761"/>
                  <a:gd name="T70" fmla="*/ 375 w 420"/>
                  <a:gd name="T71" fmla="*/ 617 h 761"/>
                  <a:gd name="T72" fmla="*/ 399 w 420"/>
                  <a:gd name="T73" fmla="*/ 624 h 761"/>
                  <a:gd name="T74" fmla="*/ 419 w 420"/>
                  <a:gd name="T75" fmla="*/ 581 h 761"/>
                  <a:gd name="T76" fmla="*/ 359 w 420"/>
                  <a:gd name="T77" fmla="*/ 480 h 7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20"/>
                  <a:gd name="T118" fmla="*/ 0 h 761"/>
                  <a:gd name="T119" fmla="*/ 420 w 420"/>
                  <a:gd name="T120" fmla="*/ 761 h 7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20" h="761">
                    <a:moveTo>
                      <a:pt x="359" y="480"/>
                    </a:moveTo>
                    <a:lnTo>
                      <a:pt x="349" y="453"/>
                    </a:lnTo>
                    <a:lnTo>
                      <a:pt x="368" y="385"/>
                    </a:lnTo>
                    <a:lnTo>
                      <a:pt x="340" y="255"/>
                    </a:lnTo>
                    <a:lnTo>
                      <a:pt x="359" y="222"/>
                    </a:lnTo>
                    <a:lnTo>
                      <a:pt x="368" y="191"/>
                    </a:lnTo>
                    <a:lnTo>
                      <a:pt x="342" y="138"/>
                    </a:lnTo>
                    <a:lnTo>
                      <a:pt x="366" y="101"/>
                    </a:lnTo>
                    <a:lnTo>
                      <a:pt x="370" y="65"/>
                    </a:lnTo>
                    <a:lnTo>
                      <a:pt x="383" y="39"/>
                    </a:lnTo>
                    <a:lnTo>
                      <a:pt x="381" y="8"/>
                    </a:lnTo>
                    <a:lnTo>
                      <a:pt x="370" y="0"/>
                    </a:lnTo>
                    <a:lnTo>
                      <a:pt x="352" y="19"/>
                    </a:lnTo>
                    <a:lnTo>
                      <a:pt x="306" y="21"/>
                    </a:lnTo>
                    <a:lnTo>
                      <a:pt x="282" y="56"/>
                    </a:lnTo>
                    <a:lnTo>
                      <a:pt x="285" y="77"/>
                    </a:lnTo>
                    <a:lnTo>
                      <a:pt x="280" y="89"/>
                    </a:lnTo>
                    <a:lnTo>
                      <a:pt x="261" y="96"/>
                    </a:lnTo>
                    <a:lnTo>
                      <a:pt x="188" y="200"/>
                    </a:lnTo>
                    <a:lnTo>
                      <a:pt x="179" y="193"/>
                    </a:lnTo>
                    <a:lnTo>
                      <a:pt x="160" y="188"/>
                    </a:lnTo>
                    <a:lnTo>
                      <a:pt x="117" y="191"/>
                    </a:lnTo>
                    <a:lnTo>
                      <a:pt x="105" y="210"/>
                    </a:lnTo>
                    <a:lnTo>
                      <a:pt x="103" y="253"/>
                    </a:lnTo>
                    <a:lnTo>
                      <a:pt x="109" y="266"/>
                    </a:lnTo>
                    <a:lnTo>
                      <a:pt x="179" y="301"/>
                    </a:lnTo>
                    <a:lnTo>
                      <a:pt x="217" y="325"/>
                    </a:lnTo>
                    <a:lnTo>
                      <a:pt x="223" y="347"/>
                    </a:lnTo>
                    <a:lnTo>
                      <a:pt x="203" y="376"/>
                    </a:lnTo>
                    <a:lnTo>
                      <a:pt x="215" y="409"/>
                    </a:lnTo>
                    <a:lnTo>
                      <a:pt x="208" y="424"/>
                    </a:lnTo>
                    <a:lnTo>
                      <a:pt x="155" y="429"/>
                    </a:lnTo>
                    <a:lnTo>
                      <a:pt x="144" y="436"/>
                    </a:lnTo>
                    <a:lnTo>
                      <a:pt x="148" y="444"/>
                    </a:lnTo>
                    <a:lnTo>
                      <a:pt x="148" y="460"/>
                    </a:lnTo>
                    <a:lnTo>
                      <a:pt x="107" y="465"/>
                    </a:lnTo>
                    <a:lnTo>
                      <a:pt x="85" y="453"/>
                    </a:lnTo>
                    <a:lnTo>
                      <a:pt x="57" y="453"/>
                    </a:lnTo>
                    <a:lnTo>
                      <a:pt x="52" y="460"/>
                    </a:lnTo>
                    <a:lnTo>
                      <a:pt x="57" y="475"/>
                    </a:lnTo>
                    <a:lnTo>
                      <a:pt x="43" y="491"/>
                    </a:lnTo>
                    <a:lnTo>
                      <a:pt x="38" y="508"/>
                    </a:lnTo>
                    <a:lnTo>
                      <a:pt x="65" y="530"/>
                    </a:lnTo>
                    <a:lnTo>
                      <a:pt x="45" y="571"/>
                    </a:lnTo>
                    <a:lnTo>
                      <a:pt x="54" y="590"/>
                    </a:lnTo>
                    <a:lnTo>
                      <a:pt x="52" y="599"/>
                    </a:lnTo>
                    <a:lnTo>
                      <a:pt x="21" y="599"/>
                    </a:lnTo>
                    <a:lnTo>
                      <a:pt x="0" y="610"/>
                    </a:lnTo>
                    <a:lnTo>
                      <a:pt x="17" y="634"/>
                    </a:lnTo>
                    <a:lnTo>
                      <a:pt x="6" y="665"/>
                    </a:lnTo>
                    <a:lnTo>
                      <a:pt x="24" y="670"/>
                    </a:lnTo>
                    <a:lnTo>
                      <a:pt x="26" y="689"/>
                    </a:lnTo>
                    <a:lnTo>
                      <a:pt x="41" y="692"/>
                    </a:lnTo>
                    <a:lnTo>
                      <a:pt x="98" y="680"/>
                    </a:lnTo>
                    <a:lnTo>
                      <a:pt x="109" y="685"/>
                    </a:lnTo>
                    <a:lnTo>
                      <a:pt x="112" y="701"/>
                    </a:lnTo>
                    <a:lnTo>
                      <a:pt x="136" y="707"/>
                    </a:lnTo>
                    <a:lnTo>
                      <a:pt x="186" y="731"/>
                    </a:lnTo>
                    <a:lnTo>
                      <a:pt x="215" y="720"/>
                    </a:lnTo>
                    <a:lnTo>
                      <a:pt x="275" y="742"/>
                    </a:lnTo>
                    <a:lnTo>
                      <a:pt x="289" y="760"/>
                    </a:lnTo>
                    <a:lnTo>
                      <a:pt x="320" y="754"/>
                    </a:lnTo>
                    <a:lnTo>
                      <a:pt x="315" y="720"/>
                    </a:lnTo>
                    <a:lnTo>
                      <a:pt x="309" y="711"/>
                    </a:lnTo>
                    <a:lnTo>
                      <a:pt x="315" y="685"/>
                    </a:lnTo>
                    <a:lnTo>
                      <a:pt x="349" y="670"/>
                    </a:lnTo>
                    <a:lnTo>
                      <a:pt x="357" y="656"/>
                    </a:lnTo>
                    <a:lnTo>
                      <a:pt x="340" y="650"/>
                    </a:lnTo>
                    <a:lnTo>
                      <a:pt x="320" y="646"/>
                    </a:lnTo>
                    <a:lnTo>
                      <a:pt x="299" y="625"/>
                    </a:lnTo>
                    <a:lnTo>
                      <a:pt x="309" y="617"/>
                    </a:lnTo>
                    <a:lnTo>
                      <a:pt x="375" y="617"/>
                    </a:lnTo>
                    <a:lnTo>
                      <a:pt x="390" y="617"/>
                    </a:lnTo>
                    <a:lnTo>
                      <a:pt x="399" y="624"/>
                    </a:lnTo>
                    <a:lnTo>
                      <a:pt x="419" y="608"/>
                    </a:lnTo>
                    <a:lnTo>
                      <a:pt x="419" y="581"/>
                    </a:lnTo>
                    <a:lnTo>
                      <a:pt x="359" y="491"/>
                    </a:lnTo>
                    <a:lnTo>
                      <a:pt x="359" y="480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9" name="Freeform 25"/>
              <p:cNvSpPr>
                <a:spLocks noChangeArrowheads="1"/>
              </p:cNvSpPr>
              <p:nvPr/>
            </p:nvSpPr>
            <p:spPr bwMode="auto">
              <a:xfrm>
                <a:off x="1624" y="928"/>
                <a:ext cx="299" cy="237"/>
              </a:xfrm>
              <a:custGeom>
                <a:avLst/>
                <a:gdLst>
                  <a:gd name="T0" fmla="*/ 59 w 506"/>
                  <a:gd name="T1" fmla="*/ 319 h 460"/>
                  <a:gd name="T2" fmla="*/ 131 w 506"/>
                  <a:gd name="T3" fmla="*/ 384 h 460"/>
                  <a:gd name="T4" fmla="*/ 191 w 506"/>
                  <a:gd name="T5" fmla="*/ 396 h 460"/>
                  <a:gd name="T6" fmla="*/ 246 w 506"/>
                  <a:gd name="T7" fmla="*/ 388 h 460"/>
                  <a:gd name="T8" fmla="*/ 263 w 506"/>
                  <a:gd name="T9" fmla="*/ 396 h 460"/>
                  <a:gd name="T10" fmla="*/ 282 w 506"/>
                  <a:gd name="T11" fmla="*/ 386 h 460"/>
                  <a:gd name="T12" fmla="*/ 296 w 506"/>
                  <a:gd name="T13" fmla="*/ 399 h 460"/>
                  <a:gd name="T14" fmla="*/ 303 w 506"/>
                  <a:gd name="T15" fmla="*/ 421 h 460"/>
                  <a:gd name="T16" fmla="*/ 329 w 506"/>
                  <a:gd name="T17" fmla="*/ 437 h 460"/>
                  <a:gd name="T18" fmla="*/ 364 w 506"/>
                  <a:gd name="T19" fmla="*/ 437 h 460"/>
                  <a:gd name="T20" fmla="*/ 390 w 506"/>
                  <a:gd name="T21" fmla="*/ 459 h 460"/>
                  <a:gd name="T22" fmla="*/ 414 w 506"/>
                  <a:gd name="T23" fmla="*/ 447 h 460"/>
                  <a:gd name="T24" fmla="*/ 432 w 506"/>
                  <a:gd name="T25" fmla="*/ 459 h 460"/>
                  <a:gd name="T26" fmla="*/ 447 w 506"/>
                  <a:gd name="T27" fmla="*/ 427 h 460"/>
                  <a:gd name="T28" fmla="*/ 469 w 506"/>
                  <a:gd name="T29" fmla="*/ 416 h 460"/>
                  <a:gd name="T30" fmla="*/ 474 w 506"/>
                  <a:gd name="T31" fmla="*/ 392 h 460"/>
                  <a:gd name="T32" fmla="*/ 464 w 506"/>
                  <a:gd name="T33" fmla="*/ 348 h 460"/>
                  <a:gd name="T34" fmla="*/ 460 w 506"/>
                  <a:gd name="T35" fmla="*/ 343 h 460"/>
                  <a:gd name="T36" fmla="*/ 438 w 506"/>
                  <a:gd name="T37" fmla="*/ 365 h 460"/>
                  <a:gd name="T38" fmla="*/ 406 w 506"/>
                  <a:gd name="T39" fmla="*/ 339 h 460"/>
                  <a:gd name="T40" fmla="*/ 382 w 506"/>
                  <a:gd name="T41" fmla="*/ 309 h 460"/>
                  <a:gd name="T42" fmla="*/ 406 w 506"/>
                  <a:gd name="T43" fmla="*/ 291 h 460"/>
                  <a:gd name="T44" fmla="*/ 412 w 506"/>
                  <a:gd name="T45" fmla="*/ 259 h 460"/>
                  <a:gd name="T46" fmla="*/ 428 w 506"/>
                  <a:gd name="T47" fmla="*/ 249 h 460"/>
                  <a:gd name="T48" fmla="*/ 425 w 506"/>
                  <a:gd name="T49" fmla="*/ 207 h 460"/>
                  <a:gd name="T50" fmla="*/ 436 w 506"/>
                  <a:gd name="T51" fmla="*/ 199 h 460"/>
                  <a:gd name="T52" fmla="*/ 456 w 506"/>
                  <a:gd name="T53" fmla="*/ 211 h 460"/>
                  <a:gd name="T54" fmla="*/ 469 w 506"/>
                  <a:gd name="T55" fmla="*/ 230 h 460"/>
                  <a:gd name="T56" fmla="*/ 495 w 506"/>
                  <a:gd name="T57" fmla="*/ 211 h 460"/>
                  <a:gd name="T58" fmla="*/ 505 w 506"/>
                  <a:gd name="T59" fmla="*/ 201 h 460"/>
                  <a:gd name="T60" fmla="*/ 500 w 506"/>
                  <a:gd name="T61" fmla="*/ 180 h 460"/>
                  <a:gd name="T62" fmla="*/ 469 w 506"/>
                  <a:gd name="T63" fmla="*/ 163 h 460"/>
                  <a:gd name="T64" fmla="*/ 462 w 506"/>
                  <a:gd name="T65" fmla="*/ 143 h 460"/>
                  <a:gd name="T66" fmla="*/ 407 w 506"/>
                  <a:gd name="T67" fmla="*/ 150 h 460"/>
                  <a:gd name="T68" fmla="*/ 373 w 506"/>
                  <a:gd name="T69" fmla="*/ 119 h 460"/>
                  <a:gd name="T70" fmla="*/ 357 w 506"/>
                  <a:gd name="T71" fmla="*/ 115 h 460"/>
                  <a:gd name="T72" fmla="*/ 357 w 506"/>
                  <a:gd name="T73" fmla="*/ 95 h 460"/>
                  <a:gd name="T74" fmla="*/ 434 w 506"/>
                  <a:gd name="T75" fmla="*/ 9 h 460"/>
                  <a:gd name="T76" fmla="*/ 406 w 506"/>
                  <a:gd name="T77" fmla="*/ 16 h 460"/>
                  <a:gd name="T78" fmla="*/ 388 w 506"/>
                  <a:gd name="T79" fmla="*/ 28 h 460"/>
                  <a:gd name="T80" fmla="*/ 382 w 506"/>
                  <a:gd name="T81" fmla="*/ 18 h 460"/>
                  <a:gd name="T82" fmla="*/ 382 w 506"/>
                  <a:gd name="T83" fmla="*/ 4 h 460"/>
                  <a:gd name="T84" fmla="*/ 368 w 506"/>
                  <a:gd name="T85" fmla="*/ 0 h 460"/>
                  <a:gd name="T86" fmla="*/ 333 w 506"/>
                  <a:gd name="T87" fmla="*/ 13 h 460"/>
                  <a:gd name="T88" fmla="*/ 246 w 506"/>
                  <a:gd name="T89" fmla="*/ 2 h 460"/>
                  <a:gd name="T90" fmla="*/ 241 w 506"/>
                  <a:gd name="T91" fmla="*/ 75 h 460"/>
                  <a:gd name="T92" fmla="*/ 199 w 506"/>
                  <a:gd name="T93" fmla="*/ 108 h 460"/>
                  <a:gd name="T94" fmla="*/ 143 w 506"/>
                  <a:gd name="T95" fmla="*/ 119 h 460"/>
                  <a:gd name="T96" fmla="*/ 64 w 506"/>
                  <a:gd name="T97" fmla="*/ 174 h 460"/>
                  <a:gd name="T98" fmla="*/ 0 w 506"/>
                  <a:gd name="T99" fmla="*/ 192 h 460"/>
                  <a:gd name="T100" fmla="*/ 0 w 506"/>
                  <a:gd name="T101" fmla="*/ 203 h 460"/>
                  <a:gd name="T102" fmla="*/ 59 w 506"/>
                  <a:gd name="T103" fmla="*/ 293 h 460"/>
                  <a:gd name="T104" fmla="*/ 59 w 506"/>
                  <a:gd name="T105" fmla="*/ 319 h 460"/>
                  <a:gd name="T106" fmla="*/ 59 w 506"/>
                  <a:gd name="T107" fmla="*/ 319 h 46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06"/>
                  <a:gd name="T163" fmla="*/ 0 h 460"/>
                  <a:gd name="T164" fmla="*/ 506 w 506"/>
                  <a:gd name="T165" fmla="*/ 460 h 46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06" h="460">
                    <a:moveTo>
                      <a:pt x="59" y="319"/>
                    </a:moveTo>
                    <a:lnTo>
                      <a:pt x="131" y="384"/>
                    </a:lnTo>
                    <a:lnTo>
                      <a:pt x="191" y="396"/>
                    </a:lnTo>
                    <a:lnTo>
                      <a:pt x="246" y="388"/>
                    </a:lnTo>
                    <a:lnTo>
                      <a:pt x="263" y="396"/>
                    </a:lnTo>
                    <a:lnTo>
                      <a:pt x="282" y="386"/>
                    </a:lnTo>
                    <a:lnTo>
                      <a:pt x="296" y="399"/>
                    </a:lnTo>
                    <a:lnTo>
                      <a:pt x="303" y="421"/>
                    </a:lnTo>
                    <a:lnTo>
                      <a:pt x="329" y="437"/>
                    </a:lnTo>
                    <a:lnTo>
                      <a:pt x="364" y="437"/>
                    </a:lnTo>
                    <a:lnTo>
                      <a:pt x="390" y="459"/>
                    </a:lnTo>
                    <a:lnTo>
                      <a:pt x="414" y="447"/>
                    </a:lnTo>
                    <a:lnTo>
                      <a:pt x="432" y="459"/>
                    </a:lnTo>
                    <a:lnTo>
                      <a:pt x="447" y="427"/>
                    </a:lnTo>
                    <a:lnTo>
                      <a:pt x="469" y="416"/>
                    </a:lnTo>
                    <a:lnTo>
                      <a:pt x="474" y="392"/>
                    </a:lnTo>
                    <a:lnTo>
                      <a:pt x="464" y="348"/>
                    </a:lnTo>
                    <a:lnTo>
                      <a:pt x="460" y="343"/>
                    </a:lnTo>
                    <a:lnTo>
                      <a:pt x="438" y="365"/>
                    </a:lnTo>
                    <a:lnTo>
                      <a:pt x="406" y="339"/>
                    </a:lnTo>
                    <a:lnTo>
                      <a:pt x="382" y="309"/>
                    </a:lnTo>
                    <a:lnTo>
                      <a:pt x="406" y="291"/>
                    </a:lnTo>
                    <a:lnTo>
                      <a:pt x="412" y="259"/>
                    </a:lnTo>
                    <a:lnTo>
                      <a:pt x="428" y="249"/>
                    </a:lnTo>
                    <a:lnTo>
                      <a:pt x="425" y="207"/>
                    </a:lnTo>
                    <a:lnTo>
                      <a:pt x="436" y="199"/>
                    </a:lnTo>
                    <a:lnTo>
                      <a:pt x="456" y="211"/>
                    </a:lnTo>
                    <a:lnTo>
                      <a:pt x="469" y="230"/>
                    </a:lnTo>
                    <a:lnTo>
                      <a:pt x="495" y="211"/>
                    </a:lnTo>
                    <a:lnTo>
                      <a:pt x="505" y="201"/>
                    </a:lnTo>
                    <a:lnTo>
                      <a:pt x="500" y="180"/>
                    </a:lnTo>
                    <a:lnTo>
                      <a:pt x="469" y="163"/>
                    </a:lnTo>
                    <a:lnTo>
                      <a:pt x="462" y="143"/>
                    </a:lnTo>
                    <a:lnTo>
                      <a:pt x="407" y="150"/>
                    </a:lnTo>
                    <a:lnTo>
                      <a:pt x="373" y="119"/>
                    </a:lnTo>
                    <a:lnTo>
                      <a:pt x="357" y="115"/>
                    </a:lnTo>
                    <a:lnTo>
                      <a:pt x="357" y="95"/>
                    </a:lnTo>
                    <a:lnTo>
                      <a:pt x="434" y="9"/>
                    </a:lnTo>
                    <a:lnTo>
                      <a:pt x="406" y="16"/>
                    </a:lnTo>
                    <a:lnTo>
                      <a:pt x="388" y="28"/>
                    </a:lnTo>
                    <a:lnTo>
                      <a:pt x="382" y="18"/>
                    </a:lnTo>
                    <a:lnTo>
                      <a:pt x="382" y="4"/>
                    </a:lnTo>
                    <a:lnTo>
                      <a:pt x="368" y="0"/>
                    </a:lnTo>
                    <a:lnTo>
                      <a:pt x="333" y="13"/>
                    </a:lnTo>
                    <a:lnTo>
                      <a:pt x="246" y="2"/>
                    </a:lnTo>
                    <a:lnTo>
                      <a:pt x="241" y="75"/>
                    </a:lnTo>
                    <a:lnTo>
                      <a:pt x="199" y="108"/>
                    </a:lnTo>
                    <a:lnTo>
                      <a:pt x="143" y="119"/>
                    </a:lnTo>
                    <a:lnTo>
                      <a:pt x="64" y="174"/>
                    </a:lnTo>
                    <a:lnTo>
                      <a:pt x="0" y="192"/>
                    </a:lnTo>
                    <a:lnTo>
                      <a:pt x="0" y="203"/>
                    </a:lnTo>
                    <a:lnTo>
                      <a:pt x="59" y="293"/>
                    </a:lnTo>
                    <a:lnTo>
                      <a:pt x="59" y="319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0" name="Freeform 26"/>
              <p:cNvSpPr>
                <a:spLocks noChangeArrowheads="1"/>
              </p:cNvSpPr>
              <p:nvPr/>
            </p:nvSpPr>
            <p:spPr bwMode="auto">
              <a:xfrm>
                <a:off x="1613" y="716"/>
                <a:ext cx="172" cy="312"/>
              </a:xfrm>
              <a:custGeom>
                <a:avLst/>
                <a:gdLst>
                  <a:gd name="T0" fmla="*/ 19 w 292"/>
                  <a:gd name="T1" fmla="*/ 605 h 606"/>
                  <a:gd name="T2" fmla="*/ 83 w 292"/>
                  <a:gd name="T3" fmla="*/ 587 h 606"/>
                  <a:gd name="T4" fmla="*/ 162 w 292"/>
                  <a:gd name="T5" fmla="*/ 532 h 606"/>
                  <a:gd name="T6" fmla="*/ 217 w 292"/>
                  <a:gd name="T7" fmla="*/ 520 h 606"/>
                  <a:gd name="T8" fmla="*/ 260 w 292"/>
                  <a:gd name="T9" fmla="*/ 488 h 606"/>
                  <a:gd name="T10" fmla="*/ 264 w 292"/>
                  <a:gd name="T11" fmla="*/ 414 h 606"/>
                  <a:gd name="T12" fmla="*/ 244 w 292"/>
                  <a:gd name="T13" fmla="*/ 388 h 606"/>
                  <a:gd name="T14" fmla="*/ 251 w 292"/>
                  <a:gd name="T15" fmla="*/ 366 h 606"/>
                  <a:gd name="T16" fmla="*/ 264 w 292"/>
                  <a:gd name="T17" fmla="*/ 346 h 606"/>
                  <a:gd name="T18" fmla="*/ 269 w 292"/>
                  <a:gd name="T19" fmla="*/ 315 h 606"/>
                  <a:gd name="T20" fmla="*/ 281 w 292"/>
                  <a:gd name="T21" fmla="*/ 293 h 606"/>
                  <a:gd name="T22" fmla="*/ 260 w 292"/>
                  <a:gd name="T23" fmla="*/ 250 h 606"/>
                  <a:gd name="T24" fmla="*/ 229 w 292"/>
                  <a:gd name="T25" fmla="*/ 214 h 606"/>
                  <a:gd name="T26" fmla="*/ 246 w 292"/>
                  <a:gd name="T27" fmla="*/ 156 h 606"/>
                  <a:gd name="T28" fmla="*/ 284 w 292"/>
                  <a:gd name="T29" fmla="*/ 132 h 606"/>
                  <a:gd name="T30" fmla="*/ 291 w 292"/>
                  <a:gd name="T31" fmla="*/ 95 h 606"/>
                  <a:gd name="T32" fmla="*/ 275 w 292"/>
                  <a:gd name="T33" fmla="*/ 62 h 606"/>
                  <a:gd name="T34" fmla="*/ 275 w 292"/>
                  <a:gd name="T35" fmla="*/ 21 h 606"/>
                  <a:gd name="T36" fmla="*/ 251 w 292"/>
                  <a:gd name="T37" fmla="*/ 0 h 606"/>
                  <a:gd name="T38" fmla="*/ 194 w 292"/>
                  <a:gd name="T39" fmla="*/ 28 h 606"/>
                  <a:gd name="T40" fmla="*/ 186 w 292"/>
                  <a:gd name="T41" fmla="*/ 20 h 606"/>
                  <a:gd name="T42" fmla="*/ 155 w 292"/>
                  <a:gd name="T43" fmla="*/ 42 h 606"/>
                  <a:gd name="T44" fmla="*/ 131 w 292"/>
                  <a:gd name="T45" fmla="*/ 40 h 606"/>
                  <a:gd name="T46" fmla="*/ 83 w 292"/>
                  <a:gd name="T47" fmla="*/ 110 h 606"/>
                  <a:gd name="T48" fmla="*/ 67 w 292"/>
                  <a:gd name="T49" fmla="*/ 110 h 606"/>
                  <a:gd name="T50" fmla="*/ 41 w 292"/>
                  <a:gd name="T51" fmla="*/ 132 h 606"/>
                  <a:gd name="T52" fmla="*/ 43 w 292"/>
                  <a:gd name="T53" fmla="*/ 163 h 606"/>
                  <a:gd name="T54" fmla="*/ 30 w 292"/>
                  <a:gd name="T55" fmla="*/ 190 h 606"/>
                  <a:gd name="T56" fmla="*/ 26 w 292"/>
                  <a:gd name="T57" fmla="*/ 225 h 606"/>
                  <a:gd name="T58" fmla="*/ 2 w 292"/>
                  <a:gd name="T59" fmla="*/ 262 h 606"/>
                  <a:gd name="T60" fmla="*/ 28 w 292"/>
                  <a:gd name="T61" fmla="*/ 315 h 606"/>
                  <a:gd name="T62" fmla="*/ 19 w 292"/>
                  <a:gd name="T63" fmla="*/ 346 h 606"/>
                  <a:gd name="T64" fmla="*/ 0 w 292"/>
                  <a:gd name="T65" fmla="*/ 380 h 606"/>
                  <a:gd name="T66" fmla="*/ 28 w 292"/>
                  <a:gd name="T67" fmla="*/ 510 h 606"/>
                  <a:gd name="T68" fmla="*/ 9 w 292"/>
                  <a:gd name="T69" fmla="*/ 578 h 606"/>
                  <a:gd name="T70" fmla="*/ 19 w 292"/>
                  <a:gd name="T71" fmla="*/ 605 h 606"/>
                  <a:gd name="T72" fmla="*/ 19 w 292"/>
                  <a:gd name="T73" fmla="*/ 605 h 60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92"/>
                  <a:gd name="T112" fmla="*/ 0 h 606"/>
                  <a:gd name="T113" fmla="*/ 292 w 292"/>
                  <a:gd name="T114" fmla="*/ 606 h 60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92" h="606">
                    <a:moveTo>
                      <a:pt x="19" y="605"/>
                    </a:moveTo>
                    <a:lnTo>
                      <a:pt x="83" y="587"/>
                    </a:lnTo>
                    <a:lnTo>
                      <a:pt x="162" y="532"/>
                    </a:lnTo>
                    <a:lnTo>
                      <a:pt x="217" y="520"/>
                    </a:lnTo>
                    <a:lnTo>
                      <a:pt x="260" y="488"/>
                    </a:lnTo>
                    <a:lnTo>
                      <a:pt x="264" y="414"/>
                    </a:lnTo>
                    <a:lnTo>
                      <a:pt x="244" y="388"/>
                    </a:lnTo>
                    <a:lnTo>
                      <a:pt x="251" y="366"/>
                    </a:lnTo>
                    <a:lnTo>
                      <a:pt x="264" y="346"/>
                    </a:lnTo>
                    <a:lnTo>
                      <a:pt x="269" y="315"/>
                    </a:lnTo>
                    <a:lnTo>
                      <a:pt x="281" y="293"/>
                    </a:lnTo>
                    <a:lnTo>
                      <a:pt x="260" y="250"/>
                    </a:lnTo>
                    <a:lnTo>
                      <a:pt x="229" y="214"/>
                    </a:lnTo>
                    <a:lnTo>
                      <a:pt x="246" y="156"/>
                    </a:lnTo>
                    <a:lnTo>
                      <a:pt x="284" y="132"/>
                    </a:lnTo>
                    <a:lnTo>
                      <a:pt x="291" y="95"/>
                    </a:lnTo>
                    <a:lnTo>
                      <a:pt x="275" y="62"/>
                    </a:lnTo>
                    <a:lnTo>
                      <a:pt x="275" y="21"/>
                    </a:lnTo>
                    <a:lnTo>
                      <a:pt x="251" y="0"/>
                    </a:lnTo>
                    <a:lnTo>
                      <a:pt x="194" y="28"/>
                    </a:lnTo>
                    <a:lnTo>
                      <a:pt x="186" y="20"/>
                    </a:lnTo>
                    <a:lnTo>
                      <a:pt x="155" y="42"/>
                    </a:lnTo>
                    <a:lnTo>
                      <a:pt x="131" y="40"/>
                    </a:lnTo>
                    <a:lnTo>
                      <a:pt x="83" y="110"/>
                    </a:lnTo>
                    <a:lnTo>
                      <a:pt x="67" y="110"/>
                    </a:lnTo>
                    <a:lnTo>
                      <a:pt x="41" y="132"/>
                    </a:lnTo>
                    <a:lnTo>
                      <a:pt x="43" y="163"/>
                    </a:lnTo>
                    <a:lnTo>
                      <a:pt x="30" y="190"/>
                    </a:lnTo>
                    <a:lnTo>
                      <a:pt x="26" y="225"/>
                    </a:lnTo>
                    <a:lnTo>
                      <a:pt x="2" y="262"/>
                    </a:lnTo>
                    <a:lnTo>
                      <a:pt x="28" y="315"/>
                    </a:lnTo>
                    <a:lnTo>
                      <a:pt x="19" y="346"/>
                    </a:lnTo>
                    <a:lnTo>
                      <a:pt x="0" y="380"/>
                    </a:lnTo>
                    <a:lnTo>
                      <a:pt x="28" y="510"/>
                    </a:lnTo>
                    <a:lnTo>
                      <a:pt x="9" y="578"/>
                    </a:lnTo>
                    <a:lnTo>
                      <a:pt x="19" y="605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1" name="Freeform 27"/>
              <p:cNvSpPr>
                <a:spLocks noChangeArrowheads="1"/>
              </p:cNvSpPr>
              <p:nvPr/>
            </p:nvSpPr>
            <p:spPr bwMode="auto">
              <a:xfrm>
                <a:off x="1745" y="596"/>
                <a:ext cx="266" cy="339"/>
              </a:xfrm>
              <a:custGeom>
                <a:avLst/>
                <a:gdLst>
                  <a:gd name="T0" fmla="*/ 179 w 455"/>
                  <a:gd name="T1" fmla="*/ 637 h 658"/>
                  <a:gd name="T2" fmla="*/ 219 w 455"/>
                  <a:gd name="T3" fmla="*/ 513 h 658"/>
                  <a:gd name="T4" fmla="*/ 303 w 455"/>
                  <a:gd name="T5" fmla="*/ 460 h 658"/>
                  <a:gd name="T6" fmla="*/ 322 w 455"/>
                  <a:gd name="T7" fmla="*/ 409 h 658"/>
                  <a:gd name="T8" fmla="*/ 284 w 455"/>
                  <a:gd name="T9" fmla="*/ 390 h 658"/>
                  <a:gd name="T10" fmla="*/ 241 w 455"/>
                  <a:gd name="T11" fmla="*/ 368 h 658"/>
                  <a:gd name="T12" fmla="*/ 217 w 455"/>
                  <a:gd name="T13" fmla="*/ 306 h 658"/>
                  <a:gd name="T14" fmla="*/ 176 w 455"/>
                  <a:gd name="T15" fmla="*/ 310 h 658"/>
                  <a:gd name="T16" fmla="*/ 131 w 455"/>
                  <a:gd name="T17" fmla="*/ 300 h 658"/>
                  <a:gd name="T18" fmla="*/ 164 w 455"/>
                  <a:gd name="T19" fmla="*/ 233 h 658"/>
                  <a:gd name="T20" fmla="*/ 200 w 455"/>
                  <a:gd name="T21" fmla="*/ 167 h 658"/>
                  <a:gd name="T22" fmla="*/ 263 w 455"/>
                  <a:gd name="T23" fmla="*/ 194 h 658"/>
                  <a:gd name="T24" fmla="*/ 287 w 455"/>
                  <a:gd name="T25" fmla="*/ 238 h 658"/>
                  <a:gd name="T26" fmla="*/ 291 w 455"/>
                  <a:gd name="T27" fmla="*/ 277 h 658"/>
                  <a:gd name="T28" fmla="*/ 327 w 455"/>
                  <a:gd name="T29" fmla="*/ 317 h 658"/>
                  <a:gd name="T30" fmla="*/ 416 w 455"/>
                  <a:gd name="T31" fmla="*/ 293 h 658"/>
                  <a:gd name="T32" fmla="*/ 454 w 455"/>
                  <a:gd name="T33" fmla="*/ 218 h 658"/>
                  <a:gd name="T34" fmla="*/ 408 w 455"/>
                  <a:gd name="T35" fmla="*/ 178 h 658"/>
                  <a:gd name="T36" fmla="*/ 384 w 455"/>
                  <a:gd name="T37" fmla="*/ 115 h 658"/>
                  <a:gd name="T38" fmla="*/ 303 w 455"/>
                  <a:gd name="T39" fmla="*/ 72 h 658"/>
                  <a:gd name="T40" fmla="*/ 256 w 455"/>
                  <a:gd name="T41" fmla="*/ 0 h 658"/>
                  <a:gd name="T42" fmla="*/ 200 w 455"/>
                  <a:gd name="T43" fmla="*/ 42 h 658"/>
                  <a:gd name="T44" fmla="*/ 202 w 455"/>
                  <a:gd name="T45" fmla="*/ 74 h 658"/>
                  <a:gd name="T46" fmla="*/ 147 w 455"/>
                  <a:gd name="T47" fmla="*/ 93 h 658"/>
                  <a:gd name="T48" fmla="*/ 116 w 455"/>
                  <a:gd name="T49" fmla="*/ 101 h 658"/>
                  <a:gd name="T50" fmla="*/ 66 w 455"/>
                  <a:gd name="T51" fmla="*/ 117 h 658"/>
                  <a:gd name="T52" fmla="*/ 52 w 455"/>
                  <a:gd name="T53" fmla="*/ 74 h 658"/>
                  <a:gd name="T54" fmla="*/ 9 w 455"/>
                  <a:gd name="T55" fmla="*/ 134 h 658"/>
                  <a:gd name="T56" fmla="*/ 28 w 455"/>
                  <a:gd name="T57" fmla="*/ 231 h 658"/>
                  <a:gd name="T58" fmla="*/ 52 w 455"/>
                  <a:gd name="T59" fmla="*/ 293 h 658"/>
                  <a:gd name="T60" fmla="*/ 61 w 455"/>
                  <a:gd name="T61" fmla="*/ 363 h 658"/>
                  <a:gd name="T62" fmla="*/ 6 w 455"/>
                  <a:gd name="T63" fmla="*/ 445 h 658"/>
                  <a:gd name="T64" fmla="*/ 59 w 455"/>
                  <a:gd name="T65" fmla="*/ 524 h 658"/>
                  <a:gd name="T66" fmla="*/ 42 w 455"/>
                  <a:gd name="T67" fmla="*/ 577 h 658"/>
                  <a:gd name="T68" fmla="*/ 21 w 455"/>
                  <a:gd name="T69" fmla="*/ 619 h 658"/>
                  <a:gd name="T70" fmla="*/ 129 w 455"/>
                  <a:gd name="T71" fmla="*/ 657 h 658"/>
                  <a:gd name="T72" fmla="*/ 178 w 455"/>
                  <a:gd name="T73" fmla="*/ 647 h 6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5"/>
                  <a:gd name="T112" fmla="*/ 0 h 658"/>
                  <a:gd name="T113" fmla="*/ 455 w 455"/>
                  <a:gd name="T114" fmla="*/ 658 h 65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5" h="658">
                    <a:moveTo>
                      <a:pt x="178" y="647"/>
                    </a:moveTo>
                    <a:lnTo>
                      <a:pt x="179" y="637"/>
                    </a:lnTo>
                    <a:lnTo>
                      <a:pt x="166" y="610"/>
                    </a:lnTo>
                    <a:lnTo>
                      <a:pt x="219" y="513"/>
                    </a:lnTo>
                    <a:lnTo>
                      <a:pt x="267" y="469"/>
                    </a:lnTo>
                    <a:lnTo>
                      <a:pt x="303" y="460"/>
                    </a:lnTo>
                    <a:lnTo>
                      <a:pt x="335" y="418"/>
                    </a:lnTo>
                    <a:lnTo>
                      <a:pt x="322" y="409"/>
                    </a:lnTo>
                    <a:lnTo>
                      <a:pt x="311" y="379"/>
                    </a:lnTo>
                    <a:lnTo>
                      <a:pt x="284" y="390"/>
                    </a:lnTo>
                    <a:lnTo>
                      <a:pt x="243" y="379"/>
                    </a:lnTo>
                    <a:lnTo>
                      <a:pt x="241" y="368"/>
                    </a:lnTo>
                    <a:lnTo>
                      <a:pt x="239" y="298"/>
                    </a:lnTo>
                    <a:lnTo>
                      <a:pt x="217" y="306"/>
                    </a:lnTo>
                    <a:lnTo>
                      <a:pt x="203" y="319"/>
                    </a:lnTo>
                    <a:lnTo>
                      <a:pt x="176" y="310"/>
                    </a:lnTo>
                    <a:lnTo>
                      <a:pt x="138" y="317"/>
                    </a:lnTo>
                    <a:lnTo>
                      <a:pt x="131" y="300"/>
                    </a:lnTo>
                    <a:lnTo>
                      <a:pt x="136" y="266"/>
                    </a:lnTo>
                    <a:lnTo>
                      <a:pt x="164" y="233"/>
                    </a:lnTo>
                    <a:lnTo>
                      <a:pt x="171" y="196"/>
                    </a:lnTo>
                    <a:lnTo>
                      <a:pt x="200" y="167"/>
                    </a:lnTo>
                    <a:lnTo>
                      <a:pt x="250" y="194"/>
                    </a:lnTo>
                    <a:lnTo>
                      <a:pt x="263" y="194"/>
                    </a:lnTo>
                    <a:lnTo>
                      <a:pt x="272" y="231"/>
                    </a:lnTo>
                    <a:lnTo>
                      <a:pt x="287" y="238"/>
                    </a:lnTo>
                    <a:lnTo>
                      <a:pt x="293" y="262"/>
                    </a:lnTo>
                    <a:lnTo>
                      <a:pt x="291" y="277"/>
                    </a:lnTo>
                    <a:lnTo>
                      <a:pt x="322" y="300"/>
                    </a:lnTo>
                    <a:lnTo>
                      <a:pt x="327" y="317"/>
                    </a:lnTo>
                    <a:lnTo>
                      <a:pt x="353" y="329"/>
                    </a:lnTo>
                    <a:lnTo>
                      <a:pt x="416" y="293"/>
                    </a:lnTo>
                    <a:lnTo>
                      <a:pt x="416" y="273"/>
                    </a:lnTo>
                    <a:lnTo>
                      <a:pt x="454" y="218"/>
                    </a:lnTo>
                    <a:lnTo>
                      <a:pt x="427" y="180"/>
                    </a:lnTo>
                    <a:lnTo>
                      <a:pt x="408" y="178"/>
                    </a:lnTo>
                    <a:lnTo>
                      <a:pt x="370" y="154"/>
                    </a:lnTo>
                    <a:lnTo>
                      <a:pt x="384" y="115"/>
                    </a:lnTo>
                    <a:lnTo>
                      <a:pt x="327" y="110"/>
                    </a:lnTo>
                    <a:lnTo>
                      <a:pt x="303" y="72"/>
                    </a:lnTo>
                    <a:lnTo>
                      <a:pt x="305" y="52"/>
                    </a:lnTo>
                    <a:lnTo>
                      <a:pt x="256" y="0"/>
                    </a:lnTo>
                    <a:lnTo>
                      <a:pt x="226" y="16"/>
                    </a:lnTo>
                    <a:lnTo>
                      <a:pt x="200" y="42"/>
                    </a:lnTo>
                    <a:lnTo>
                      <a:pt x="208" y="62"/>
                    </a:lnTo>
                    <a:lnTo>
                      <a:pt x="202" y="74"/>
                    </a:lnTo>
                    <a:lnTo>
                      <a:pt x="164" y="77"/>
                    </a:lnTo>
                    <a:lnTo>
                      <a:pt x="147" y="93"/>
                    </a:lnTo>
                    <a:lnTo>
                      <a:pt x="131" y="86"/>
                    </a:lnTo>
                    <a:lnTo>
                      <a:pt x="116" y="101"/>
                    </a:lnTo>
                    <a:lnTo>
                      <a:pt x="81" y="127"/>
                    </a:lnTo>
                    <a:lnTo>
                      <a:pt x="66" y="117"/>
                    </a:lnTo>
                    <a:lnTo>
                      <a:pt x="66" y="81"/>
                    </a:lnTo>
                    <a:lnTo>
                      <a:pt x="52" y="74"/>
                    </a:lnTo>
                    <a:lnTo>
                      <a:pt x="33" y="83"/>
                    </a:lnTo>
                    <a:lnTo>
                      <a:pt x="9" y="134"/>
                    </a:lnTo>
                    <a:lnTo>
                      <a:pt x="0" y="182"/>
                    </a:lnTo>
                    <a:lnTo>
                      <a:pt x="28" y="231"/>
                    </a:lnTo>
                    <a:lnTo>
                      <a:pt x="52" y="253"/>
                    </a:lnTo>
                    <a:lnTo>
                      <a:pt x="52" y="293"/>
                    </a:lnTo>
                    <a:lnTo>
                      <a:pt x="68" y="326"/>
                    </a:lnTo>
                    <a:lnTo>
                      <a:pt x="61" y="363"/>
                    </a:lnTo>
                    <a:lnTo>
                      <a:pt x="24" y="387"/>
                    </a:lnTo>
                    <a:lnTo>
                      <a:pt x="6" y="445"/>
                    </a:lnTo>
                    <a:lnTo>
                      <a:pt x="37" y="480"/>
                    </a:lnTo>
                    <a:lnTo>
                      <a:pt x="59" y="524"/>
                    </a:lnTo>
                    <a:lnTo>
                      <a:pt x="46" y="546"/>
                    </a:lnTo>
                    <a:lnTo>
                      <a:pt x="42" y="577"/>
                    </a:lnTo>
                    <a:lnTo>
                      <a:pt x="28" y="597"/>
                    </a:lnTo>
                    <a:lnTo>
                      <a:pt x="21" y="619"/>
                    </a:lnTo>
                    <a:lnTo>
                      <a:pt x="42" y="645"/>
                    </a:lnTo>
                    <a:lnTo>
                      <a:pt x="129" y="657"/>
                    </a:lnTo>
                    <a:lnTo>
                      <a:pt x="164" y="643"/>
                    </a:lnTo>
                    <a:lnTo>
                      <a:pt x="178" y="647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2" name="Freeform 28"/>
              <p:cNvSpPr>
                <a:spLocks noChangeArrowheads="1"/>
              </p:cNvSpPr>
              <p:nvPr/>
            </p:nvSpPr>
            <p:spPr bwMode="auto">
              <a:xfrm>
                <a:off x="1884" y="716"/>
                <a:ext cx="53" cy="82"/>
              </a:xfrm>
              <a:custGeom>
                <a:avLst/>
                <a:gdLst>
                  <a:gd name="T0" fmla="*/ 72 w 89"/>
                  <a:gd name="T1" fmla="*/ 148 h 160"/>
                  <a:gd name="T2" fmla="*/ 45 w 89"/>
                  <a:gd name="T3" fmla="*/ 159 h 160"/>
                  <a:gd name="T4" fmla="*/ 4 w 89"/>
                  <a:gd name="T5" fmla="*/ 148 h 160"/>
                  <a:gd name="T6" fmla="*/ 2 w 89"/>
                  <a:gd name="T7" fmla="*/ 137 h 160"/>
                  <a:gd name="T8" fmla="*/ 0 w 89"/>
                  <a:gd name="T9" fmla="*/ 66 h 160"/>
                  <a:gd name="T10" fmla="*/ 28 w 89"/>
                  <a:gd name="T11" fmla="*/ 53 h 160"/>
                  <a:gd name="T12" fmla="*/ 24 w 89"/>
                  <a:gd name="T13" fmla="*/ 40 h 160"/>
                  <a:gd name="T14" fmla="*/ 30 w 89"/>
                  <a:gd name="T15" fmla="*/ 13 h 160"/>
                  <a:gd name="T16" fmla="*/ 33 w 89"/>
                  <a:gd name="T17" fmla="*/ 0 h 160"/>
                  <a:gd name="T18" fmla="*/ 48 w 89"/>
                  <a:gd name="T19" fmla="*/ 6 h 160"/>
                  <a:gd name="T20" fmla="*/ 54 w 89"/>
                  <a:gd name="T21" fmla="*/ 31 h 160"/>
                  <a:gd name="T22" fmla="*/ 52 w 89"/>
                  <a:gd name="T23" fmla="*/ 46 h 160"/>
                  <a:gd name="T24" fmla="*/ 83 w 89"/>
                  <a:gd name="T25" fmla="*/ 69 h 160"/>
                  <a:gd name="T26" fmla="*/ 88 w 89"/>
                  <a:gd name="T27" fmla="*/ 86 h 160"/>
                  <a:gd name="T28" fmla="*/ 69 w 89"/>
                  <a:gd name="T29" fmla="*/ 99 h 160"/>
                  <a:gd name="T30" fmla="*/ 64 w 89"/>
                  <a:gd name="T31" fmla="*/ 127 h 160"/>
                  <a:gd name="T32" fmla="*/ 72 w 89"/>
                  <a:gd name="T33" fmla="*/ 148 h 160"/>
                  <a:gd name="T34" fmla="*/ 72 w 89"/>
                  <a:gd name="T35" fmla="*/ 148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9"/>
                  <a:gd name="T55" fmla="*/ 0 h 160"/>
                  <a:gd name="T56" fmla="*/ 89 w 89"/>
                  <a:gd name="T57" fmla="*/ 160 h 1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9" h="160">
                    <a:moveTo>
                      <a:pt x="72" y="148"/>
                    </a:moveTo>
                    <a:lnTo>
                      <a:pt x="45" y="159"/>
                    </a:lnTo>
                    <a:lnTo>
                      <a:pt x="4" y="148"/>
                    </a:lnTo>
                    <a:lnTo>
                      <a:pt x="2" y="137"/>
                    </a:lnTo>
                    <a:lnTo>
                      <a:pt x="0" y="66"/>
                    </a:lnTo>
                    <a:lnTo>
                      <a:pt x="28" y="53"/>
                    </a:lnTo>
                    <a:lnTo>
                      <a:pt x="24" y="40"/>
                    </a:lnTo>
                    <a:lnTo>
                      <a:pt x="30" y="13"/>
                    </a:lnTo>
                    <a:lnTo>
                      <a:pt x="33" y="0"/>
                    </a:lnTo>
                    <a:lnTo>
                      <a:pt x="48" y="6"/>
                    </a:lnTo>
                    <a:lnTo>
                      <a:pt x="54" y="31"/>
                    </a:lnTo>
                    <a:lnTo>
                      <a:pt x="52" y="46"/>
                    </a:lnTo>
                    <a:lnTo>
                      <a:pt x="83" y="69"/>
                    </a:lnTo>
                    <a:lnTo>
                      <a:pt x="88" y="86"/>
                    </a:lnTo>
                    <a:lnTo>
                      <a:pt x="69" y="99"/>
                    </a:lnTo>
                    <a:lnTo>
                      <a:pt x="64" y="127"/>
                    </a:lnTo>
                    <a:lnTo>
                      <a:pt x="72" y="148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3" name="Freeform 29"/>
              <p:cNvSpPr>
                <a:spLocks noChangeArrowheads="1"/>
              </p:cNvSpPr>
              <p:nvPr/>
            </p:nvSpPr>
            <p:spPr bwMode="auto">
              <a:xfrm>
                <a:off x="1820" y="682"/>
                <a:ext cx="83" cy="79"/>
              </a:xfrm>
              <a:custGeom>
                <a:avLst/>
                <a:gdLst>
                  <a:gd name="T0" fmla="*/ 107 w 142"/>
                  <a:gd name="T1" fmla="*/ 130 h 153"/>
                  <a:gd name="T2" fmla="*/ 105 w 142"/>
                  <a:gd name="T3" fmla="*/ 108 h 153"/>
                  <a:gd name="T4" fmla="*/ 98 w 142"/>
                  <a:gd name="T5" fmla="*/ 92 h 153"/>
                  <a:gd name="T6" fmla="*/ 138 w 142"/>
                  <a:gd name="T7" fmla="*/ 77 h 153"/>
                  <a:gd name="T8" fmla="*/ 141 w 142"/>
                  <a:gd name="T9" fmla="*/ 63 h 153"/>
                  <a:gd name="T10" fmla="*/ 131 w 142"/>
                  <a:gd name="T11" fmla="*/ 26 h 153"/>
                  <a:gd name="T12" fmla="*/ 119 w 142"/>
                  <a:gd name="T13" fmla="*/ 26 h 153"/>
                  <a:gd name="T14" fmla="*/ 68 w 142"/>
                  <a:gd name="T15" fmla="*/ 0 h 153"/>
                  <a:gd name="T16" fmla="*/ 40 w 142"/>
                  <a:gd name="T17" fmla="*/ 28 h 153"/>
                  <a:gd name="T18" fmla="*/ 33 w 142"/>
                  <a:gd name="T19" fmla="*/ 65 h 153"/>
                  <a:gd name="T20" fmla="*/ 4 w 142"/>
                  <a:gd name="T21" fmla="*/ 99 h 153"/>
                  <a:gd name="T22" fmla="*/ 0 w 142"/>
                  <a:gd name="T23" fmla="*/ 132 h 153"/>
                  <a:gd name="T24" fmla="*/ 6 w 142"/>
                  <a:gd name="T25" fmla="*/ 149 h 153"/>
                  <a:gd name="T26" fmla="*/ 44 w 142"/>
                  <a:gd name="T27" fmla="*/ 142 h 153"/>
                  <a:gd name="T28" fmla="*/ 72 w 142"/>
                  <a:gd name="T29" fmla="*/ 152 h 153"/>
                  <a:gd name="T30" fmla="*/ 85 w 142"/>
                  <a:gd name="T31" fmla="*/ 138 h 153"/>
                  <a:gd name="T32" fmla="*/ 107 w 142"/>
                  <a:gd name="T33" fmla="*/ 130 h 153"/>
                  <a:gd name="T34" fmla="*/ 107 w 142"/>
                  <a:gd name="T35" fmla="*/ 130 h 1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2"/>
                  <a:gd name="T55" fmla="*/ 0 h 153"/>
                  <a:gd name="T56" fmla="*/ 142 w 142"/>
                  <a:gd name="T57" fmla="*/ 153 h 1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2" h="153">
                    <a:moveTo>
                      <a:pt x="107" y="130"/>
                    </a:moveTo>
                    <a:lnTo>
                      <a:pt x="105" y="108"/>
                    </a:lnTo>
                    <a:lnTo>
                      <a:pt x="98" y="92"/>
                    </a:lnTo>
                    <a:lnTo>
                      <a:pt x="138" y="77"/>
                    </a:lnTo>
                    <a:lnTo>
                      <a:pt x="141" y="63"/>
                    </a:lnTo>
                    <a:lnTo>
                      <a:pt x="131" y="26"/>
                    </a:lnTo>
                    <a:lnTo>
                      <a:pt x="119" y="26"/>
                    </a:lnTo>
                    <a:lnTo>
                      <a:pt x="68" y="0"/>
                    </a:lnTo>
                    <a:lnTo>
                      <a:pt x="40" y="28"/>
                    </a:lnTo>
                    <a:lnTo>
                      <a:pt x="33" y="65"/>
                    </a:lnTo>
                    <a:lnTo>
                      <a:pt x="4" y="99"/>
                    </a:lnTo>
                    <a:lnTo>
                      <a:pt x="0" y="132"/>
                    </a:lnTo>
                    <a:lnTo>
                      <a:pt x="6" y="149"/>
                    </a:lnTo>
                    <a:lnTo>
                      <a:pt x="44" y="142"/>
                    </a:lnTo>
                    <a:lnTo>
                      <a:pt x="72" y="152"/>
                    </a:lnTo>
                    <a:lnTo>
                      <a:pt x="85" y="138"/>
                    </a:lnTo>
                    <a:lnTo>
                      <a:pt x="107" y="130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4" name="Freeform 30"/>
              <p:cNvSpPr>
                <a:spLocks noChangeArrowheads="1"/>
              </p:cNvSpPr>
              <p:nvPr/>
            </p:nvSpPr>
            <p:spPr bwMode="auto">
              <a:xfrm>
                <a:off x="1347" y="795"/>
                <a:ext cx="137" cy="206"/>
              </a:xfrm>
              <a:custGeom>
                <a:avLst/>
                <a:gdLst>
                  <a:gd name="T0" fmla="*/ 214 w 230"/>
                  <a:gd name="T1" fmla="*/ 223 h 400"/>
                  <a:gd name="T2" fmla="*/ 216 w 230"/>
                  <a:gd name="T3" fmla="*/ 180 h 400"/>
                  <a:gd name="T4" fmla="*/ 229 w 230"/>
                  <a:gd name="T5" fmla="*/ 160 h 400"/>
                  <a:gd name="T6" fmla="*/ 223 w 230"/>
                  <a:gd name="T7" fmla="*/ 141 h 400"/>
                  <a:gd name="T8" fmla="*/ 152 w 230"/>
                  <a:gd name="T9" fmla="*/ 114 h 400"/>
                  <a:gd name="T10" fmla="*/ 157 w 230"/>
                  <a:gd name="T11" fmla="*/ 86 h 400"/>
                  <a:gd name="T12" fmla="*/ 178 w 230"/>
                  <a:gd name="T13" fmla="*/ 55 h 400"/>
                  <a:gd name="T14" fmla="*/ 166 w 230"/>
                  <a:gd name="T15" fmla="*/ 6 h 400"/>
                  <a:gd name="T16" fmla="*/ 159 w 230"/>
                  <a:gd name="T17" fmla="*/ 0 h 400"/>
                  <a:gd name="T18" fmla="*/ 113 w 230"/>
                  <a:gd name="T19" fmla="*/ 31 h 400"/>
                  <a:gd name="T20" fmla="*/ 92 w 230"/>
                  <a:gd name="T21" fmla="*/ 101 h 400"/>
                  <a:gd name="T22" fmla="*/ 85 w 230"/>
                  <a:gd name="T23" fmla="*/ 150 h 400"/>
                  <a:gd name="T24" fmla="*/ 47 w 230"/>
                  <a:gd name="T25" fmla="*/ 180 h 400"/>
                  <a:gd name="T26" fmla="*/ 26 w 230"/>
                  <a:gd name="T27" fmla="*/ 189 h 400"/>
                  <a:gd name="T28" fmla="*/ 0 w 230"/>
                  <a:gd name="T29" fmla="*/ 196 h 400"/>
                  <a:gd name="T30" fmla="*/ 59 w 230"/>
                  <a:gd name="T31" fmla="*/ 269 h 400"/>
                  <a:gd name="T32" fmla="*/ 71 w 230"/>
                  <a:gd name="T33" fmla="*/ 324 h 400"/>
                  <a:gd name="T34" fmla="*/ 66 w 230"/>
                  <a:gd name="T35" fmla="*/ 350 h 400"/>
                  <a:gd name="T36" fmla="*/ 107 w 230"/>
                  <a:gd name="T37" fmla="*/ 372 h 400"/>
                  <a:gd name="T38" fmla="*/ 107 w 230"/>
                  <a:gd name="T39" fmla="*/ 389 h 400"/>
                  <a:gd name="T40" fmla="*/ 144 w 230"/>
                  <a:gd name="T41" fmla="*/ 399 h 400"/>
                  <a:gd name="T42" fmla="*/ 154 w 230"/>
                  <a:gd name="T43" fmla="*/ 399 h 400"/>
                  <a:gd name="T44" fmla="*/ 154 w 230"/>
                  <a:gd name="T45" fmla="*/ 367 h 400"/>
                  <a:gd name="T46" fmla="*/ 183 w 230"/>
                  <a:gd name="T47" fmla="*/ 363 h 400"/>
                  <a:gd name="T48" fmla="*/ 190 w 230"/>
                  <a:gd name="T49" fmla="*/ 326 h 400"/>
                  <a:gd name="T50" fmla="*/ 170 w 230"/>
                  <a:gd name="T51" fmla="*/ 310 h 400"/>
                  <a:gd name="T52" fmla="*/ 154 w 230"/>
                  <a:gd name="T53" fmla="*/ 295 h 400"/>
                  <a:gd name="T54" fmla="*/ 161 w 230"/>
                  <a:gd name="T55" fmla="*/ 225 h 400"/>
                  <a:gd name="T56" fmla="*/ 176 w 230"/>
                  <a:gd name="T57" fmla="*/ 216 h 400"/>
                  <a:gd name="T58" fmla="*/ 202 w 230"/>
                  <a:gd name="T59" fmla="*/ 227 h 400"/>
                  <a:gd name="T60" fmla="*/ 214 w 230"/>
                  <a:gd name="T61" fmla="*/ 223 h 400"/>
                  <a:gd name="T62" fmla="*/ 214 w 230"/>
                  <a:gd name="T63" fmla="*/ 223 h 4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0"/>
                  <a:gd name="T97" fmla="*/ 0 h 400"/>
                  <a:gd name="T98" fmla="*/ 230 w 230"/>
                  <a:gd name="T99" fmla="*/ 400 h 4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0" h="400">
                    <a:moveTo>
                      <a:pt x="214" y="223"/>
                    </a:moveTo>
                    <a:lnTo>
                      <a:pt x="216" y="180"/>
                    </a:lnTo>
                    <a:lnTo>
                      <a:pt x="229" y="160"/>
                    </a:lnTo>
                    <a:lnTo>
                      <a:pt x="223" y="141"/>
                    </a:lnTo>
                    <a:lnTo>
                      <a:pt x="152" y="114"/>
                    </a:lnTo>
                    <a:lnTo>
                      <a:pt x="157" y="86"/>
                    </a:lnTo>
                    <a:lnTo>
                      <a:pt x="178" y="55"/>
                    </a:lnTo>
                    <a:lnTo>
                      <a:pt x="166" y="6"/>
                    </a:lnTo>
                    <a:lnTo>
                      <a:pt x="159" y="0"/>
                    </a:lnTo>
                    <a:lnTo>
                      <a:pt x="113" y="31"/>
                    </a:lnTo>
                    <a:lnTo>
                      <a:pt x="92" y="101"/>
                    </a:lnTo>
                    <a:lnTo>
                      <a:pt x="85" y="150"/>
                    </a:lnTo>
                    <a:lnTo>
                      <a:pt x="47" y="180"/>
                    </a:lnTo>
                    <a:lnTo>
                      <a:pt x="26" y="189"/>
                    </a:lnTo>
                    <a:lnTo>
                      <a:pt x="0" y="196"/>
                    </a:lnTo>
                    <a:lnTo>
                      <a:pt x="59" y="269"/>
                    </a:lnTo>
                    <a:lnTo>
                      <a:pt x="71" y="324"/>
                    </a:lnTo>
                    <a:lnTo>
                      <a:pt x="66" y="350"/>
                    </a:lnTo>
                    <a:lnTo>
                      <a:pt x="107" y="372"/>
                    </a:lnTo>
                    <a:lnTo>
                      <a:pt x="107" y="389"/>
                    </a:lnTo>
                    <a:lnTo>
                      <a:pt x="144" y="399"/>
                    </a:lnTo>
                    <a:lnTo>
                      <a:pt x="154" y="399"/>
                    </a:lnTo>
                    <a:lnTo>
                      <a:pt x="154" y="367"/>
                    </a:lnTo>
                    <a:lnTo>
                      <a:pt x="183" y="363"/>
                    </a:lnTo>
                    <a:lnTo>
                      <a:pt x="190" y="326"/>
                    </a:lnTo>
                    <a:lnTo>
                      <a:pt x="170" y="310"/>
                    </a:lnTo>
                    <a:lnTo>
                      <a:pt x="154" y="295"/>
                    </a:lnTo>
                    <a:lnTo>
                      <a:pt x="161" y="225"/>
                    </a:lnTo>
                    <a:lnTo>
                      <a:pt x="176" y="216"/>
                    </a:lnTo>
                    <a:lnTo>
                      <a:pt x="202" y="227"/>
                    </a:lnTo>
                    <a:lnTo>
                      <a:pt x="214" y="223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5" name="Freeform 31"/>
              <p:cNvSpPr>
                <a:spLocks noChangeArrowheads="1"/>
              </p:cNvSpPr>
              <p:nvPr/>
            </p:nvSpPr>
            <p:spPr bwMode="auto">
              <a:xfrm>
                <a:off x="1040" y="23"/>
                <a:ext cx="1098" cy="876"/>
              </a:xfrm>
              <a:custGeom>
                <a:avLst/>
                <a:gdLst>
                  <a:gd name="T0" fmla="*/ 613 w 1876"/>
                  <a:gd name="T1" fmla="*/ 1648 h 1700"/>
                  <a:gd name="T2" fmla="*/ 694 w 1876"/>
                  <a:gd name="T3" fmla="*/ 1504 h 1700"/>
                  <a:gd name="T4" fmla="*/ 751 w 1876"/>
                  <a:gd name="T5" fmla="*/ 1639 h 1700"/>
                  <a:gd name="T6" fmla="*/ 828 w 1876"/>
                  <a:gd name="T7" fmla="*/ 1667 h 1700"/>
                  <a:gd name="T8" fmla="*/ 922 w 1876"/>
                  <a:gd name="T9" fmla="*/ 1523 h 1700"/>
                  <a:gd name="T10" fmla="*/ 1020 w 1876"/>
                  <a:gd name="T11" fmla="*/ 1475 h 1700"/>
                  <a:gd name="T12" fmla="*/ 1134 w 1876"/>
                  <a:gd name="T13" fmla="*/ 1385 h 1700"/>
                  <a:gd name="T14" fmla="*/ 1202 w 1876"/>
                  <a:gd name="T15" fmla="*/ 1294 h 1700"/>
                  <a:gd name="T16" fmla="*/ 1268 w 1876"/>
                  <a:gd name="T17" fmla="*/ 1193 h 1700"/>
                  <a:gd name="T18" fmla="*/ 1333 w 1876"/>
                  <a:gd name="T19" fmla="*/ 1197 h 1700"/>
                  <a:gd name="T20" fmla="*/ 1410 w 1876"/>
                  <a:gd name="T21" fmla="*/ 1173 h 1700"/>
                  <a:gd name="T22" fmla="*/ 1507 w 1876"/>
                  <a:gd name="T23" fmla="*/ 1164 h 1700"/>
                  <a:gd name="T24" fmla="*/ 1599 w 1876"/>
                  <a:gd name="T25" fmla="*/ 1200 h 1700"/>
                  <a:gd name="T26" fmla="*/ 1647 w 1876"/>
                  <a:gd name="T27" fmla="*/ 1162 h 1700"/>
                  <a:gd name="T28" fmla="*/ 1744 w 1876"/>
                  <a:gd name="T29" fmla="*/ 1072 h 1700"/>
                  <a:gd name="T30" fmla="*/ 1829 w 1876"/>
                  <a:gd name="T31" fmla="*/ 1025 h 1700"/>
                  <a:gd name="T32" fmla="*/ 1850 w 1876"/>
                  <a:gd name="T33" fmla="*/ 947 h 1700"/>
                  <a:gd name="T34" fmla="*/ 1748 w 1876"/>
                  <a:gd name="T35" fmla="*/ 891 h 1700"/>
                  <a:gd name="T36" fmla="*/ 1723 w 1876"/>
                  <a:gd name="T37" fmla="*/ 778 h 1700"/>
                  <a:gd name="T38" fmla="*/ 1754 w 1876"/>
                  <a:gd name="T39" fmla="*/ 740 h 1700"/>
                  <a:gd name="T40" fmla="*/ 1766 w 1876"/>
                  <a:gd name="T41" fmla="*/ 653 h 1700"/>
                  <a:gd name="T42" fmla="*/ 1766 w 1876"/>
                  <a:gd name="T43" fmla="*/ 631 h 1700"/>
                  <a:gd name="T44" fmla="*/ 1790 w 1876"/>
                  <a:gd name="T45" fmla="*/ 463 h 1700"/>
                  <a:gd name="T46" fmla="*/ 1826 w 1876"/>
                  <a:gd name="T47" fmla="*/ 480 h 1700"/>
                  <a:gd name="T48" fmla="*/ 1840 w 1876"/>
                  <a:gd name="T49" fmla="*/ 264 h 1700"/>
                  <a:gd name="T50" fmla="*/ 1719 w 1876"/>
                  <a:gd name="T51" fmla="*/ 171 h 1700"/>
                  <a:gd name="T52" fmla="*/ 1627 w 1876"/>
                  <a:gd name="T53" fmla="*/ 114 h 1700"/>
                  <a:gd name="T54" fmla="*/ 1537 w 1876"/>
                  <a:gd name="T55" fmla="*/ 87 h 1700"/>
                  <a:gd name="T56" fmla="*/ 1520 w 1876"/>
                  <a:gd name="T57" fmla="*/ 0 h 1700"/>
                  <a:gd name="T58" fmla="*/ 1484 w 1876"/>
                  <a:gd name="T59" fmla="*/ 87 h 1700"/>
                  <a:gd name="T60" fmla="*/ 1439 w 1876"/>
                  <a:gd name="T61" fmla="*/ 320 h 1700"/>
                  <a:gd name="T62" fmla="*/ 1316 w 1876"/>
                  <a:gd name="T63" fmla="*/ 412 h 1700"/>
                  <a:gd name="T64" fmla="*/ 1235 w 1876"/>
                  <a:gd name="T65" fmla="*/ 578 h 1700"/>
                  <a:gd name="T66" fmla="*/ 1362 w 1876"/>
                  <a:gd name="T67" fmla="*/ 607 h 1700"/>
                  <a:gd name="T68" fmla="*/ 1542 w 1876"/>
                  <a:gd name="T69" fmla="*/ 668 h 1700"/>
                  <a:gd name="T70" fmla="*/ 1415 w 1876"/>
                  <a:gd name="T71" fmla="*/ 721 h 1700"/>
                  <a:gd name="T72" fmla="*/ 1312 w 1876"/>
                  <a:gd name="T73" fmla="*/ 790 h 1700"/>
                  <a:gd name="T74" fmla="*/ 1176 w 1876"/>
                  <a:gd name="T75" fmla="*/ 915 h 1700"/>
                  <a:gd name="T76" fmla="*/ 1014 w 1876"/>
                  <a:gd name="T77" fmla="*/ 939 h 1700"/>
                  <a:gd name="T78" fmla="*/ 979 w 1876"/>
                  <a:gd name="T79" fmla="*/ 1096 h 1700"/>
                  <a:gd name="T80" fmla="*/ 728 w 1876"/>
                  <a:gd name="T81" fmla="*/ 1202 h 1700"/>
                  <a:gd name="T82" fmla="*/ 517 w 1876"/>
                  <a:gd name="T83" fmla="*/ 1268 h 1700"/>
                  <a:gd name="T84" fmla="*/ 187 w 1876"/>
                  <a:gd name="T85" fmla="*/ 1191 h 1700"/>
                  <a:gd name="T86" fmla="*/ 10 w 1876"/>
                  <a:gd name="T87" fmla="*/ 1248 h 1700"/>
                  <a:gd name="T88" fmla="*/ 110 w 1876"/>
                  <a:gd name="T89" fmla="*/ 1364 h 1700"/>
                  <a:gd name="T90" fmla="*/ 211 w 1876"/>
                  <a:gd name="T91" fmla="*/ 1409 h 1700"/>
                  <a:gd name="T92" fmla="*/ 242 w 1876"/>
                  <a:gd name="T93" fmla="*/ 1499 h 1700"/>
                  <a:gd name="T94" fmla="*/ 347 w 1876"/>
                  <a:gd name="T95" fmla="*/ 1559 h 1700"/>
                  <a:gd name="T96" fmla="*/ 501 w 1876"/>
                  <a:gd name="T97" fmla="*/ 1544 h 1700"/>
                  <a:gd name="T98" fmla="*/ 450 w 1876"/>
                  <a:gd name="T99" fmla="*/ 1625 h 1700"/>
                  <a:gd name="T100" fmla="*/ 527 w 1876"/>
                  <a:gd name="T101" fmla="*/ 1694 h 17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6"/>
                  <a:gd name="T154" fmla="*/ 0 h 1700"/>
                  <a:gd name="T155" fmla="*/ 1876 w 1876"/>
                  <a:gd name="T156" fmla="*/ 1700 h 17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6" h="1700">
                    <a:moveTo>
                      <a:pt x="527" y="1694"/>
                    </a:moveTo>
                    <a:lnTo>
                      <a:pt x="553" y="1687"/>
                    </a:lnTo>
                    <a:lnTo>
                      <a:pt x="575" y="1678"/>
                    </a:lnTo>
                    <a:lnTo>
                      <a:pt x="613" y="1648"/>
                    </a:lnTo>
                    <a:lnTo>
                      <a:pt x="620" y="1598"/>
                    </a:lnTo>
                    <a:lnTo>
                      <a:pt x="641" y="1528"/>
                    </a:lnTo>
                    <a:lnTo>
                      <a:pt x="687" y="1497"/>
                    </a:lnTo>
                    <a:lnTo>
                      <a:pt x="694" y="1504"/>
                    </a:lnTo>
                    <a:lnTo>
                      <a:pt x="706" y="1552"/>
                    </a:lnTo>
                    <a:lnTo>
                      <a:pt x="685" y="1583"/>
                    </a:lnTo>
                    <a:lnTo>
                      <a:pt x="680" y="1612"/>
                    </a:lnTo>
                    <a:lnTo>
                      <a:pt x="751" y="1639"/>
                    </a:lnTo>
                    <a:lnTo>
                      <a:pt x="757" y="1658"/>
                    </a:lnTo>
                    <a:lnTo>
                      <a:pt x="799" y="1656"/>
                    </a:lnTo>
                    <a:lnTo>
                      <a:pt x="819" y="1660"/>
                    </a:lnTo>
                    <a:lnTo>
                      <a:pt x="828" y="1667"/>
                    </a:lnTo>
                    <a:lnTo>
                      <a:pt x="900" y="1564"/>
                    </a:lnTo>
                    <a:lnTo>
                      <a:pt x="919" y="1557"/>
                    </a:lnTo>
                    <a:lnTo>
                      <a:pt x="924" y="1544"/>
                    </a:lnTo>
                    <a:lnTo>
                      <a:pt x="922" y="1523"/>
                    </a:lnTo>
                    <a:lnTo>
                      <a:pt x="946" y="1489"/>
                    </a:lnTo>
                    <a:lnTo>
                      <a:pt x="991" y="1487"/>
                    </a:lnTo>
                    <a:lnTo>
                      <a:pt x="1010" y="1467"/>
                    </a:lnTo>
                    <a:lnTo>
                      <a:pt x="1020" y="1475"/>
                    </a:lnTo>
                    <a:lnTo>
                      <a:pt x="1046" y="1453"/>
                    </a:lnTo>
                    <a:lnTo>
                      <a:pt x="1062" y="1453"/>
                    </a:lnTo>
                    <a:lnTo>
                      <a:pt x="1110" y="1383"/>
                    </a:lnTo>
                    <a:lnTo>
                      <a:pt x="1134" y="1385"/>
                    </a:lnTo>
                    <a:lnTo>
                      <a:pt x="1165" y="1363"/>
                    </a:lnTo>
                    <a:lnTo>
                      <a:pt x="1173" y="1371"/>
                    </a:lnTo>
                    <a:lnTo>
                      <a:pt x="1230" y="1343"/>
                    </a:lnTo>
                    <a:lnTo>
                      <a:pt x="1202" y="1294"/>
                    </a:lnTo>
                    <a:lnTo>
                      <a:pt x="1211" y="1246"/>
                    </a:lnTo>
                    <a:lnTo>
                      <a:pt x="1235" y="1195"/>
                    </a:lnTo>
                    <a:lnTo>
                      <a:pt x="1254" y="1186"/>
                    </a:lnTo>
                    <a:lnTo>
                      <a:pt x="1268" y="1193"/>
                    </a:lnTo>
                    <a:lnTo>
                      <a:pt x="1268" y="1229"/>
                    </a:lnTo>
                    <a:lnTo>
                      <a:pt x="1283" y="1239"/>
                    </a:lnTo>
                    <a:lnTo>
                      <a:pt x="1319" y="1212"/>
                    </a:lnTo>
                    <a:lnTo>
                      <a:pt x="1333" y="1197"/>
                    </a:lnTo>
                    <a:lnTo>
                      <a:pt x="1349" y="1204"/>
                    </a:lnTo>
                    <a:lnTo>
                      <a:pt x="1367" y="1188"/>
                    </a:lnTo>
                    <a:lnTo>
                      <a:pt x="1404" y="1186"/>
                    </a:lnTo>
                    <a:lnTo>
                      <a:pt x="1410" y="1173"/>
                    </a:lnTo>
                    <a:lnTo>
                      <a:pt x="1402" y="1154"/>
                    </a:lnTo>
                    <a:lnTo>
                      <a:pt x="1428" y="1127"/>
                    </a:lnTo>
                    <a:lnTo>
                      <a:pt x="1458" y="1111"/>
                    </a:lnTo>
                    <a:lnTo>
                      <a:pt x="1507" y="1164"/>
                    </a:lnTo>
                    <a:lnTo>
                      <a:pt x="1505" y="1184"/>
                    </a:lnTo>
                    <a:lnTo>
                      <a:pt x="1529" y="1222"/>
                    </a:lnTo>
                    <a:lnTo>
                      <a:pt x="1586" y="1226"/>
                    </a:lnTo>
                    <a:lnTo>
                      <a:pt x="1599" y="1200"/>
                    </a:lnTo>
                    <a:lnTo>
                      <a:pt x="1584" y="1123"/>
                    </a:lnTo>
                    <a:lnTo>
                      <a:pt x="1597" y="1109"/>
                    </a:lnTo>
                    <a:lnTo>
                      <a:pt x="1623" y="1127"/>
                    </a:lnTo>
                    <a:lnTo>
                      <a:pt x="1647" y="1162"/>
                    </a:lnTo>
                    <a:lnTo>
                      <a:pt x="1685" y="1104"/>
                    </a:lnTo>
                    <a:lnTo>
                      <a:pt x="1702" y="1101"/>
                    </a:lnTo>
                    <a:lnTo>
                      <a:pt x="1730" y="1072"/>
                    </a:lnTo>
                    <a:lnTo>
                      <a:pt x="1744" y="1072"/>
                    </a:lnTo>
                    <a:lnTo>
                      <a:pt x="1768" y="1048"/>
                    </a:lnTo>
                    <a:lnTo>
                      <a:pt x="1781" y="1048"/>
                    </a:lnTo>
                    <a:lnTo>
                      <a:pt x="1794" y="1025"/>
                    </a:lnTo>
                    <a:lnTo>
                      <a:pt x="1829" y="1025"/>
                    </a:lnTo>
                    <a:lnTo>
                      <a:pt x="1860" y="995"/>
                    </a:lnTo>
                    <a:lnTo>
                      <a:pt x="1875" y="979"/>
                    </a:lnTo>
                    <a:lnTo>
                      <a:pt x="1875" y="961"/>
                    </a:lnTo>
                    <a:lnTo>
                      <a:pt x="1850" y="947"/>
                    </a:lnTo>
                    <a:lnTo>
                      <a:pt x="1850" y="915"/>
                    </a:lnTo>
                    <a:lnTo>
                      <a:pt x="1805" y="858"/>
                    </a:lnTo>
                    <a:lnTo>
                      <a:pt x="1761" y="899"/>
                    </a:lnTo>
                    <a:lnTo>
                      <a:pt x="1748" y="891"/>
                    </a:lnTo>
                    <a:lnTo>
                      <a:pt x="1745" y="867"/>
                    </a:lnTo>
                    <a:lnTo>
                      <a:pt x="1728" y="840"/>
                    </a:lnTo>
                    <a:lnTo>
                      <a:pt x="1723" y="809"/>
                    </a:lnTo>
                    <a:lnTo>
                      <a:pt x="1723" y="778"/>
                    </a:lnTo>
                    <a:lnTo>
                      <a:pt x="1693" y="756"/>
                    </a:lnTo>
                    <a:lnTo>
                      <a:pt x="1689" y="742"/>
                    </a:lnTo>
                    <a:lnTo>
                      <a:pt x="1697" y="723"/>
                    </a:lnTo>
                    <a:lnTo>
                      <a:pt x="1754" y="740"/>
                    </a:lnTo>
                    <a:lnTo>
                      <a:pt x="1757" y="711"/>
                    </a:lnTo>
                    <a:lnTo>
                      <a:pt x="1776" y="689"/>
                    </a:lnTo>
                    <a:lnTo>
                      <a:pt x="1764" y="677"/>
                    </a:lnTo>
                    <a:lnTo>
                      <a:pt x="1766" y="653"/>
                    </a:lnTo>
                    <a:lnTo>
                      <a:pt x="1794" y="639"/>
                    </a:lnTo>
                    <a:lnTo>
                      <a:pt x="1800" y="631"/>
                    </a:lnTo>
                    <a:lnTo>
                      <a:pt x="1797" y="622"/>
                    </a:lnTo>
                    <a:lnTo>
                      <a:pt x="1766" y="631"/>
                    </a:lnTo>
                    <a:lnTo>
                      <a:pt x="1711" y="590"/>
                    </a:lnTo>
                    <a:lnTo>
                      <a:pt x="1709" y="580"/>
                    </a:lnTo>
                    <a:lnTo>
                      <a:pt x="1735" y="547"/>
                    </a:lnTo>
                    <a:lnTo>
                      <a:pt x="1790" y="463"/>
                    </a:lnTo>
                    <a:lnTo>
                      <a:pt x="1794" y="456"/>
                    </a:lnTo>
                    <a:lnTo>
                      <a:pt x="1802" y="456"/>
                    </a:lnTo>
                    <a:lnTo>
                      <a:pt x="1821" y="478"/>
                    </a:lnTo>
                    <a:lnTo>
                      <a:pt x="1826" y="480"/>
                    </a:lnTo>
                    <a:lnTo>
                      <a:pt x="1826" y="378"/>
                    </a:lnTo>
                    <a:lnTo>
                      <a:pt x="1845" y="370"/>
                    </a:lnTo>
                    <a:lnTo>
                      <a:pt x="1845" y="330"/>
                    </a:lnTo>
                    <a:lnTo>
                      <a:pt x="1840" y="264"/>
                    </a:lnTo>
                    <a:lnTo>
                      <a:pt x="1862" y="176"/>
                    </a:lnTo>
                    <a:lnTo>
                      <a:pt x="1797" y="125"/>
                    </a:lnTo>
                    <a:lnTo>
                      <a:pt x="1745" y="169"/>
                    </a:lnTo>
                    <a:lnTo>
                      <a:pt x="1719" y="171"/>
                    </a:lnTo>
                    <a:lnTo>
                      <a:pt x="1706" y="187"/>
                    </a:lnTo>
                    <a:lnTo>
                      <a:pt x="1663" y="180"/>
                    </a:lnTo>
                    <a:lnTo>
                      <a:pt x="1640" y="154"/>
                    </a:lnTo>
                    <a:lnTo>
                      <a:pt x="1627" y="114"/>
                    </a:lnTo>
                    <a:lnTo>
                      <a:pt x="1630" y="99"/>
                    </a:lnTo>
                    <a:lnTo>
                      <a:pt x="1594" y="77"/>
                    </a:lnTo>
                    <a:lnTo>
                      <a:pt x="1575" y="110"/>
                    </a:lnTo>
                    <a:lnTo>
                      <a:pt x="1537" y="87"/>
                    </a:lnTo>
                    <a:lnTo>
                      <a:pt x="1531" y="81"/>
                    </a:lnTo>
                    <a:lnTo>
                      <a:pt x="1553" y="21"/>
                    </a:lnTo>
                    <a:lnTo>
                      <a:pt x="1536" y="0"/>
                    </a:lnTo>
                    <a:lnTo>
                      <a:pt x="1520" y="0"/>
                    </a:lnTo>
                    <a:lnTo>
                      <a:pt x="1481" y="26"/>
                    </a:lnTo>
                    <a:lnTo>
                      <a:pt x="1448" y="77"/>
                    </a:lnTo>
                    <a:lnTo>
                      <a:pt x="1460" y="84"/>
                    </a:lnTo>
                    <a:lnTo>
                      <a:pt x="1484" y="87"/>
                    </a:lnTo>
                    <a:lnTo>
                      <a:pt x="1505" y="137"/>
                    </a:lnTo>
                    <a:lnTo>
                      <a:pt x="1494" y="158"/>
                    </a:lnTo>
                    <a:lnTo>
                      <a:pt x="1474" y="187"/>
                    </a:lnTo>
                    <a:lnTo>
                      <a:pt x="1439" y="320"/>
                    </a:lnTo>
                    <a:lnTo>
                      <a:pt x="1452" y="342"/>
                    </a:lnTo>
                    <a:lnTo>
                      <a:pt x="1441" y="359"/>
                    </a:lnTo>
                    <a:lnTo>
                      <a:pt x="1360" y="419"/>
                    </a:lnTo>
                    <a:lnTo>
                      <a:pt x="1316" y="412"/>
                    </a:lnTo>
                    <a:lnTo>
                      <a:pt x="1292" y="403"/>
                    </a:lnTo>
                    <a:lnTo>
                      <a:pt x="1288" y="414"/>
                    </a:lnTo>
                    <a:lnTo>
                      <a:pt x="1252" y="557"/>
                    </a:lnTo>
                    <a:lnTo>
                      <a:pt x="1235" y="578"/>
                    </a:lnTo>
                    <a:lnTo>
                      <a:pt x="1244" y="602"/>
                    </a:lnTo>
                    <a:lnTo>
                      <a:pt x="1266" y="622"/>
                    </a:lnTo>
                    <a:lnTo>
                      <a:pt x="1303" y="602"/>
                    </a:lnTo>
                    <a:lnTo>
                      <a:pt x="1362" y="607"/>
                    </a:lnTo>
                    <a:lnTo>
                      <a:pt x="1380" y="578"/>
                    </a:lnTo>
                    <a:lnTo>
                      <a:pt x="1410" y="569"/>
                    </a:lnTo>
                    <a:lnTo>
                      <a:pt x="1470" y="590"/>
                    </a:lnTo>
                    <a:lnTo>
                      <a:pt x="1542" y="668"/>
                    </a:lnTo>
                    <a:lnTo>
                      <a:pt x="1542" y="684"/>
                    </a:lnTo>
                    <a:lnTo>
                      <a:pt x="1527" y="694"/>
                    </a:lnTo>
                    <a:lnTo>
                      <a:pt x="1443" y="699"/>
                    </a:lnTo>
                    <a:lnTo>
                      <a:pt x="1415" y="721"/>
                    </a:lnTo>
                    <a:lnTo>
                      <a:pt x="1393" y="718"/>
                    </a:lnTo>
                    <a:lnTo>
                      <a:pt x="1378" y="742"/>
                    </a:lnTo>
                    <a:lnTo>
                      <a:pt x="1338" y="752"/>
                    </a:lnTo>
                    <a:lnTo>
                      <a:pt x="1312" y="790"/>
                    </a:lnTo>
                    <a:lnTo>
                      <a:pt x="1307" y="820"/>
                    </a:lnTo>
                    <a:lnTo>
                      <a:pt x="1250" y="858"/>
                    </a:lnTo>
                    <a:lnTo>
                      <a:pt x="1216" y="862"/>
                    </a:lnTo>
                    <a:lnTo>
                      <a:pt x="1176" y="915"/>
                    </a:lnTo>
                    <a:lnTo>
                      <a:pt x="1139" y="937"/>
                    </a:lnTo>
                    <a:lnTo>
                      <a:pt x="1067" y="921"/>
                    </a:lnTo>
                    <a:lnTo>
                      <a:pt x="1042" y="911"/>
                    </a:lnTo>
                    <a:lnTo>
                      <a:pt x="1014" y="939"/>
                    </a:lnTo>
                    <a:lnTo>
                      <a:pt x="1000" y="990"/>
                    </a:lnTo>
                    <a:lnTo>
                      <a:pt x="1041" y="1048"/>
                    </a:lnTo>
                    <a:lnTo>
                      <a:pt x="1014" y="1074"/>
                    </a:lnTo>
                    <a:lnTo>
                      <a:pt x="979" y="1096"/>
                    </a:lnTo>
                    <a:lnTo>
                      <a:pt x="926" y="1162"/>
                    </a:lnTo>
                    <a:lnTo>
                      <a:pt x="859" y="1193"/>
                    </a:lnTo>
                    <a:lnTo>
                      <a:pt x="747" y="1204"/>
                    </a:lnTo>
                    <a:lnTo>
                      <a:pt x="728" y="1202"/>
                    </a:lnTo>
                    <a:lnTo>
                      <a:pt x="599" y="1257"/>
                    </a:lnTo>
                    <a:lnTo>
                      <a:pt x="541" y="1294"/>
                    </a:lnTo>
                    <a:lnTo>
                      <a:pt x="522" y="1285"/>
                    </a:lnTo>
                    <a:lnTo>
                      <a:pt x="517" y="1268"/>
                    </a:lnTo>
                    <a:lnTo>
                      <a:pt x="438" y="1263"/>
                    </a:lnTo>
                    <a:lnTo>
                      <a:pt x="345" y="1234"/>
                    </a:lnTo>
                    <a:lnTo>
                      <a:pt x="321" y="1207"/>
                    </a:lnTo>
                    <a:lnTo>
                      <a:pt x="187" y="1191"/>
                    </a:lnTo>
                    <a:lnTo>
                      <a:pt x="163" y="1202"/>
                    </a:lnTo>
                    <a:lnTo>
                      <a:pt x="1" y="1186"/>
                    </a:lnTo>
                    <a:lnTo>
                      <a:pt x="0" y="1210"/>
                    </a:lnTo>
                    <a:lnTo>
                      <a:pt x="10" y="1248"/>
                    </a:lnTo>
                    <a:lnTo>
                      <a:pt x="3" y="1310"/>
                    </a:lnTo>
                    <a:lnTo>
                      <a:pt x="50" y="1378"/>
                    </a:lnTo>
                    <a:lnTo>
                      <a:pt x="74" y="1393"/>
                    </a:lnTo>
                    <a:lnTo>
                      <a:pt x="110" y="1364"/>
                    </a:lnTo>
                    <a:lnTo>
                      <a:pt x="189" y="1364"/>
                    </a:lnTo>
                    <a:lnTo>
                      <a:pt x="209" y="1371"/>
                    </a:lnTo>
                    <a:lnTo>
                      <a:pt x="220" y="1389"/>
                    </a:lnTo>
                    <a:lnTo>
                      <a:pt x="211" y="1409"/>
                    </a:lnTo>
                    <a:lnTo>
                      <a:pt x="168" y="1444"/>
                    </a:lnTo>
                    <a:lnTo>
                      <a:pt x="172" y="1462"/>
                    </a:lnTo>
                    <a:lnTo>
                      <a:pt x="223" y="1499"/>
                    </a:lnTo>
                    <a:lnTo>
                      <a:pt x="242" y="1499"/>
                    </a:lnTo>
                    <a:lnTo>
                      <a:pt x="249" y="1508"/>
                    </a:lnTo>
                    <a:lnTo>
                      <a:pt x="244" y="1523"/>
                    </a:lnTo>
                    <a:lnTo>
                      <a:pt x="275" y="1548"/>
                    </a:lnTo>
                    <a:lnTo>
                      <a:pt x="347" y="1559"/>
                    </a:lnTo>
                    <a:lnTo>
                      <a:pt x="383" y="1550"/>
                    </a:lnTo>
                    <a:lnTo>
                      <a:pt x="426" y="1506"/>
                    </a:lnTo>
                    <a:lnTo>
                      <a:pt x="479" y="1511"/>
                    </a:lnTo>
                    <a:lnTo>
                      <a:pt x="501" y="1544"/>
                    </a:lnTo>
                    <a:lnTo>
                      <a:pt x="488" y="1574"/>
                    </a:lnTo>
                    <a:lnTo>
                      <a:pt x="493" y="1593"/>
                    </a:lnTo>
                    <a:lnTo>
                      <a:pt x="464" y="1610"/>
                    </a:lnTo>
                    <a:lnTo>
                      <a:pt x="450" y="1625"/>
                    </a:lnTo>
                    <a:lnTo>
                      <a:pt x="455" y="1663"/>
                    </a:lnTo>
                    <a:lnTo>
                      <a:pt x="505" y="1699"/>
                    </a:lnTo>
                    <a:lnTo>
                      <a:pt x="527" y="169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6" name="Freeform 32"/>
              <p:cNvSpPr>
                <a:spLocks noChangeArrowheads="1"/>
              </p:cNvSpPr>
              <p:nvPr/>
            </p:nvSpPr>
            <p:spPr bwMode="auto">
              <a:xfrm>
                <a:off x="1962" y="513"/>
                <a:ext cx="288" cy="246"/>
              </a:xfrm>
              <a:custGeom>
                <a:avLst/>
                <a:gdLst>
                  <a:gd name="T0" fmla="*/ 406 w 491"/>
                  <a:gd name="T1" fmla="*/ 331 h 478"/>
                  <a:gd name="T2" fmla="*/ 458 w 491"/>
                  <a:gd name="T3" fmla="*/ 254 h 478"/>
                  <a:gd name="T4" fmla="*/ 490 w 491"/>
                  <a:gd name="T5" fmla="*/ 216 h 478"/>
                  <a:gd name="T6" fmla="*/ 485 w 491"/>
                  <a:gd name="T7" fmla="*/ 178 h 478"/>
                  <a:gd name="T8" fmla="*/ 451 w 491"/>
                  <a:gd name="T9" fmla="*/ 139 h 478"/>
                  <a:gd name="T10" fmla="*/ 446 w 491"/>
                  <a:gd name="T11" fmla="*/ 106 h 478"/>
                  <a:gd name="T12" fmla="*/ 384 w 491"/>
                  <a:gd name="T13" fmla="*/ 20 h 478"/>
                  <a:gd name="T14" fmla="*/ 380 w 491"/>
                  <a:gd name="T15" fmla="*/ 28 h 478"/>
                  <a:gd name="T16" fmla="*/ 367 w 491"/>
                  <a:gd name="T17" fmla="*/ 42 h 478"/>
                  <a:gd name="T18" fmla="*/ 341 w 491"/>
                  <a:gd name="T19" fmla="*/ 11 h 478"/>
                  <a:gd name="T20" fmla="*/ 303 w 491"/>
                  <a:gd name="T21" fmla="*/ 0 h 478"/>
                  <a:gd name="T22" fmla="*/ 301 w 491"/>
                  <a:gd name="T23" fmla="*/ 11 h 478"/>
                  <a:gd name="T24" fmla="*/ 301 w 491"/>
                  <a:gd name="T25" fmla="*/ 28 h 478"/>
                  <a:gd name="T26" fmla="*/ 286 w 491"/>
                  <a:gd name="T27" fmla="*/ 44 h 478"/>
                  <a:gd name="T28" fmla="*/ 255 w 491"/>
                  <a:gd name="T29" fmla="*/ 74 h 478"/>
                  <a:gd name="T30" fmla="*/ 221 w 491"/>
                  <a:gd name="T31" fmla="*/ 74 h 478"/>
                  <a:gd name="T32" fmla="*/ 207 w 491"/>
                  <a:gd name="T33" fmla="*/ 97 h 478"/>
                  <a:gd name="T34" fmla="*/ 195 w 491"/>
                  <a:gd name="T35" fmla="*/ 97 h 478"/>
                  <a:gd name="T36" fmla="*/ 171 w 491"/>
                  <a:gd name="T37" fmla="*/ 122 h 478"/>
                  <a:gd name="T38" fmla="*/ 157 w 491"/>
                  <a:gd name="T39" fmla="*/ 122 h 478"/>
                  <a:gd name="T40" fmla="*/ 129 w 491"/>
                  <a:gd name="T41" fmla="*/ 150 h 478"/>
                  <a:gd name="T42" fmla="*/ 111 w 491"/>
                  <a:gd name="T43" fmla="*/ 154 h 478"/>
                  <a:gd name="T44" fmla="*/ 74 w 491"/>
                  <a:gd name="T45" fmla="*/ 212 h 478"/>
                  <a:gd name="T46" fmla="*/ 50 w 491"/>
                  <a:gd name="T47" fmla="*/ 177 h 478"/>
                  <a:gd name="T48" fmla="*/ 23 w 491"/>
                  <a:gd name="T49" fmla="*/ 159 h 478"/>
                  <a:gd name="T50" fmla="*/ 11 w 491"/>
                  <a:gd name="T51" fmla="*/ 172 h 478"/>
                  <a:gd name="T52" fmla="*/ 26 w 491"/>
                  <a:gd name="T53" fmla="*/ 250 h 478"/>
                  <a:gd name="T54" fmla="*/ 13 w 491"/>
                  <a:gd name="T55" fmla="*/ 276 h 478"/>
                  <a:gd name="T56" fmla="*/ 0 w 491"/>
                  <a:gd name="T57" fmla="*/ 315 h 478"/>
                  <a:gd name="T58" fmla="*/ 37 w 491"/>
                  <a:gd name="T59" fmla="*/ 339 h 478"/>
                  <a:gd name="T60" fmla="*/ 57 w 491"/>
                  <a:gd name="T61" fmla="*/ 342 h 478"/>
                  <a:gd name="T62" fmla="*/ 83 w 491"/>
                  <a:gd name="T63" fmla="*/ 380 h 478"/>
                  <a:gd name="T64" fmla="*/ 102 w 491"/>
                  <a:gd name="T65" fmla="*/ 368 h 478"/>
                  <a:gd name="T66" fmla="*/ 133 w 491"/>
                  <a:gd name="T67" fmla="*/ 331 h 478"/>
                  <a:gd name="T68" fmla="*/ 164 w 491"/>
                  <a:gd name="T69" fmla="*/ 278 h 478"/>
                  <a:gd name="T70" fmla="*/ 217 w 491"/>
                  <a:gd name="T71" fmla="*/ 267 h 478"/>
                  <a:gd name="T72" fmla="*/ 250 w 491"/>
                  <a:gd name="T73" fmla="*/ 300 h 478"/>
                  <a:gd name="T74" fmla="*/ 225 w 491"/>
                  <a:gd name="T75" fmla="*/ 353 h 478"/>
                  <a:gd name="T76" fmla="*/ 195 w 491"/>
                  <a:gd name="T77" fmla="*/ 402 h 478"/>
                  <a:gd name="T78" fmla="*/ 223 w 491"/>
                  <a:gd name="T79" fmla="*/ 421 h 478"/>
                  <a:gd name="T80" fmla="*/ 221 w 491"/>
                  <a:gd name="T81" fmla="*/ 445 h 478"/>
                  <a:gd name="T82" fmla="*/ 198 w 491"/>
                  <a:gd name="T83" fmla="*/ 467 h 478"/>
                  <a:gd name="T84" fmla="*/ 203 w 491"/>
                  <a:gd name="T85" fmla="*/ 477 h 478"/>
                  <a:gd name="T86" fmla="*/ 243 w 491"/>
                  <a:gd name="T87" fmla="*/ 457 h 478"/>
                  <a:gd name="T88" fmla="*/ 298 w 491"/>
                  <a:gd name="T89" fmla="*/ 384 h 478"/>
                  <a:gd name="T90" fmla="*/ 379 w 491"/>
                  <a:gd name="T91" fmla="*/ 337 h 478"/>
                  <a:gd name="T92" fmla="*/ 406 w 491"/>
                  <a:gd name="T93" fmla="*/ 331 h 478"/>
                  <a:gd name="T94" fmla="*/ 406 w 491"/>
                  <a:gd name="T95" fmla="*/ 331 h 47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91"/>
                  <a:gd name="T145" fmla="*/ 0 h 478"/>
                  <a:gd name="T146" fmla="*/ 491 w 491"/>
                  <a:gd name="T147" fmla="*/ 478 h 47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91" h="478">
                    <a:moveTo>
                      <a:pt x="406" y="331"/>
                    </a:moveTo>
                    <a:lnTo>
                      <a:pt x="458" y="254"/>
                    </a:lnTo>
                    <a:lnTo>
                      <a:pt x="490" y="216"/>
                    </a:lnTo>
                    <a:lnTo>
                      <a:pt x="485" y="178"/>
                    </a:lnTo>
                    <a:lnTo>
                      <a:pt x="451" y="139"/>
                    </a:lnTo>
                    <a:lnTo>
                      <a:pt x="446" y="106"/>
                    </a:lnTo>
                    <a:lnTo>
                      <a:pt x="384" y="20"/>
                    </a:lnTo>
                    <a:lnTo>
                      <a:pt x="380" y="28"/>
                    </a:lnTo>
                    <a:lnTo>
                      <a:pt x="367" y="42"/>
                    </a:lnTo>
                    <a:lnTo>
                      <a:pt x="341" y="11"/>
                    </a:lnTo>
                    <a:lnTo>
                      <a:pt x="303" y="0"/>
                    </a:lnTo>
                    <a:lnTo>
                      <a:pt x="301" y="11"/>
                    </a:lnTo>
                    <a:lnTo>
                      <a:pt x="301" y="28"/>
                    </a:lnTo>
                    <a:lnTo>
                      <a:pt x="286" y="44"/>
                    </a:lnTo>
                    <a:lnTo>
                      <a:pt x="255" y="74"/>
                    </a:lnTo>
                    <a:lnTo>
                      <a:pt x="221" y="74"/>
                    </a:lnTo>
                    <a:lnTo>
                      <a:pt x="207" y="97"/>
                    </a:lnTo>
                    <a:lnTo>
                      <a:pt x="195" y="97"/>
                    </a:lnTo>
                    <a:lnTo>
                      <a:pt x="171" y="122"/>
                    </a:lnTo>
                    <a:lnTo>
                      <a:pt x="157" y="122"/>
                    </a:lnTo>
                    <a:lnTo>
                      <a:pt x="129" y="150"/>
                    </a:lnTo>
                    <a:lnTo>
                      <a:pt x="111" y="154"/>
                    </a:lnTo>
                    <a:lnTo>
                      <a:pt x="74" y="212"/>
                    </a:lnTo>
                    <a:lnTo>
                      <a:pt x="50" y="177"/>
                    </a:lnTo>
                    <a:lnTo>
                      <a:pt x="23" y="159"/>
                    </a:lnTo>
                    <a:lnTo>
                      <a:pt x="11" y="172"/>
                    </a:lnTo>
                    <a:lnTo>
                      <a:pt x="26" y="250"/>
                    </a:lnTo>
                    <a:lnTo>
                      <a:pt x="13" y="276"/>
                    </a:lnTo>
                    <a:lnTo>
                      <a:pt x="0" y="315"/>
                    </a:lnTo>
                    <a:lnTo>
                      <a:pt x="37" y="339"/>
                    </a:lnTo>
                    <a:lnTo>
                      <a:pt x="57" y="342"/>
                    </a:lnTo>
                    <a:lnTo>
                      <a:pt x="83" y="380"/>
                    </a:lnTo>
                    <a:lnTo>
                      <a:pt x="102" y="368"/>
                    </a:lnTo>
                    <a:lnTo>
                      <a:pt x="133" y="331"/>
                    </a:lnTo>
                    <a:lnTo>
                      <a:pt x="164" y="278"/>
                    </a:lnTo>
                    <a:lnTo>
                      <a:pt x="217" y="267"/>
                    </a:lnTo>
                    <a:lnTo>
                      <a:pt x="250" y="300"/>
                    </a:lnTo>
                    <a:lnTo>
                      <a:pt x="225" y="353"/>
                    </a:lnTo>
                    <a:lnTo>
                      <a:pt x="195" y="402"/>
                    </a:lnTo>
                    <a:lnTo>
                      <a:pt x="223" y="421"/>
                    </a:lnTo>
                    <a:lnTo>
                      <a:pt x="221" y="445"/>
                    </a:lnTo>
                    <a:lnTo>
                      <a:pt x="198" y="467"/>
                    </a:lnTo>
                    <a:lnTo>
                      <a:pt x="203" y="477"/>
                    </a:lnTo>
                    <a:lnTo>
                      <a:pt x="243" y="457"/>
                    </a:lnTo>
                    <a:lnTo>
                      <a:pt x="298" y="384"/>
                    </a:lnTo>
                    <a:lnTo>
                      <a:pt x="379" y="337"/>
                    </a:lnTo>
                    <a:lnTo>
                      <a:pt x="406" y="331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7" name="Freeform 33"/>
              <p:cNvSpPr>
                <a:spLocks noChangeArrowheads="1"/>
              </p:cNvSpPr>
              <p:nvPr/>
            </p:nvSpPr>
            <p:spPr bwMode="auto">
              <a:xfrm>
                <a:off x="2030" y="373"/>
                <a:ext cx="416" cy="253"/>
              </a:xfrm>
              <a:custGeom>
                <a:avLst/>
                <a:gdLst>
                  <a:gd name="T0" fmla="*/ 686 w 709"/>
                  <a:gd name="T1" fmla="*/ 135 h 488"/>
                  <a:gd name="T2" fmla="*/ 631 w 709"/>
                  <a:gd name="T3" fmla="*/ 125 h 488"/>
                  <a:gd name="T4" fmla="*/ 609 w 709"/>
                  <a:gd name="T5" fmla="*/ 120 h 488"/>
                  <a:gd name="T6" fmla="*/ 561 w 709"/>
                  <a:gd name="T7" fmla="*/ 149 h 488"/>
                  <a:gd name="T8" fmla="*/ 539 w 709"/>
                  <a:gd name="T9" fmla="*/ 162 h 488"/>
                  <a:gd name="T10" fmla="*/ 496 w 709"/>
                  <a:gd name="T11" fmla="*/ 130 h 488"/>
                  <a:gd name="T12" fmla="*/ 458 w 709"/>
                  <a:gd name="T13" fmla="*/ 96 h 488"/>
                  <a:gd name="T14" fmla="*/ 451 w 709"/>
                  <a:gd name="T15" fmla="*/ 142 h 488"/>
                  <a:gd name="T16" fmla="*/ 412 w 709"/>
                  <a:gd name="T17" fmla="*/ 96 h 488"/>
                  <a:gd name="T18" fmla="*/ 379 w 709"/>
                  <a:gd name="T19" fmla="*/ 63 h 488"/>
                  <a:gd name="T20" fmla="*/ 307 w 709"/>
                  <a:gd name="T21" fmla="*/ 63 h 488"/>
                  <a:gd name="T22" fmla="*/ 269 w 709"/>
                  <a:gd name="T23" fmla="*/ 36 h 488"/>
                  <a:gd name="T24" fmla="*/ 216 w 709"/>
                  <a:gd name="T25" fmla="*/ 55 h 488"/>
                  <a:gd name="T26" fmla="*/ 161 w 709"/>
                  <a:gd name="T27" fmla="*/ 41 h 488"/>
                  <a:gd name="T28" fmla="*/ 87 w 709"/>
                  <a:gd name="T29" fmla="*/ 10 h 488"/>
                  <a:gd name="T30" fmla="*/ 65 w 709"/>
                  <a:gd name="T31" fmla="*/ 61 h 488"/>
                  <a:gd name="T32" fmla="*/ 0 w 709"/>
                  <a:gd name="T33" fmla="*/ 63 h 488"/>
                  <a:gd name="T34" fmla="*/ 34 w 709"/>
                  <a:gd name="T35" fmla="*/ 99 h 488"/>
                  <a:gd name="T36" fmla="*/ 38 w 709"/>
                  <a:gd name="T37" fmla="*/ 161 h 488"/>
                  <a:gd name="T38" fmla="*/ 58 w 709"/>
                  <a:gd name="T39" fmla="*/ 211 h 488"/>
                  <a:gd name="T40" fmla="*/ 115 w 709"/>
                  <a:gd name="T41" fmla="*/ 178 h 488"/>
                  <a:gd name="T42" fmla="*/ 161 w 709"/>
                  <a:gd name="T43" fmla="*/ 268 h 488"/>
                  <a:gd name="T44" fmla="*/ 187 w 709"/>
                  <a:gd name="T45" fmla="*/ 270 h 488"/>
                  <a:gd name="T46" fmla="*/ 252 w 709"/>
                  <a:gd name="T47" fmla="*/ 313 h 488"/>
                  <a:gd name="T48" fmla="*/ 269 w 709"/>
                  <a:gd name="T49" fmla="*/ 291 h 488"/>
                  <a:gd name="T50" fmla="*/ 335 w 709"/>
                  <a:gd name="T51" fmla="*/ 409 h 488"/>
                  <a:gd name="T52" fmla="*/ 374 w 709"/>
                  <a:gd name="T53" fmla="*/ 487 h 488"/>
                  <a:gd name="T54" fmla="*/ 434 w 709"/>
                  <a:gd name="T55" fmla="*/ 385 h 488"/>
                  <a:gd name="T56" fmla="*/ 477 w 709"/>
                  <a:gd name="T57" fmla="*/ 398 h 488"/>
                  <a:gd name="T58" fmla="*/ 546 w 709"/>
                  <a:gd name="T59" fmla="*/ 376 h 488"/>
                  <a:gd name="T60" fmla="*/ 528 w 709"/>
                  <a:gd name="T61" fmla="*/ 330 h 488"/>
                  <a:gd name="T62" fmla="*/ 594 w 709"/>
                  <a:gd name="T63" fmla="*/ 277 h 488"/>
                  <a:gd name="T64" fmla="*/ 620 w 709"/>
                  <a:gd name="T65" fmla="*/ 229 h 488"/>
                  <a:gd name="T66" fmla="*/ 642 w 709"/>
                  <a:gd name="T67" fmla="*/ 200 h 488"/>
                  <a:gd name="T68" fmla="*/ 666 w 709"/>
                  <a:gd name="T69" fmla="*/ 224 h 488"/>
                  <a:gd name="T70" fmla="*/ 708 w 709"/>
                  <a:gd name="T71" fmla="*/ 147 h 488"/>
                  <a:gd name="T72" fmla="*/ 704 w 709"/>
                  <a:gd name="T73" fmla="*/ 135 h 48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09"/>
                  <a:gd name="T112" fmla="*/ 0 h 488"/>
                  <a:gd name="T113" fmla="*/ 709 w 709"/>
                  <a:gd name="T114" fmla="*/ 488 h 48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09" h="488">
                    <a:moveTo>
                      <a:pt x="704" y="135"/>
                    </a:moveTo>
                    <a:lnTo>
                      <a:pt x="686" y="135"/>
                    </a:lnTo>
                    <a:lnTo>
                      <a:pt x="664" y="135"/>
                    </a:lnTo>
                    <a:lnTo>
                      <a:pt x="631" y="125"/>
                    </a:lnTo>
                    <a:lnTo>
                      <a:pt x="620" y="105"/>
                    </a:lnTo>
                    <a:lnTo>
                      <a:pt x="609" y="120"/>
                    </a:lnTo>
                    <a:lnTo>
                      <a:pt x="594" y="110"/>
                    </a:lnTo>
                    <a:lnTo>
                      <a:pt x="561" y="149"/>
                    </a:lnTo>
                    <a:lnTo>
                      <a:pt x="554" y="161"/>
                    </a:lnTo>
                    <a:lnTo>
                      <a:pt x="539" y="162"/>
                    </a:lnTo>
                    <a:lnTo>
                      <a:pt x="517" y="138"/>
                    </a:lnTo>
                    <a:lnTo>
                      <a:pt x="496" y="130"/>
                    </a:lnTo>
                    <a:lnTo>
                      <a:pt x="473" y="85"/>
                    </a:lnTo>
                    <a:lnTo>
                      <a:pt x="458" y="96"/>
                    </a:lnTo>
                    <a:lnTo>
                      <a:pt x="462" y="135"/>
                    </a:lnTo>
                    <a:lnTo>
                      <a:pt x="451" y="142"/>
                    </a:lnTo>
                    <a:lnTo>
                      <a:pt x="422" y="110"/>
                    </a:lnTo>
                    <a:lnTo>
                      <a:pt x="412" y="96"/>
                    </a:lnTo>
                    <a:lnTo>
                      <a:pt x="390" y="96"/>
                    </a:lnTo>
                    <a:lnTo>
                      <a:pt x="379" y="63"/>
                    </a:lnTo>
                    <a:lnTo>
                      <a:pt x="348" y="48"/>
                    </a:lnTo>
                    <a:lnTo>
                      <a:pt x="307" y="63"/>
                    </a:lnTo>
                    <a:lnTo>
                      <a:pt x="290" y="61"/>
                    </a:lnTo>
                    <a:lnTo>
                      <a:pt x="269" y="36"/>
                    </a:lnTo>
                    <a:lnTo>
                      <a:pt x="237" y="55"/>
                    </a:lnTo>
                    <a:lnTo>
                      <a:pt x="216" y="55"/>
                    </a:lnTo>
                    <a:lnTo>
                      <a:pt x="194" y="65"/>
                    </a:lnTo>
                    <a:lnTo>
                      <a:pt x="161" y="41"/>
                    </a:lnTo>
                    <a:lnTo>
                      <a:pt x="139" y="0"/>
                    </a:lnTo>
                    <a:lnTo>
                      <a:pt x="87" y="10"/>
                    </a:lnTo>
                    <a:lnTo>
                      <a:pt x="67" y="32"/>
                    </a:lnTo>
                    <a:lnTo>
                      <a:pt x="65" y="61"/>
                    </a:lnTo>
                    <a:lnTo>
                      <a:pt x="8" y="43"/>
                    </a:lnTo>
                    <a:lnTo>
                      <a:pt x="0" y="63"/>
                    </a:lnTo>
                    <a:lnTo>
                      <a:pt x="3" y="77"/>
                    </a:lnTo>
                    <a:lnTo>
                      <a:pt x="34" y="99"/>
                    </a:lnTo>
                    <a:lnTo>
                      <a:pt x="34" y="130"/>
                    </a:lnTo>
                    <a:lnTo>
                      <a:pt x="38" y="161"/>
                    </a:lnTo>
                    <a:lnTo>
                      <a:pt x="56" y="187"/>
                    </a:lnTo>
                    <a:lnTo>
                      <a:pt x="58" y="211"/>
                    </a:lnTo>
                    <a:lnTo>
                      <a:pt x="72" y="219"/>
                    </a:lnTo>
                    <a:lnTo>
                      <a:pt x="115" y="178"/>
                    </a:lnTo>
                    <a:lnTo>
                      <a:pt x="161" y="236"/>
                    </a:lnTo>
                    <a:lnTo>
                      <a:pt x="161" y="268"/>
                    </a:lnTo>
                    <a:lnTo>
                      <a:pt x="185" y="282"/>
                    </a:lnTo>
                    <a:lnTo>
                      <a:pt x="187" y="270"/>
                    </a:lnTo>
                    <a:lnTo>
                      <a:pt x="225" y="282"/>
                    </a:lnTo>
                    <a:lnTo>
                      <a:pt x="252" y="313"/>
                    </a:lnTo>
                    <a:lnTo>
                      <a:pt x="264" y="299"/>
                    </a:lnTo>
                    <a:lnTo>
                      <a:pt x="269" y="291"/>
                    </a:lnTo>
                    <a:lnTo>
                      <a:pt x="331" y="376"/>
                    </a:lnTo>
                    <a:lnTo>
                      <a:pt x="335" y="409"/>
                    </a:lnTo>
                    <a:lnTo>
                      <a:pt x="370" y="449"/>
                    </a:lnTo>
                    <a:lnTo>
                      <a:pt x="374" y="487"/>
                    </a:lnTo>
                    <a:lnTo>
                      <a:pt x="405" y="467"/>
                    </a:lnTo>
                    <a:lnTo>
                      <a:pt x="434" y="385"/>
                    </a:lnTo>
                    <a:lnTo>
                      <a:pt x="446" y="381"/>
                    </a:lnTo>
                    <a:lnTo>
                      <a:pt x="477" y="398"/>
                    </a:lnTo>
                    <a:lnTo>
                      <a:pt x="528" y="392"/>
                    </a:lnTo>
                    <a:lnTo>
                      <a:pt x="546" y="376"/>
                    </a:lnTo>
                    <a:lnTo>
                      <a:pt x="522" y="339"/>
                    </a:lnTo>
                    <a:lnTo>
                      <a:pt x="528" y="330"/>
                    </a:lnTo>
                    <a:lnTo>
                      <a:pt x="577" y="315"/>
                    </a:lnTo>
                    <a:lnTo>
                      <a:pt x="594" y="277"/>
                    </a:lnTo>
                    <a:lnTo>
                      <a:pt x="620" y="265"/>
                    </a:lnTo>
                    <a:lnTo>
                      <a:pt x="620" y="229"/>
                    </a:lnTo>
                    <a:lnTo>
                      <a:pt x="627" y="204"/>
                    </a:lnTo>
                    <a:lnTo>
                      <a:pt x="642" y="200"/>
                    </a:lnTo>
                    <a:lnTo>
                      <a:pt x="654" y="214"/>
                    </a:lnTo>
                    <a:lnTo>
                      <a:pt x="666" y="224"/>
                    </a:lnTo>
                    <a:lnTo>
                      <a:pt x="699" y="180"/>
                    </a:lnTo>
                    <a:lnTo>
                      <a:pt x="708" y="147"/>
                    </a:lnTo>
                    <a:lnTo>
                      <a:pt x="704" y="135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8" name="Freeform 34"/>
              <p:cNvSpPr>
                <a:spLocks noChangeArrowheads="1"/>
              </p:cNvSpPr>
              <p:nvPr/>
            </p:nvSpPr>
            <p:spPr bwMode="auto">
              <a:xfrm>
                <a:off x="1938" y="0"/>
                <a:ext cx="569" cy="457"/>
              </a:xfrm>
              <a:custGeom>
                <a:avLst/>
                <a:gdLst>
                  <a:gd name="T0" fmla="*/ 297 w 970"/>
                  <a:gd name="T1" fmla="*/ 724 h 888"/>
                  <a:gd name="T2" fmla="*/ 351 w 970"/>
                  <a:gd name="T3" fmla="*/ 790 h 888"/>
                  <a:gd name="T4" fmla="*/ 394 w 970"/>
                  <a:gd name="T5" fmla="*/ 779 h 888"/>
                  <a:gd name="T6" fmla="*/ 447 w 970"/>
                  <a:gd name="T7" fmla="*/ 785 h 888"/>
                  <a:gd name="T8" fmla="*/ 505 w 970"/>
                  <a:gd name="T9" fmla="*/ 772 h 888"/>
                  <a:gd name="T10" fmla="*/ 547 w 970"/>
                  <a:gd name="T11" fmla="*/ 821 h 888"/>
                  <a:gd name="T12" fmla="*/ 579 w 970"/>
                  <a:gd name="T13" fmla="*/ 835 h 888"/>
                  <a:gd name="T14" fmla="*/ 619 w 970"/>
                  <a:gd name="T15" fmla="*/ 860 h 888"/>
                  <a:gd name="T16" fmla="*/ 629 w 970"/>
                  <a:gd name="T17" fmla="*/ 809 h 888"/>
                  <a:gd name="T18" fmla="*/ 674 w 970"/>
                  <a:gd name="T19" fmla="*/ 862 h 888"/>
                  <a:gd name="T20" fmla="*/ 710 w 970"/>
                  <a:gd name="T21" fmla="*/ 885 h 888"/>
                  <a:gd name="T22" fmla="*/ 750 w 970"/>
                  <a:gd name="T23" fmla="*/ 835 h 888"/>
                  <a:gd name="T24" fmla="*/ 777 w 970"/>
                  <a:gd name="T25" fmla="*/ 830 h 888"/>
                  <a:gd name="T26" fmla="*/ 820 w 970"/>
                  <a:gd name="T27" fmla="*/ 860 h 888"/>
                  <a:gd name="T28" fmla="*/ 860 w 970"/>
                  <a:gd name="T29" fmla="*/ 860 h 888"/>
                  <a:gd name="T30" fmla="*/ 844 w 970"/>
                  <a:gd name="T31" fmla="*/ 790 h 888"/>
                  <a:gd name="T32" fmla="*/ 827 w 970"/>
                  <a:gd name="T33" fmla="*/ 708 h 888"/>
                  <a:gd name="T34" fmla="*/ 921 w 970"/>
                  <a:gd name="T35" fmla="*/ 669 h 888"/>
                  <a:gd name="T36" fmla="*/ 930 w 970"/>
                  <a:gd name="T37" fmla="*/ 628 h 888"/>
                  <a:gd name="T38" fmla="*/ 941 w 970"/>
                  <a:gd name="T39" fmla="*/ 585 h 888"/>
                  <a:gd name="T40" fmla="*/ 947 w 970"/>
                  <a:gd name="T41" fmla="*/ 419 h 888"/>
                  <a:gd name="T42" fmla="*/ 942 w 970"/>
                  <a:gd name="T43" fmla="*/ 349 h 888"/>
                  <a:gd name="T44" fmla="*/ 937 w 970"/>
                  <a:gd name="T45" fmla="*/ 315 h 888"/>
                  <a:gd name="T46" fmla="*/ 875 w 970"/>
                  <a:gd name="T47" fmla="*/ 365 h 888"/>
                  <a:gd name="T48" fmla="*/ 810 w 970"/>
                  <a:gd name="T49" fmla="*/ 426 h 888"/>
                  <a:gd name="T50" fmla="*/ 691 w 970"/>
                  <a:gd name="T51" fmla="*/ 426 h 888"/>
                  <a:gd name="T52" fmla="*/ 678 w 970"/>
                  <a:gd name="T53" fmla="*/ 380 h 888"/>
                  <a:gd name="T54" fmla="*/ 636 w 970"/>
                  <a:gd name="T55" fmla="*/ 349 h 888"/>
                  <a:gd name="T56" fmla="*/ 559 w 970"/>
                  <a:gd name="T57" fmla="*/ 327 h 888"/>
                  <a:gd name="T58" fmla="*/ 497 w 970"/>
                  <a:gd name="T59" fmla="*/ 320 h 888"/>
                  <a:gd name="T60" fmla="*/ 444 w 970"/>
                  <a:gd name="T61" fmla="*/ 283 h 888"/>
                  <a:gd name="T62" fmla="*/ 418 w 970"/>
                  <a:gd name="T63" fmla="*/ 238 h 888"/>
                  <a:gd name="T64" fmla="*/ 375 w 970"/>
                  <a:gd name="T65" fmla="*/ 187 h 888"/>
                  <a:gd name="T66" fmla="*/ 330 w 970"/>
                  <a:gd name="T67" fmla="*/ 110 h 888"/>
                  <a:gd name="T68" fmla="*/ 279 w 970"/>
                  <a:gd name="T69" fmla="*/ 33 h 888"/>
                  <a:gd name="T70" fmla="*/ 196 w 970"/>
                  <a:gd name="T71" fmla="*/ 18 h 888"/>
                  <a:gd name="T72" fmla="*/ 105 w 970"/>
                  <a:gd name="T73" fmla="*/ 0 h 888"/>
                  <a:gd name="T74" fmla="*/ 4 w 970"/>
                  <a:gd name="T75" fmla="*/ 44 h 888"/>
                  <a:gd name="T76" fmla="*/ 0 w 970"/>
                  <a:gd name="T77" fmla="*/ 126 h 888"/>
                  <a:gd name="T78" fmla="*/ 43 w 970"/>
                  <a:gd name="T79" fmla="*/ 155 h 888"/>
                  <a:gd name="T80" fmla="*/ 98 w 970"/>
                  <a:gd name="T81" fmla="*/ 143 h 888"/>
                  <a:gd name="T82" fmla="*/ 108 w 970"/>
                  <a:gd name="T83" fmla="*/ 199 h 888"/>
                  <a:gd name="T84" fmla="*/ 174 w 970"/>
                  <a:gd name="T85" fmla="*/ 232 h 888"/>
                  <a:gd name="T86" fmla="*/ 213 w 970"/>
                  <a:gd name="T87" fmla="*/ 214 h 888"/>
                  <a:gd name="T88" fmla="*/ 330 w 970"/>
                  <a:gd name="T89" fmla="*/ 221 h 888"/>
                  <a:gd name="T90" fmla="*/ 313 w 970"/>
                  <a:gd name="T91" fmla="*/ 375 h 888"/>
                  <a:gd name="T92" fmla="*/ 294 w 970"/>
                  <a:gd name="T93" fmla="*/ 423 h 888"/>
                  <a:gd name="T94" fmla="*/ 289 w 970"/>
                  <a:gd name="T95" fmla="*/ 522 h 888"/>
                  <a:gd name="T96" fmla="*/ 262 w 970"/>
                  <a:gd name="T97" fmla="*/ 501 h 888"/>
                  <a:gd name="T98" fmla="*/ 203 w 970"/>
                  <a:gd name="T99" fmla="*/ 592 h 888"/>
                  <a:gd name="T100" fmla="*/ 179 w 970"/>
                  <a:gd name="T101" fmla="*/ 635 h 888"/>
                  <a:gd name="T102" fmla="*/ 265 w 970"/>
                  <a:gd name="T103" fmla="*/ 666 h 888"/>
                  <a:gd name="T104" fmla="*/ 262 w 970"/>
                  <a:gd name="T105" fmla="*/ 684 h 888"/>
                  <a:gd name="T106" fmla="*/ 231 w 970"/>
                  <a:gd name="T107" fmla="*/ 722 h 888"/>
                  <a:gd name="T108" fmla="*/ 244 w 970"/>
                  <a:gd name="T109" fmla="*/ 734 h 88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70"/>
                  <a:gd name="T166" fmla="*/ 0 h 888"/>
                  <a:gd name="T167" fmla="*/ 970 w 970"/>
                  <a:gd name="T168" fmla="*/ 888 h 88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70" h="888">
                    <a:moveTo>
                      <a:pt x="244" y="734"/>
                    </a:moveTo>
                    <a:lnTo>
                      <a:pt x="297" y="724"/>
                    </a:lnTo>
                    <a:lnTo>
                      <a:pt x="318" y="766"/>
                    </a:lnTo>
                    <a:lnTo>
                      <a:pt x="351" y="790"/>
                    </a:lnTo>
                    <a:lnTo>
                      <a:pt x="373" y="779"/>
                    </a:lnTo>
                    <a:lnTo>
                      <a:pt x="394" y="779"/>
                    </a:lnTo>
                    <a:lnTo>
                      <a:pt x="426" y="761"/>
                    </a:lnTo>
                    <a:lnTo>
                      <a:pt x="447" y="785"/>
                    </a:lnTo>
                    <a:lnTo>
                      <a:pt x="463" y="787"/>
                    </a:lnTo>
                    <a:lnTo>
                      <a:pt x="505" y="772"/>
                    </a:lnTo>
                    <a:lnTo>
                      <a:pt x="535" y="787"/>
                    </a:lnTo>
                    <a:lnTo>
                      <a:pt x="547" y="821"/>
                    </a:lnTo>
                    <a:lnTo>
                      <a:pt x="569" y="821"/>
                    </a:lnTo>
                    <a:lnTo>
                      <a:pt x="579" y="835"/>
                    </a:lnTo>
                    <a:lnTo>
                      <a:pt x="607" y="867"/>
                    </a:lnTo>
                    <a:lnTo>
                      <a:pt x="619" y="860"/>
                    </a:lnTo>
                    <a:lnTo>
                      <a:pt x="614" y="821"/>
                    </a:lnTo>
                    <a:lnTo>
                      <a:pt x="629" y="809"/>
                    </a:lnTo>
                    <a:lnTo>
                      <a:pt x="652" y="854"/>
                    </a:lnTo>
                    <a:lnTo>
                      <a:pt x="674" y="862"/>
                    </a:lnTo>
                    <a:lnTo>
                      <a:pt x="695" y="887"/>
                    </a:lnTo>
                    <a:lnTo>
                      <a:pt x="710" y="885"/>
                    </a:lnTo>
                    <a:lnTo>
                      <a:pt x="717" y="874"/>
                    </a:lnTo>
                    <a:lnTo>
                      <a:pt x="750" y="835"/>
                    </a:lnTo>
                    <a:lnTo>
                      <a:pt x="765" y="845"/>
                    </a:lnTo>
                    <a:lnTo>
                      <a:pt x="777" y="830"/>
                    </a:lnTo>
                    <a:lnTo>
                      <a:pt x="787" y="850"/>
                    </a:lnTo>
                    <a:lnTo>
                      <a:pt x="820" y="860"/>
                    </a:lnTo>
                    <a:lnTo>
                      <a:pt x="842" y="860"/>
                    </a:lnTo>
                    <a:lnTo>
                      <a:pt x="860" y="860"/>
                    </a:lnTo>
                    <a:lnTo>
                      <a:pt x="849" y="845"/>
                    </a:lnTo>
                    <a:lnTo>
                      <a:pt x="844" y="790"/>
                    </a:lnTo>
                    <a:lnTo>
                      <a:pt x="805" y="730"/>
                    </a:lnTo>
                    <a:lnTo>
                      <a:pt x="827" y="708"/>
                    </a:lnTo>
                    <a:lnTo>
                      <a:pt x="849" y="669"/>
                    </a:lnTo>
                    <a:lnTo>
                      <a:pt x="921" y="669"/>
                    </a:lnTo>
                    <a:lnTo>
                      <a:pt x="937" y="657"/>
                    </a:lnTo>
                    <a:lnTo>
                      <a:pt x="930" y="628"/>
                    </a:lnTo>
                    <a:lnTo>
                      <a:pt x="947" y="600"/>
                    </a:lnTo>
                    <a:lnTo>
                      <a:pt x="941" y="585"/>
                    </a:lnTo>
                    <a:lnTo>
                      <a:pt x="947" y="558"/>
                    </a:lnTo>
                    <a:lnTo>
                      <a:pt x="947" y="419"/>
                    </a:lnTo>
                    <a:lnTo>
                      <a:pt x="969" y="375"/>
                    </a:lnTo>
                    <a:lnTo>
                      <a:pt x="942" y="349"/>
                    </a:lnTo>
                    <a:lnTo>
                      <a:pt x="947" y="331"/>
                    </a:lnTo>
                    <a:lnTo>
                      <a:pt x="937" y="315"/>
                    </a:lnTo>
                    <a:lnTo>
                      <a:pt x="908" y="327"/>
                    </a:lnTo>
                    <a:lnTo>
                      <a:pt x="875" y="365"/>
                    </a:lnTo>
                    <a:lnTo>
                      <a:pt x="842" y="380"/>
                    </a:lnTo>
                    <a:lnTo>
                      <a:pt x="810" y="426"/>
                    </a:lnTo>
                    <a:lnTo>
                      <a:pt x="729" y="452"/>
                    </a:lnTo>
                    <a:lnTo>
                      <a:pt x="691" y="426"/>
                    </a:lnTo>
                    <a:lnTo>
                      <a:pt x="695" y="408"/>
                    </a:lnTo>
                    <a:lnTo>
                      <a:pt x="678" y="380"/>
                    </a:lnTo>
                    <a:lnTo>
                      <a:pt x="667" y="349"/>
                    </a:lnTo>
                    <a:lnTo>
                      <a:pt x="636" y="349"/>
                    </a:lnTo>
                    <a:lnTo>
                      <a:pt x="581" y="320"/>
                    </a:lnTo>
                    <a:lnTo>
                      <a:pt x="559" y="327"/>
                    </a:lnTo>
                    <a:lnTo>
                      <a:pt x="535" y="315"/>
                    </a:lnTo>
                    <a:lnTo>
                      <a:pt x="497" y="320"/>
                    </a:lnTo>
                    <a:lnTo>
                      <a:pt x="463" y="309"/>
                    </a:lnTo>
                    <a:lnTo>
                      <a:pt x="444" y="283"/>
                    </a:lnTo>
                    <a:lnTo>
                      <a:pt x="426" y="261"/>
                    </a:lnTo>
                    <a:lnTo>
                      <a:pt x="418" y="238"/>
                    </a:lnTo>
                    <a:lnTo>
                      <a:pt x="394" y="209"/>
                    </a:lnTo>
                    <a:lnTo>
                      <a:pt x="375" y="187"/>
                    </a:lnTo>
                    <a:lnTo>
                      <a:pt x="341" y="137"/>
                    </a:lnTo>
                    <a:lnTo>
                      <a:pt x="330" y="110"/>
                    </a:lnTo>
                    <a:lnTo>
                      <a:pt x="291" y="59"/>
                    </a:lnTo>
                    <a:lnTo>
                      <a:pt x="279" y="33"/>
                    </a:lnTo>
                    <a:lnTo>
                      <a:pt x="229" y="6"/>
                    </a:lnTo>
                    <a:lnTo>
                      <a:pt x="196" y="18"/>
                    </a:lnTo>
                    <a:lnTo>
                      <a:pt x="167" y="11"/>
                    </a:lnTo>
                    <a:lnTo>
                      <a:pt x="105" y="0"/>
                    </a:lnTo>
                    <a:lnTo>
                      <a:pt x="19" y="28"/>
                    </a:lnTo>
                    <a:lnTo>
                      <a:pt x="4" y="44"/>
                    </a:lnTo>
                    <a:lnTo>
                      <a:pt x="21" y="66"/>
                    </a:lnTo>
                    <a:lnTo>
                      <a:pt x="0" y="126"/>
                    </a:lnTo>
                    <a:lnTo>
                      <a:pt x="5" y="132"/>
                    </a:lnTo>
                    <a:lnTo>
                      <a:pt x="43" y="155"/>
                    </a:lnTo>
                    <a:lnTo>
                      <a:pt x="62" y="122"/>
                    </a:lnTo>
                    <a:lnTo>
                      <a:pt x="98" y="143"/>
                    </a:lnTo>
                    <a:lnTo>
                      <a:pt x="95" y="158"/>
                    </a:lnTo>
                    <a:lnTo>
                      <a:pt x="108" y="199"/>
                    </a:lnTo>
                    <a:lnTo>
                      <a:pt x="131" y="225"/>
                    </a:lnTo>
                    <a:lnTo>
                      <a:pt x="174" y="232"/>
                    </a:lnTo>
                    <a:lnTo>
                      <a:pt x="187" y="216"/>
                    </a:lnTo>
                    <a:lnTo>
                      <a:pt x="213" y="214"/>
                    </a:lnTo>
                    <a:lnTo>
                      <a:pt x="265" y="170"/>
                    </a:lnTo>
                    <a:lnTo>
                      <a:pt x="330" y="221"/>
                    </a:lnTo>
                    <a:lnTo>
                      <a:pt x="308" y="309"/>
                    </a:lnTo>
                    <a:lnTo>
                      <a:pt x="313" y="375"/>
                    </a:lnTo>
                    <a:lnTo>
                      <a:pt x="313" y="415"/>
                    </a:lnTo>
                    <a:lnTo>
                      <a:pt x="294" y="423"/>
                    </a:lnTo>
                    <a:lnTo>
                      <a:pt x="294" y="525"/>
                    </a:lnTo>
                    <a:lnTo>
                      <a:pt x="289" y="522"/>
                    </a:lnTo>
                    <a:lnTo>
                      <a:pt x="270" y="501"/>
                    </a:lnTo>
                    <a:lnTo>
                      <a:pt x="262" y="501"/>
                    </a:lnTo>
                    <a:lnTo>
                      <a:pt x="258" y="508"/>
                    </a:lnTo>
                    <a:lnTo>
                      <a:pt x="203" y="592"/>
                    </a:lnTo>
                    <a:lnTo>
                      <a:pt x="177" y="625"/>
                    </a:lnTo>
                    <a:lnTo>
                      <a:pt x="179" y="635"/>
                    </a:lnTo>
                    <a:lnTo>
                      <a:pt x="234" y="676"/>
                    </a:lnTo>
                    <a:lnTo>
                      <a:pt x="265" y="666"/>
                    </a:lnTo>
                    <a:lnTo>
                      <a:pt x="268" y="676"/>
                    </a:lnTo>
                    <a:lnTo>
                      <a:pt x="262" y="684"/>
                    </a:lnTo>
                    <a:lnTo>
                      <a:pt x="234" y="698"/>
                    </a:lnTo>
                    <a:lnTo>
                      <a:pt x="231" y="722"/>
                    </a:lnTo>
                    <a:lnTo>
                      <a:pt x="244" y="734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9" name="Freeform 35"/>
              <p:cNvSpPr>
                <a:spLocks noChangeArrowheads="1"/>
              </p:cNvSpPr>
              <p:nvPr/>
            </p:nvSpPr>
            <p:spPr bwMode="auto">
              <a:xfrm>
                <a:off x="1878" y="723"/>
                <a:ext cx="25" cy="27"/>
              </a:xfrm>
              <a:custGeom>
                <a:avLst/>
                <a:gdLst>
                  <a:gd name="T0" fmla="*/ 41 w 42"/>
                  <a:gd name="T1" fmla="*/ 0 h 54"/>
                  <a:gd name="T2" fmla="*/ 33 w 42"/>
                  <a:gd name="T3" fmla="*/ 26 h 54"/>
                  <a:gd name="T4" fmla="*/ 38 w 42"/>
                  <a:gd name="T5" fmla="*/ 39 h 54"/>
                  <a:gd name="T6" fmla="*/ 9 w 42"/>
                  <a:gd name="T7" fmla="*/ 53 h 54"/>
                  <a:gd name="T8" fmla="*/ 7 w 42"/>
                  <a:gd name="T9" fmla="*/ 31 h 54"/>
                  <a:gd name="T10" fmla="*/ 0 w 42"/>
                  <a:gd name="T11" fmla="*/ 14 h 54"/>
                  <a:gd name="T12" fmla="*/ 41 w 42"/>
                  <a:gd name="T13" fmla="*/ 0 h 54"/>
                  <a:gd name="T14" fmla="*/ 41 w 42"/>
                  <a:gd name="T15" fmla="*/ 0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54"/>
                  <a:gd name="T26" fmla="*/ 42 w 42"/>
                  <a:gd name="T27" fmla="*/ 54 h 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54">
                    <a:moveTo>
                      <a:pt x="41" y="0"/>
                    </a:moveTo>
                    <a:lnTo>
                      <a:pt x="33" y="26"/>
                    </a:lnTo>
                    <a:lnTo>
                      <a:pt x="38" y="39"/>
                    </a:lnTo>
                    <a:lnTo>
                      <a:pt x="9" y="53"/>
                    </a:lnTo>
                    <a:lnTo>
                      <a:pt x="7" y="31"/>
                    </a:lnTo>
                    <a:lnTo>
                      <a:pt x="0" y="14"/>
                    </a:lnTo>
                    <a:lnTo>
                      <a:pt x="41" y="0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7210" name="椭圆 169"/>
            <p:cNvSpPr>
              <a:spLocks noChangeArrowheads="1"/>
            </p:cNvSpPr>
            <p:nvPr/>
          </p:nvSpPr>
          <p:spPr bwMode="auto">
            <a:xfrm>
              <a:off x="5443537" y="3840163"/>
              <a:ext cx="76200" cy="44450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11" name="椭圆 170"/>
            <p:cNvSpPr>
              <a:spLocks noChangeArrowheads="1"/>
            </p:cNvSpPr>
            <p:nvPr/>
          </p:nvSpPr>
          <p:spPr bwMode="auto">
            <a:xfrm>
              <a:off x="5372100" y="3916363"/>
              <a:ext cx="74612" cy="46037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12" name="椭圆 171"/>
            <p:cNvSpPr>
              <a:spLocks noChangeArrowheads="1"/>
            </p:cNvSpPr>
            <p:nvPr/>
          </p:nvSpPr>
          <p:spPr bwMode="auto">
            <a:xfrm>
              <a:off x="4624387" y="4659313"/>
              <a:ext cx="74613" cy="44450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13" name="组合 205"/>
          <p:cNvGrpSpPr>
            <a:grpSpLocks/>
          </p:cNvGrpSpPr>
          <p:nvPr/>
        </p:nvGrpSpPr>
        <p:grpSpPr bwMode="auto">
          <a:xfrm>
            <a:off x="6821511" y="2463373"/>
            <a:ext cx="4143746" cy="1153531"/>
            <a:chOff x="0" y="0"/>
            <a:chExt cx="4384713" cy="474562"/>
          </a:xfrm>
        </p:grpSpPr>
        <p:sp>
          <p:nvSpPr>
            <p:cNvPr id="7214" name="直接连接符 206"/>
            <p:cNvSpPr>
              <a:spLocks noChangeShapeType="1"/>
            </p:cNvSpPr>
            <p:nvPr/>
          </p:nvSpPr>
          <p:spPr bwMode="auto">
            <a:xfrm>
              <a:off x="0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5" name="直接连接符 207"/>
            <p:cNvSpPr>
              <a:spLocks noChangeShapeType="1"/>
            </p:cNvSpPr>
            <p:nvPr/>
          </p:nvSpPr>
          <p:spPr bwMode="auto">
            <a:xfrm>
              <a:off x="1461571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6" name="直接连接符 208"/>
            <p:cNvSpPr>
              <a:spLocks noChangeShapeType="1"/>
            </p:cNvSpPr>
            <p:nvPr/>
          </p:nvSpPr>
          <p:spPr bwMode="auto">
            <a:xfrm>
              <a:off x="2923142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7" name="直接连接符 209"/>
            <p:cNvSpPr>
              <a:spLocks noChangeShapeType="1"/>
            </p:cNvSpPr>
            <p:nvPr/>
          </p:nvSpPr>
          <p:spPr bwMode="auto">
            <a:xfrm>
              <a:off x="4384713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7218" name="矩形 210"/>
          <p:cNvSpPr>
            <a:spLocks noChangeArrowheads="1"/>
          </p:cNvSpPr>
          <p:nvPr/>
        </p:nvSpPr>
        <p:spPr bwMode="auto">
          <a:xfrm>
            <a:off x="6716492" y="3969901"/>
            <a:ext cx="4301275" cy="14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1" tIns="43205" rIns="86411" bIns="43205" anchor="ctr">
            <a:spAutoFit/>
          </a:bodyPr>
          <a:lstStyle/>
          <a:p>
            <a:pPr defTabSz="1176924">
              <a:lnSpc>
                <a:spcPct val="150000"/>
              </a:lnSpc>
              <a:defRPr sz="1800" spc="0" baseline="0"/>
            </a:pP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</a:t>
            </a:r>
            <a:r>
              <a:rPr lang="zh-CN" altLang="en-US" sz="1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  <a:p>
            <a:pPr defTabSz="1176924">
              <a:lnSpc>
                <a:spcPct val="150000"/>
              </a:lnSpc>
              <a:defRPr sz="1800" spc="0" baseline="0"/>
            </a:pPr>
            <a:endParaRPr lang="zh-CN" altLang="en-US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19" name="组合 211"/>
          <p:cNvGrpSpPr>
            <a:grpSpLocks/>
          </p:cNvGrpSpPr>
          <p:nvPr/>
        </p:nvGrpSpPr>
        <p:grpSpPr bwMode="auto">
          <a:xfrm>
            <a:off x="7008933" y="2508373"/>
            <a:ext cx="1005403" cy="1084089"/>
            <a:chOff x="-11239" y="0"/>
            <a:chExt cx="1064753" cy="1147334"/>
          </a:xfrm>
        </p:grpSpPr>
        <p:sp>
          <p:nvSpPr>
            <p:cNvPr id="7220" name="文本框 212"/>
            <p:cNvSpPr>
              <a:spLocks noChangeArrowheads="1"/>
            </p:cNvSpPr>
            <p:nvPr/>
          </p:nvSpPr>
          <p:spPr bwMode="auto">
            <a:xfrm>
              <a:off x="-11239" y="675023"/>
              <a:ext cx="1064753" cy="472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23,456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1" name="Freeform 24"/>
            <p:cNvSpPr>
              <a:spLocks noEditPoints="1" noChangeArrowheads="1"/>
            </p:cNvSpPr>
            <p:nvPr/>
          </p:nvSpPr>
          <p:spPr bwMode="auto">
            <a:xfrm>
              <a:off x="192524" y="0"/>
              <a:ext cx="657225" cy="679450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9"/>
                <a:gd name="T112" fmla="*/ 0 h 92"/>
                <a:gd name="T113" fmla="*/ 89 w 89"/>
                <a:gd name="T114" fmla="*/ 92 h 9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22" name="组合 214"/>
          <p:cNvGrpSpPr>
            <a:grpSpLocks/>
          </p:cNvGrpSpPr>
          <p:nvPr/>
        </p:nvGrpSpPr>
        <p:grpSpPr bwMode="auto">
          <a:xfrm>
            <a:off x="8465221" y="2617876"/>
            <a:ext cx="856325" cy="974679"/>
            <a:chOff x="-10155" y="0"/>
            <a:chExt cx="907091" cy="1031757"/>
          </a:xfrm>
        </p:grpSpPr>
        <p:sp>
          <p:nvSpPr>
            <p:cNvPr id="7223" name="文本框 215"/>
            <p:cNvSpPr>
              <a:spLocks noChangeArrowheads="1"/>
            </p:cNvSpPr>
            <p:nvPr/>
          </p:nvSpPr>
          <p:spPr bwMode="auto">
            <a:xfrm>
              <a:off x="-10155" y="559346"/>
              <a:ext cx="907091" cy="472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6,789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4" name="Freeform 27"/>
            <p:cNvSpPr>
              <a:spLocks noEditPoints="1" noChangeArrowheads="1"/>
            </p:cNvSpPr>
            <p:nvPr/>
          </p:nvSpPr>
          <p:spPr bwMode="auto">
            <a:xfrm>
              <a:off x="59238" y="0"/>
              <a:ext cx="717550" cy="554038"/>
            </a:xfrm>
            <a:custGeom>
              <a:avLst/>
              <a:gdLst>
                <a:gd name="T0" fmla="*/ 33 w 97"/>
                <a:gd name="T1" fmla="*/ 75 h 75"/>
                <a:gd name="T2" fmla="*/ 44 w 97"/>
                <a:gd name="T3" fmla="*/ 75 h 75"/>
                <a:gd name="T4" fmla="*/ 47 w 97"/>
                <a:gd name="T5" fmla="*/ 73 h 75"/>
                <a:gd name="T6" fmla="*/ 47 w 97"/>
                <a:gd name="T7" fmla="*/ 49 h 75"/>
                <a:gd name="T8" fmla="*/ 39 w 97"/>
                <a:gd name="T9" fmla="*/ 45 h 75"/>
                <a:gd name="T10" fmla="*/ 30 w 97"/>
                <a:gd name="T11" fmla="*/ 50 h 75"/>
                <a:gd name="T12" fmla="*/ 30 w 97"/>
                <a:gd name="T13" fmla="*/ 73 h 75"/>
                <a:gd name="T14" fmla="*/ 33 w 97"/>
                <a:gd name="T15" fmla="*/ 75 h 75"/>
                <a:gd name="T16" fmla="*/ 0 w 97"/>
                <a:gd name="T17" fmla="*/ 49 h 75"/>
                <a:gd name="T18" fmla="*/ 37 w 97"/>
                <a:gd name="T19" fmla="*/ 28 h 75"/>
                <a:gd name="T20" fmla="*/ 39 w 97"/>
                <a:gd name="T21" fmla="*/ 26 h 75"/>
                <a:gd name="T22" fmla="*/ 41 w 97"/>
                <a:gd name="T23" fmla="*/ 28 h 75"/>
                <a:gd name="T24" fmla="*/ 52 w 97"/>
                <a:gd name="T25" fmla="*/ 34 h 75"/>
                <a:gd name="T26" fmla="*/ 81 w 97"/>
                <a:gd name="T27" fmla="*/ 9 h 75"/>
                <a:gd name="T28" fmla="*/ 77 w 97"/>
                <a:gd name="T29" fmla="*/ 4 h 75"/>
                <a:gd name="T30" fmla="*/ 87 w 97"/>
                <a:gd name="T31" fmla="*/ 2 h 75"/>
                <a:gd name="T32" fmla="*/ 97 w 97"/>
                <a:gd name="T33" fmla="*/ 0 h 75"/>
                <a:gd name="T34" fmla="*/ 94 w 97"/>
                <a:gd name="T35" fmla="*/ 10 h 75"/>
                <a:gd name="T36" fmla="*/ 91 w 97"/>
                <a:gd name="T37" fmla="*/ 19 h 75"/>
                <a:gd name="T38" fmla="*/ 87 w 97"/>
                <a:gd name="T39" fmla="*/ 15 h 75"/>
                <a:gd name="T40" fmla="*/ 55 w 97"/>
                <a:gd name="T41" fmla="*/ 42 h 75"/>
                <a:gd name="T42" fmla="*/ 53 w 97"/>
                <a:gd name="T43" fmla="*/ 44 h 75"/>
                <a:gd name="T44" fmla="*/ 50 w 97"/>
                <a:gd name="T45" fmla="*/ 43 h 75"/>
                <a:gd name="T46" fmla="*/ 39 w 97"/>
                <a:gd name="T47" fmla="*/ 36 h 75"/>
                <a:gd name="T48" fmla="*/ 5 w 97"/>
                <a:gd name="T49" fmla="*/ 57 h 75"/>
                <a:gd name="T50" fmla="*/ 0 w 97"/>
                <a:gd name="T51" fmla="*/ 49 h 75"/>
                <a:gd name="T52" fmla="*/ 10 w 97"/>
                <a:gd name="T53" fmla="*/ 75 h 75"/>
                <a:gd name="T54" fmla="*/ 21 w 97"/>
                <a:gd name="T55" fmla="*/ 75 h 75"/>
                <a:gd name="T56" fmla="*/ 23 w 97"/>
                <a:gd name="T57" fmla="*/ 73 h 75"/>
                <a:gd name="T58" fmla="*/ 23 w 97"/>
                <a:gd name="T59" fmla="*/ 54 h 75"/>
                <a:gd name="T60" fmla="*/ 7 w 97"/>
                <a:gd name="T61" fmla="*/ 64 h 75"/>
                <a:gd name="T62" fmla="*/ 7 w 97"/>
                <a:gd name="T63" fmla="*/ 73 h 75"/>
                <a:gd name="T64" fmla="*/ 10 w 97"/>
                <a:gd name="T65" fmla="*/ 75 h 75"/>
                <a:gd name="T66" fmla="*/ 56 w 97"/>
                <a:gd name="T67" fmla="*/ 75 h 75"/>
                <a:gd name="T68" fmla="*/ 67 w 97"/>
                <a:gd name="T69" fmla="*/ 75 h 75"/>
                <a:gd name="T70" fmla="*/ 70 w 97"/>
                <a:gd name="T71" fmla="*/ 73 h 75"/>
                <a:gd name="T72" fmla="*/ 70 w 97"/>
                <a:gd name="T73" fmla="*/ 39 h 75"/>
                <a:gd name="T74" fmla="*/ 70 w 97"/>
                <a:gd name="T75" fmla="*/ 39 h 75"/>
                <a:gd name="T76" fmla="*/ 54 w 97"/>
                <a:gd name="T77" fmla="*/ 53 h 75"/>
                <a:gd name="T78" fmla="*/ 53 w 97"/>
                <a:gd name="T79" fmla="*/ 52 h 75"/>
                <a:gd name="T80" fmla="*/ 53 w 97"/>
                <a:gd name="T81" fmla="*/ 73 h 75"/>
                <a:gd name="T82" fmla="*/ 56 w 97"/>
                <a:gd name="T83" fmla="*/ 75 h 75"/>
                <a:gd name="T84" fmla="*/ 79 w 97"/>
                <a:gd name="T85" fmla="*/ 75 h 75"/>
                <a:gd name="T86" fmla="*/ 90 w 97"/>
                <a:gd name="T87" fmla="*/ 75 h 75"/>
                <a:gd name="T88" fmla="*/ 93 w 97"/>
                <a:gd name="T89" fmla="*/ 73 h 75"/>
                <a:gd name="T90" fmla="*/ 93 w 97"/>
                <a:gd name="T91" fmla="*/ 32 h 75"/>
                <a:gd name="T92" fmla="*/ 86 w 97"/>
                <a:gd name="T93" fmla="*/ 24 h 75"/>
                <a:gd name="T94" fmla="*/ 77 w 97"/>
                <a:gd name="T95" fmla="*/ 33 h 75"/>
                <a:gd name="T96" fmla="*/ 77 w 97"/>
                <a:gd name="T97" fmla="*/ 73 h 75"/>
                <a:gd name="T98" fmla="*/ 79 w 97"/>
                <a:gd name="T99" fmla="*/ 75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7"/>
                <a:gd name="T151" fmla="*/ 0 h 75"/>
                <a:gd name="T152" fmla="*/ 97 w 97"/>
                <a:gd name="T153" fmla="*/ 75 h 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25" name="组合 217"/>
          <p:cNvGrpSpPr>
            <a:grpSpLocks/>
          </p:cNvGrpSpPr>
          <p:nvPr/>
        </p:nvGrpSpPr>
        <p:grpSpPr bwMode="auto">
          <a:xfrm>
            <a:off x="9771681" y="2506873"/>
            <a:ext cx="1005404" cy="1085526"/>
            <a:chOff x="-10429" y="0"/>
            <a:chExt cx="1063134" cy="1148688"/>
          </a:xfrm>
        </p:grpSpPr>
        <p:sp>
          <p:nvSpPr>
            <p:cNvPr id="7226" name="文本框 218"/>
            <p:cNvSpPr>
              <a:spLocks noChangeArrowheads="1"/>
            </p:cNvSpPr>
            <p:nvPr/>
          </p:nvSpPr>
          <p:spPr bwMode="auto">
            <a:xfrm>
              <a:off x="-10429" y="676445"/>
              <a:ext cx="1063134" cy="472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10,251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7" name="Freeform 25"/>
            <p:cNvSpPr>
              <a:spLocks noEditPoints="1" noChangeArrowheads="1"/>
            </p:cNvSpPr>
            <p:nvPr/>
          </p:nvSpPr>
          <p:spPr bwMode="auto">
            <a:xfrm>
              <a:off x="248086" y="0"/>
              <a:ext cx="546100" cy="693738"/>
            </a:xfrm>
            <a:custGeom>
              <a:avLst/>
              <a:gdLst>
                <a:gd name="T0" fmla="*/ 0 w 77"/>
                <a:gd name="T1" fmla="*/ 85 h 98"/>
                <a:gd name="T2" fmla="*/ 29 w 77"/>
                <a:gd name="T3" fmla="*/ 98 h 98"/>
                <a:gd name="T4" fmla="*/ 30 w 77"/>
                <a:gd name="T5" fmla="*/ 98 h 98"/>
                <a:gd name="T6" fmla="*/ 30 w 77"/>
                <a:gd name="T7" fmla="*/ 98 h 98"/>
                <a:gd name="T8" fmla="*/ 31 w 77"/>
                <a:gd name="T9" fmla="*/ 98 h 98"/>
                <a:gd name="T10" fmla="*/ 33 w 77"/>
                <a:gd name="T11" fmla="*/ 98 h 98"/>
                <a:gd name="T12" fmla="*/ 33 w 77"/>
                <a:gd name="T13" fmla="*/ 98 h 98"/>
                <a:gd name="T14" fmla="*/ 34 w 77"/>
                <a:gd name="T15" fmla="*/ 98 h 98"/>
                <a:gd name="T16" fmla="*/ 35 w 77"/>
                <a:gd name="T17" fmla="*/ 98 h 98"/>
                <a:gd name="T18" fmla="*/ 36 w 77"/>
                <a:gd name="T19" fmla="*/ 98 h 98"/>
                <a:gd name="T20" fmla="*/ 37 w 77"/>
                <a:gd name="T21" fmla="*/ 98 h 98"/>
                <a:gd name="T22" fmla="*/ 38 w 77"/>
                <a:gd name="T23" fmla="*/ 98 h 98"/>
                <a:gd name="T24" fmla="*/ 39 w 77"/>
                <a:gd name="T25" fmla="*/ 98 h 98"/>
                <a:gd name="T26" fmla="*/ 40 w 77"/>
                <a:gd name="T27" fmla="*/ 98 h 98"/>
                <a:gd name="T28" fmla="*/ 41 w 77"/>
                <a:gd name="T29" fmla="*/ 98 h 98"/>
                <a:gd name="T30" fmla="*/ 42 w 77"/>
                <a:gd name="T31" fmla="*/ 98 h 98"/>
                <a:gd name="T32" fmla="*/ 43 w 77"/>
                <a:gd name="T33" fmla="*/ 98 h 98"/>
                <a:gd name="T34" fmla="*/ 43 w 77"/>
                <a:gd name="T35" fmla="*/ 98 h 98"/>
                <a:gd name="T36" fmla="*/ 44 w 77"/>
                <a:gd name="T37" fmla="*/ 98 h 98"/>
                <a:gd name="T38" fmla="*/ 45 w 77"/>
                <a:gd name="T39" fmla="*/ 98 h 98"/>
                <a:gd name="T40" fmla="*/ 46 w 77"/>
                <a:gd name="T41" fmla="*/ 98 h 98"/>
                <a:gd name="T42" fmla="*/ 47 w 77"/>
                <a:gd name="T43" fmla="*/ 98 h 98"/>
                <a:gd name="T44" fmla="*/ 47 w 77"/>
                <a:gd name="T45" fmla="*/ 98 h 98"/>
                <a:gd name="T46" fmla="*/ 77 w 77"/>
                <a:gd name="T47" fmla="*/ 85 h 98"/>
                <a:gd name="T48" fmla="*/ 22 w 77"/>
                <a:gd name="T49" fmla="*/ 33 h 98"/>
                <a:gd name="T50" fmla="*/ 25 w 77"/>
                <a:gd name="T51" fmla="*/ 20 h 98"/>
                <a:gd name="T52" fmla="*/ 22 w 77"/>
                <a:gd name="T53" fmla="*/ 0 h 98"/>
                <a:gd name="T54" fmla="*/ 27 w 77"/>
                <a:gd name="T55" fmla="*/ 6 h 98"/>
                <a:gd name="T56" fmla="*/ 35 w 77"/>
                <a:gd name="T57" fmla="*/ 0 h 98"/>
                <a:gd name="T58" fmla="*/ 40 w 77"/>
                <a:gd name="T59" fmla="*/ 6 h 98"/>
                <a:gd name="T60" fmla="*/ 48 w 77"/>
                <a:gd name="T61" fmla="*/ 0 h 98"/>
                <a:gd name="T62" fmla="*/ 50 w 77"/>
                <a:gd name="T63" fmla="*/ 6 h 98"/>
                <a:gd name="T64" fmla="*/ 59 w 77"/>
                <a:gd name="T65" fmla="*/ 1 h 98"/>
                <a:gd name="T66" fmla="*/ 18 w 77"/>
                <a:gd name="T67" fmla="*/ 31 h 98"/>
                <a:gd name="T68" fmla="*/ 18 w 77"/>
                <a:gd name="T69" fmla="*/ 22 h 98"/>
                <a:gd name="T70" fmla="*/ 63 w 77"/>
                <a:gd name="T71" fmla="*/ 26 h 98"/>
                <a:gd name="T72" fmla="*/ 18 w 77"/>
                <a:gd name="T73" fmla="*/ 31 h 98"/>
                <a:gd name="T74" fmla="*/ 43 w 77"/>
                <a:gd name="T75" fmla="*/ 86 h 98"/>
                <a:gd name="T76" fmla="*/ 35 w 77"/>
                <a:gd name="T77" fmla="*/ 84 h 98"/>
                <a:gd name="T78" fmla="*/ 30 w 77"/>
                <a:gd name="T79" fmla="*/ 69 h 98"/>
                <a:gd name="T80" fmla="*/ 37 w 77"/>
                <a:gd name="T81" fmla="*/ 78 h 98"/>
                <a:gd name="T82" fmla="*/ 40 w 77"/>
                <a:gd name="T83" fmla="*/ 78 h 98"/>
                <a:gd name="T84" fmla="*/ 39 w 77"/>
                <a:gd name="T85" fmla="*/ 70 h 98"/>
                <a:gd name="T86" fmla="*/ 30 w 77"/>
                <a:gd name="T87" fmla="*/ 57 h 98"/>
                <a:gd name="T88" fmla="*/ 35 w 77"/>
                <a:gd name="T89" fmla="*/ 46 h 98"/>
                <a:gd name="T90" fmla="*/ 43 w 77"/>
                <a:gd name="T91" fmla="*/ 44 h 98"/>
                <a:gd name="T92" fmla="*/ 48 w 77"/>
                <a:gd name="T93" fmla="*/ 53 h 98"/>
                <a:gd name="T94" fmla="*/ 40 w 77"/>
                <a:gd name="T95" fmla="*/ 59 h 98"/>
                <a:gd name="T96" fmla="*/ 39 w 77"/>
                <a:gd name="T97" fmla="*/ 51 h 98"/>
                <a:gd name="T98" fmla="*/ 38 w 77"/>
                <a:gd name="T99" fmla="*/ 56 h 98"/>
                <a:gd name="T100" fmla="*/ 47 w 77"/>
                <a:gd name="T101" fmla="*/ 68 h 98"/>
                <a:gd name="T102" fmla="*/ 49 w 77"/>
                <a:gd name="T103" fmla="*/ 77 h 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7"/>
                <a:gd name="T157" fmla="*/ 0 h 98"/>
                <a:gd name="T158" fmla="*/ 77 w 77"/>
                <a:gd name="T159" fmla="*/ 98 h 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sp>
        <p:nvSpPr>
          <p:cNvPr id="5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5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9817571"/>
      </p:ext>
    </p:extLst>
  </p:cSld>
  <p:clrMapOvr>
    <a:masterClrMapping/>
  </p:clrMapOvr>
  <p:transition spd="slow" advTm="165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200"/>
                                        <p:tgtEl>
                                          <p:spTgt spid="7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00"/>
                                        <p:tgtEl>
                                          <p:spTgt spid="7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2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8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081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84707" y="4938722"/>
            <a:ext cx="5400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 </a:t>
            </a:r>
            <a:r>
              <a: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YEAR  THE  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PLAN</a:t>
            </a:r>
          </a:p>
        </p:txBody>
      </p:sp>
      <p:sp>
        <p:nvSpPr>
          <p:cNvPr id="41" name="等腰三角形 40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2" name="等腰三角形 51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7" name="等腰三角形 5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8" name="等腰三角形 5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56320" y="1248209"/>
            <a:ext cx="2657525" cy="3000018"/>
            <a:chOff x="4781991" y="1248209"/>
            <a:chExt cx="2657525" cy="3000018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781991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781992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629467" y="1429593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6517461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4782093" y="1998257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652096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6087148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5217120" y="1998257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6087071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652147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217120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6087070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522095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5217120" y="1248209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3730914"/>
      </p:ext>
    </p:extLst>
  </p:cSld>
  <p:clrMapOvr>
    <a:masterClrMapping/>
  </p:clrMapOvr>
  <p:transition spd="slow" advTm="358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0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AutoShape 3"/>
          <p:cNvSpPr>
            <a:spLocks/>
          </p:cNvSpPr>
          <p:nvPr/>
        </p:nvSpPr>
        <p:spPr bwMode="auto">
          <a:xfrm>
            <a:off x="4797864" y="2465317"/>
            <a:ext cx="1954852" cy="195380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25400" cap="flat" cmpd="sng">
            <a:solidFill>
              <a:srgbClr val="F0F6F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4003" tIns="24003" rIns="24003" bIns="24003" anchor="ctr"/>
          <a:lstStyle/>
          <a:p>
            <a:pPr algn="ctr" hangingPunct="0">
              <a:defRPr/>
            </a:pPr>
            <a:r>
              <a:rPr lang="zh-CN" altLang="en-US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社交平台</a:t>
            </a:r>
            <a:endParaRPr lang="en-US" altLang="zh-CN" kern="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  <a:p>
            <a:pPr algn="ctr" hangingPunct="0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趋势</a:t>
            </a:r>
            <a:endParaRPr lang="en-US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11700" y="1747547"/>
            <a:ext cx="4128744" cy="1065779"/>
            <a:chOff x="1111700" y="1747547"/>
            <a:chExt cx="4128744" cy="1065779"/>
          </a:xfrm>
        </p:grpSpPr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1111700" y="243531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视频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0"/>
            <p:cNvSpPr>
              <a:spLocks/>
            </p:cNvSpPr>
            <p:nvPr/>
          </p:nvSpPr>
          <p:spPr bwMode="auto">
            <a:xfrm>
              <a:off x="2855014" y="1747547"/>
              <a:ext cx="2385430" cy="871524"/>
            </a:xfrm>
            <a:custGeom>
              <a:avLst/>
              <a:gdLst>
                <a:gd name="T0" fmla="*/ 2524125 w 21600"/>
                <a:gd name="T1" fmla="*/ 922338 h 21600"/>
                <a:gd name="T2" fmla="*/ 2524125 w 21600"/>
                <a:gd name="T3" fmla="*/ 922338 h 21600"/>
                <a:gd name="T4" fmla="*/ 2524125 w 21600"/>
                <a:gd name="T5" fmla="*/ 922338 h 21600"/>
                <a:gd name="T6" fmla="*/ 2524125 w 21600"/>
                <a:gd name="T7" fmla="*/ 9223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404" y="0"/>
                  </a:lnTo>
                  <a:lnTo>
                    <a:pt x="2404" y="21600"/>
                  </a:lnTo>
                  <a:lnTo>
                    <a:pt x="0" y="2147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11700" y="2302562"/>
            <a:ext cx="2900023" cy="1056029"/>
            <a:chOff x="1111700" y="2302562"/>
            <a:chExt cx="2900023" cy="1056029"/>
          </a:xfrm>
        </p:grpSpPr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1111700" y="2980581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音频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AutoShape 21"/>
            <p:cNvSpPr>
              <a:spLocks/>
            </p:cNvSpPr>
            <p:nvPr/>
          </p:nvSpPr>
          <p:spPr bwMode="auto">
            <a:xfrm>
              <a:off x="2863266" y="2302562"/>
              <a:ext cx="1148457" cy="843773"/>
            </a:xfrm>
            <a:custGeom>
              <a:avLst/>
              <a:gdLst>
                <a:gd name="T0" fmla="*/ 1215231 w 21600"/>
                <a:gd name="T1" fmla="*/ 892969 h 21600"/>
                <a:gd name="T2" fmla="*/ 1215231 w 21600"/>
                <a:gd name="T3" fmla="*/ 892969 h 21600"/>
                <a:gd name="T4" fmla="*/ 1215231 w 21600"/>
                <a:gd name="T5" fmla="*/ 892969 h 21600"/>
                <a:gd name="T6" fmla="*/ 1215231 w 21600"/>
                <a:gd name="T7" fmla="*/ 8929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8924" y="0"/>
                  </a:lnTo>
                  <a:lnTo>
                    <a:pt x="8924" y="21599"/>
                  </a:lnTo>
                  <a:lnTo>
                    <a:pt x="0" y="21435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11700" y="3501095"/>
            <a:ext cx="2469445" cy="402761"/>
            <a:chOff x="1111700" y="3501095"/>
            <a:chExt cx="2469445" cy="402761"/>
          </a:xfrm>
        </p:grpSpPr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1111700" y="352584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好评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6" name="AutoShape 22"/>
            <p:cNvSpPr>
              <a:spLocks/>
            </p:cNvSpPr>
            <p:nvPr/>
          </p:nvSpPr>
          <p:spPr bwMode="auto">
            <a:xfrm>
              <a:off x="2864766" y="3501095"/>
              <a:ext cx="716379" cy="213756"/>
            </a:xfrm>
            <a:custGeom>
              <a:avLst/>
              <a:gdLst>
                <a:gd name="T0" fmla="*/ 758031 w 21600"/>
                <a:gd name="T1" fmla="*/ 226219 h 21600"/>
                <a:gd name="T2" fmla="*/ 758031 w 21600"/>
                <a:gd name="T3" fmla="*/ 226219 h 21600"/>
                <a:gd name="T4" fmla="*/ 758031 w 21600"/>
                <a:gd name="T5" fmla="*/ 226219 h 21600"/>
                <a:gd name="T6" fmla="*/ 758031 w 21600"/>
                <a:gd name="T7" fmla="*/ 2262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5921" y="0"/>
                  </a:lnTo>
                  <a:lnTo>
                    <a:pt x="5921" y="21599"/>
                  </a:lnTo>
                  <a:lnTo>
                    <a:pt x="0" y="2146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11700" y="4071110"/>
            <a:ext cx="2895522" cy="614267"/>
            <a:chOff x="1111700" y="4071110"/>
            <a:chExt cx="2895522" cy="614267"/>
          </a:xfrm>
        </p:grpSpPr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1111700" y="4071110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图片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7" name="AutoShape 23"/>
            <p:cNvSpPr>
              <a:spLocks/>
            </p:cNvSpPr>
            <p:nvPr/>
          </p:nvSpPr>
          <p:spPr bwMode="auto">
            <a:xfrm>
              <a:off x="2867767" y="4253365"/>
              <a:ext cx="1139455" cy="432012"/>
            </a:xfrm>
            <a:custGeom>
              <a:avLst/>
              <a:gdLst>
                <a:gd name="T0" fmla="*/ 1205706 w 21600"/>
                <a:gd name="T1" fmla="*/ 457200 h 21600"/>
                <a:gd name="T2" fmla="*/ 1205706 w 21600"/>
                <a:gd name="T3" fmla="*/ 457200 h 21600"/>
                <a:gd name="T4" fmla="*/ 1205706 w 21600"/>
                <a:gd name="T5" fmla="*/ 457200 h 21600"/>
                <a:gd name="T6" fmla="*/ 1205706 w 21600"/>
                <a:gd name="T7" fmla="*/ 4572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4059" y="21600"/>
                  </a:lnTo>
                  <a:lnTo>
                    <a:pt x="4059" y="0"/>
                  </a:lnTo>
                  <a:lnTo>
                    <a:pt x="0" y="126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87617" y="2337064"/>
            <a:ext cx="2851263" cy="476262"/>
            <a:chOff x="7587617" y="2337064"/>
            <a:chExt cx="2851263" cy="476262"/>
          </a:xfrm>
        </p:grpSpPr>
        <p:sp>
          <p:nvSpPr>
            <p:cNvPr id="50" name="AutoShape 16"/>
            <p:cNvSpPr>
              <a:spLocks/>
            </p:cNvSpPr>
            <p:nvPr/>
          </p:nvSpPr>
          <p:spPr bwMode="auto">
            <a:xfrm>
              <a:off x="8846343" y="243531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转换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8" name="AutoShape 24"/>
            <p:cNvSpPr>
              <a:spLocks/>
            </p:cNvSpPr>
            <p:nvPr/>
          </p:nvSpPr>
          <p:spPr bwMode="auto">
            <a:xfrm>
              <a:off x="7587617" y="2337064"/>
              <a:ext cx="1056190" cy="307508"/>
            </a:xfrm>
            <a:custGeom>
              <a:avLst/>
              <a:gdLst>
                <a:gd name="T0" fmla="*/ 1117600 w 21600"/>
                <a:gd name="T1" fmla="*/ 325438 h 21600"/>
                <a:gd name="T2" fmla="*/ 1117600 w 21600"/>
                <a:gd name="T3" fmla="*/ 325438 h 21600"/>
                <a:gd name="T4" fmla="*/ 1117600 w 21600"/>
                <a:gd name="T5" fmla="*/ 325438 h 21600"/>
                <a:gd name="T6" fmla="*/ 1117600 w 21600"/>
                <a:gd name="T7" fmla="*/ 32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5140" y="0"/>
                  </a:lnTo>
                  <a:lnTo>
                    <a:pt x="15140" y="21600"/>
                  </a:lnTo>
                  <a:lnTo>
                    <a:pt x="21600" y="2160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70936" y="2980581"/>
            <a:ext cx="2467944" cy="528764"/>
            <a:chOff x="7970936" y="2980581"/>
            <a:chExt cx="2467944" cy="528764"/>
          </a:xfrm>
        </p:grpSpPr>
        <p:sp>
          <p:nvSpPr>
            <p:cNvPr id="51" name="AutoShape 17"/>
            <p:cNvSpPr>
              <a:spLocks/>
            </p:cNvSpPr>
            <p:nvPr/>
          </p:nvSpPr>
          <p:spPr bwMode="auto">
            <a:xfrm>
              <a:off x="8846343" y="2980581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在线播放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9" name="AutoShape 25"/>
            <p:cNvSpPr>
              <a:spLocks/>
            </p:cNvSpPr>
            <p:nvPr/>
          </p:nvSpPr>
          <p:spPr bwMode="auto">
            <a:xfrm>
              <a:off x="7970936" y="3186836"/>
              <a:ext cx="657118" cy="322509"/>
            </a:xfrm>
            <a:custGeom>
              <a:avLst/>
              <a:gdLst>
                <a:gd name="T0" fmla="*/ 695325 w 21600"/>
                <a:gd name="T1" fmla="*/ 341313 h 21600"/>
                <a:gd name="T2" fmla="*/ 695325 w 21600"/>
                <a:gd name="T3" fmla="*/ 341313 h 21600"/>
                <a:gd name="T4" fmla="*/ 695325 w 21600"/>
                <a:gd name="T5" fmla="*/ 341313 h 21600"/>
                <a:gd name="T6" fmla="*/ 695325 w 21600"/>
                <a:gd name="T7" fmla="*/ 3413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219" y="21600"/>
                  </a:lnTo>
                  <a:lnTo>
                    <a:pt x="14219" y="0"/>
                  </a:lnTo>
                  <a:lnTo>
                    <a:pt x="21599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98868" y="3525846"/>
            <a:ext cx="2840012" cy="1131780"/>
            <a:chOff x="7598868" y="3525846"/>
            <a:chExt cx="2840012" cy="1131780"/>
          </a:xfrm>
        </p:grpSpPr>
        <p:sp>
          <p:nvSpPr>
            <p:cNvPr id="52" name="AutoShape 18"/>
            <p:cNvSpPr>
              <a:spLocks/>
            </p:cNvSpPr>
            <p:nvPr/>
          </p:nvSpPr>
          <p:spPr bwMode="auto">
            <a:xfrm>
              <a:off x="8846343" y="352584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录音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0" name="AutoShape 26"/>
            <p:cNvSpPr>
              <a:spLocks/>
            </p:cNvSpPr>
            <p:nvPr/>
          </p:nvSpPr>
          <p:spPr bwMode="auto">
            <a:xfrm>
              <a:off x="7598868" y="3783102"/>
              <a:ext cx="1038187" cy="874524"/>
            </a:xfrm>
            <a:custGeom>
              <a:avLst/>
              <a:gdLst>
                <a:gd name="T0" fmla="*/ 1098550 w 21600"/>
                <a:gd name="T1" fmla="*/ 925513 h 21600"/>
                <a:gd name="T2" fmla="*/ 1098550 w 21600"/>
                <a:gd name="T3" fmla="*/ 925513 h 21600"/>
                <a:gd name="T4" fmla="*/ 1098550 w 21600"/>
                <a:gd name="T5" fmla="*/ 925513 h 21600"/>
                <a:gd name="T6" fmla="*/ 1098550 w 21600"/>
                <a:gd name="T7" fmla="*/ 9255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224" y="21600"/>
                  </a:lnTo>
                  <a:lnTo>
                    <a:pt x="14224" y="0"/>
                  </a:lnTo>
                  <a:lnTo>
                    <a:pt x="21600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54395" y="4071110"/>
            <a:ext cx="4084485" cy="1098030"/>
            <a:chOff x="6354395" y="4071110"/>
            <a:chExt cx="4084485" cy="1098030"/>
          </a:xfrm>
        </p:grpSpPr>
        <p:sp>
          <p:nvSpPr>
            <p:cNvPr id="53" name="AutoShape 19"/>
            <p:cNvSpPr>
              <a:spLocks/>
            </p:cNvSpPr>
            <p:nvPr/>
          </p:nvSpPr>
          <p:spPr bwMode="auto">
            <a:xfrm>
              <a:off x="8846343" y="4071110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存档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1" name="AutoShape 27"/>
            <p:cNvSpPr>
              <a:spLocks/>
            </p:cNvSpPr>
            <p:nvPr/>
          </p:nvSpPr>
          <p:spPr bwMode="auto">
            <a:xfrm>
              <a:off x="6354395" y="4301367"/>
              <a:ext cx="2287912" cy="867773"/>
            </a:xfrm>
            <a:custGeom>
              <a:avLst/>
              <a:gdLst>
                <a:gd name="T0" fmla="*/ 2420938 w 21600"/>
                <a:gd name="T1" fmla="*/ 918369 h 21600"/>
                <a:gd name="T2" fmla="*/ 2420938 w 21600"/>
                <a:gd name="T3" fmla="*/ 918369 h 21600"/>
                <a:gd name="T4" fmla="*/ 2420938 w 21600"/>
                <a:gd name="T5" fmla="*/ 918369 h 21600"/>
                <a:gd name="T6" fmla="*/ 2420938 w 21600"/>
                <a:gd name="T7" fmla="*/ 9183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0024" y="21600"/>
                  </a:lnTo>
                  <a:lnTo>
                    <a:pt x="20024" y="0"/>
                  </a:lnTo>
                  <a:lnTo>
                    <a:pt x="21599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94237" y="1933552"/>
            <a:ext cx="759887" cy="759771"/>
            <a:chOff x="4094237" y="1933552"/>
            <a:chExt cx="759887" cy="759771"/>
          </a:xfrm>
        </p:grpSpPr>
        <p:sp>
          <p:nvSpPr>
            <p:cNvPr id="38" name="AutoShape 4"/>
            <p:cNvSpPr>
              <a:spLocks/>
            </p:cNvSpPr>
            <p:nvPr/>
          </p:nvSpPr>
          <p:spPr bwMode="auto">
            <a:xfrm>
              <a:off x="4094237" y="1933552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9647" y="2137077"/>
              <a:ext cx="409069" cy="403246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380719" y="1388288"/>
            <a:ext cx="759887" cy="759770"/>
            <a:chOff x="5380719" y="1388288"/>
            <a:chExt cx="759887" cy="759770"/>
          </a:xfrm>
        </p:grpSpPr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5380719" y="138828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63705" y="1566550"/>
              <a:ext cx="394665" cy="40324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667201" y="2006305"/>
            <a:ext cx="759887" cy="759770"/>
            <a:chOff x="6667201" y="2006305"/>
            <a:chExt cx="759887" cy="759770"/>
          </a:xfrm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6667201" y="2006305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49812" y="2183309"/>
              <a:ext cx="394665" cy="403246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7088027" y="3100584"/>
            <a:ext cx="759887" cy="759771"/>
            <a:chOff x="7088027" y="3100584"/>
            <a:chExt cx="759887" cy="759771"/>
          </a:xfrm>
        </p:grpSpPr>
        <p:sp>
          <p:nvSpPr>
            <p:cNvPr id="40" name="AutoShape 6"/>
            <p:cNvSpPr>
              <a:spLocks/>
            </p:cNvSpPr>
            <p:nvPr/>
          </p:nvSpPr>
          <p:spPr bwMode="auto">
            <a:xfrm>
              <a:off x="7088027" y="3100584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20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06779" y="3307722"/>
              <a:ext cx="383142" cy="403246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667201" y="4266866"/>
            <a:ext cx="759887" cy="759770"/>
            <a:chOff x="6667201" y="4266866"/>
            <a:chExt cx="759887" cy="759770"/>
          </a:xfrm>
        </p:grpSpPr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6667201" y="4266866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69977" y="4469371"/>
              <a:ext cx="354335" cy="40324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380719" y="4736379"/>
            <a:ext cx="759887" cy="759770"/>
            <a:chOff x="5380719" y="4736379"/>
            <a:chExt cx="759887" cy="759770"/>
          </a:xfrm>
        </p:grpSpPr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5380719" y="4736379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563330" y="4967517"/>
              <a:ext cx="394665" cy="40324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4094237" y="4266866"/>
            <a:ext cx="759887" cy="759770"/>
            <a:chOff x="4094237" y="4266866"/>
            <a:chExt cx="759887" cy="759770"/>
          </a:xfrm>
        </p:grpSpPr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4094237" y="4266866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262444" y="4469371"/>
              <a:ext cx="423473" cy="403246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702667" y="3100584"/>
            <a:ext cx="759887" cy="759771"/>
            <a:chOff x="3702667" y="3100584"/>
            <a:chExt cx="759887" cy="759771"/>
          </a:xfrm>
        </p:grpSpPr>
        <p:sp>
          <p:nvSpPr>
            <p:cNvPr id="39" name="AutoShape 5"/>
            <p:cNvSpPr>
              <a:spLocks/>
            </p:cNvSpPr>
            <p:nvPr/>
          </p:nvSpPr>
          <p:spPr bwMode="auto">
            <a:xfrm>
              <a:off x="3702667" y="3100584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883027" y="3307745"/>
              <a:ext cx="394665" cy="403246"/>
            </a:xfrm>
            <a:prstGeom prst="rect">
              <a:avLst/>
            </a:prstGeom>
          </p:spPr>
        </p:pic>
      </p:grpSp>
      <p:sp>
        <p:nvSpPr>
          <p:cNvPr id="7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4945770"/>
      </p:ext>
    </p:extLst>
  </p:cSld>
  <p:clrMapOvr>
    <a:masterClrMapping/>
  </p:clrMapOvr>
  <p:transition spd="slow" advTm="400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886452" y="1524451"/>
            <a:ext cx="3843032" cy="4118866"/>
            <a:chOff x="733738" y="1573086"/>
            <a:chExt cx="3569739" cy="3825958"/>
          </a:xfrm>
        </p:grpSpPr>
        <p:pic>
          <p:nvPicPr>
            <p:cNvPr id="19" name="Picture 2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1573086"/>
              <a:ext cx="266290" cy="696077"/>
            </a:xfrm>
            <a:prstGeom prst="rect">
              <a:avLst/>
            </a:prstGeom>
          </p:spPr>
        </p:pic>
        <p:pic>
          <p:nvPicPr>
            <p:cNvPr id="20" name="Picture 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1573086"/>
              <a:ext cx="266290" cy="696077"/>
            </a:xfrm>
            <a:prstGeom prst="rect">
              <a:avLst/>
            </a:prstGeom>
          </p:spPr>
        </p:pic>
        <p:pic>
          <p:nvPicPr>
            <p:cNvPr id="21" name="Picture 4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1573086"/>
              <a:ext cx="266290" cy="696077"/>
            </a:xfrm>
            <a:prstGeom prst="rect">
              <a:avLst/>
            </a:prstGeom>
          </p:spPr>
        </p:pic>
        <p:pic>
          <p:nvPicPr>
            <p:cNvPr id="22" name="Picture 43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1573086"/>
              <a:ext cx="266290" cy="696077"/>
            </a:xfrm>
            <a:prstGeom prst="rect">
              <a:avLst/>
            </a:prstGeom>
          </p:spPr>
        </p:pic>
        <p:pic>
          <p:nvPicPr>
            <p:cNvPr id="23" name="Picture 4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1573086"/>
              <a:ext cx="266290" cy="696077"/>
            </a:xfrm>
            <a:prstGeom prst="rect">
              <a:avLst/>
            </a:prstGeom>
          </p:spPr>
        </p:pic>
        <p:pic>
          <p:nvPicPr>
            <p:cNvPr id="24" name="Picture 49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1573086"/>
              <a:ext cx="266290" cy="696077"/>
            </a:xfrm>
            <a:prstGeom prst="rect">
              <a:avLst/>
            </a:prstGeom>
          </p:spPr>
        </p:pic>
        <p:pic>
          <p:nvPicPr>
            <p:cNvPr id="25" name="Picture 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1573086"/>
              <a:ext cx="266290" cy="696077"/>
            </a:xfrm>
            <a:prstGeom prst="rect">
              <a:avLst/>
            </a:prstGeom>
          </p:spPr>
        </p:pic>
        <p:pic>
          <p:nvPicPr>
            <p:cNvPr id="26" name="Picture 11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1573086"/>
              <a:ext cx="266290" cy="696077"/>
            </a:xfrm>
            <a:prstGeom prst="rect">
              <a:avLst/>
            </a:prstGeom>
          </p:spPr>
        </p:pic>
        <p:pic>
          <p:nvPicPr>
            <p:cNvPr id="27" name="Picture 111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1573086"/>
              <a:ext cx="266290" cy="696077"/>
            </a:xfrm>
            <a:prstGeom prst="rect">
              <a:avLst/>
            </a:prstGeom>
          </p:spPr>
        </p:pic>
        <p:pic>
          <p:nvPicPr>
            <p:cNvPr id="28" name="Picture 10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1573086"/>
              <a:ext cx="266290" cy="696077"/>
            </a:xfrm>
            <a:prstGeom prst="rect">
              <a:avLst/>
            </a:prstGeom>
          </p:spPr>
        </p:pic>
        <p:pic>
          <p:nvPicPr>
            <p:cNvPr id="29" name="Picture 7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6627" y="3138026"/>
              <a:ext cx="266290" cy="696077"/>
            </a:xfrm>
            <a:prstGeom prst="rect">
              <a:avLst/>
            </a:prstGeom>
          </p:spPr>
        </p:pic>
        <p:pic>
          <p:nvPicPr>
            <p:cNvPr id="30" name="Picture 7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2049" y="3138026"/>
              <a:ext cx="266290" cy="696077"/>
            </a:xfrm>
            <a:prstGeom prst="rect">
              <a:avLst/>
            </a:prstGeom>
          </p:spPr>
        </p:pic>
        <p:pic>
          <p:nvPicPr>
            <p:cNvPr id="31" name="Picture 7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7471" y="3138026"/>
              <a:ext cx="266290" cy="696077"/>
            </a:xfrm>
            <a:prstGeom prst="rect">
              <a:avLst/>
            </a:prstGeom>
          </p:spPr>
        </p:pic>
        <p:pic>
          <p:nvPicPr>
            <p:cNvPr id="32" name="Picture 68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2893" y="3138026"/>
              <a:ext cx="266290" cy="696077"/>
            </a:xfrm>
            <a:prstGeom prst="rect">
              <a:avLst/>
            </a:prstGeom>
          </p:spPr>
        </p:pic>
        <p:pic>
          <p:nvPicPr>
            <p:cNvPr id="33" name="Picture 6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16" y="3138026"/>
              <a:ext cx="266290" cy="696077"/>
            </a:xfrm>
            <a:prstGeom prst="rect">
              <a:avLst/>
            </a:prstGeom>
          </p:spPr>
        </p:pic>
        <p:pic>
          <p:nvPicPr>
            <p:cNvPr id="34" name="Picture 64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738" y="3138026"/>
              <a:ext cx="266290" cy="696077"/>
            </a:xfrm>
            <a:prstGeom prst="rect">
              <a:avLst/>
            </a:prstGeom>
          </p:spPr>
        </p:pic>
        <p:pic>
          <p:nvPicPr>
            <p:cNvPr id="35" name="Picture 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204" y="3138026"/>
              <a:ext cx="266290" cy="696077"/>
            </a:xfrm>
            <a:prstGeom prst="rect">
              <a:avLst/>
            </a:prstGeom>
          </p:spPr>
        </p:pic>
        <p:pic>
          <p:nvPicPr>
            <p:cNvPr id="36" name="Picture 9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3847" y="3138026"/>
              <a:ext cx="266290" cy="696077"/>
            </a:xfrm>
            <a:prstGeom prst="rect">
              <a:avLst/>
            </a:prstGeom>
          </p:spPr>
        </p:pic>
        <p:pic>
          <p:nvPicPr>
            <p:cNvPr id="37" name="Picture 9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9269" y="3138026"/>
              <a:ext cx="266290" cy="696077"/>
            </a:xfrm>
            <a:prstGeom prst="rect">
              <a:avLst/>
            </a:prstGeom>
          </p:spPr>
        </p:pic>
        <p:pic>
          <p:nvPicPr>
            <p:cNvPr id="38" name="Picture 8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4691" y="3138026"/>
              <a:ext cx="266290" cy="696077"/>
            </a:xfrm>
            <a:prstGeom prst="rect">
              <a:avLst/>
            </a:prstGeom>
          </p:spPr>
        </p:pic>
        <p:pic>
          <p:nvPicPr>
            <p:cNvPr id="39" name="Picture 12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2355556"/>
              <a:ext cx="266290" cy="696077"/>
            </a:xfrm>
            <a:prstGeom prst="rect">
              <a:avLst/>
            </a:prstGeom>
          </p:spPr>
        </p:pic>
        <p:pic>
          <p:nvPicPr>
            <p:cNvPr id="40" name="Picture 12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2355556"/>
              <a:ext cx="266290" cy="696077"/>
            </a:xfrm>
            <a:prstGeom prst="rect">
              <a:avLst/>
            </a:prstGeom>
          </p:spPr>
        </p:pic>
        <p:pic>
          <p:nvPicPr>
            <p:cNvPr id="41" name="Picture 12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2355556"/>
              <a:ext cx="266290" cy="696077"/>
            </a:xfrm>
            <a:prstGeom prst="rect">
              <a:avLst/>
            </a:prstGeom>
          </p:spPr>
        </p:pic>
        <p:pic>
          <p:nvPicPr>
            <p:cNvPr id="42" name="Picture 125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2355556"/>
              <a:ext cx="266290" cy="696077"/>
            </a:xfrm>
            <a:prstGeom prst="rect">
              <a:avLst/>
            </a:prstGeom>
          </p:spPr>
        </p:pic>
        <p:pic>
          <p:nvPicPr>
            <p:cNvPr id="43" name="Picture 12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2355556"/>
              <a:ext cx="266290" cy="696077"/>
            </a:xfrm>
            <a:prstGeom prst="rect">
              <a:avLst/>
            </a:prstGeom>
          </p:spPr>
        </p:pic>
        <p:pic>
          <p:nvPicPr>
            <p:cNvPr id="44" name="Picture 12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2355556"/>
              <a:ext cx="266290" cy="696077"/>
            </a:xfrm>
            <a:prstGeom prst="rect">
              <a:avLst/>
            </a:prstGeom>
          </p:spPr>
        </p:pic>
        <p:pic>
          <p:nvPicPr>
            <p:cNvPr id="45" name="Picture 12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2355556"/>
              <a:ext cx="266290" cy="696077"/>
            </a:xfrm>
            <a:prstGeom prst="rect">
              <a:avLst/>
            </a:prstGeom>
          </p:spPr>
        </p:pic>
        <p:pic>
          <p:nvPicPr>
            <p:cNvPr id="46" name="Picture 13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2355556"/>
              <a:ext cx="266290" cy="696077"/>
            </a:xfrm>
            <a:prstGeom prst="rect">
              <a:avLst/>
            </a:prstGeom>
          </p:spPr>
        </p:pic>
        <p:pic>
          <p:nvPicPr>
            <p:cNvPr id="47" name="Picture 13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2355556"/>
              <a:ext cx="266290" cy="696077"/>
            </a:xfrm>
            <a:prstGeom prst="rect">
              <a:avLst/>
            </a:prstGeom>
          </p:spPr>
        </p:pic>
        <p:pic>
          <p:nvPicPr>
            <p:cNvPr id="48" name="Picture 13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2355556"/>
              <a:ext cx="266290" cy="696077"/>
            </a:xfrm>
            <a:prstGeom prst="rect">
              <a:avLst/>
            </a:prstGeom>
          </p:spPr>
        </p:pic>
        <p:pic>
          <p:nvPicPr>
            <p:cNvPr id="49" name="Picture 1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3920497"/>
              <a:ext cx="266290" cy="696077"/>
            </a:xfrm>
            <a:prstGeom prst="rect">
              <a:avLst/>
            </a:prstGeom>
          </p:spPr>
        </p:pic>
        <p:pic>
          <p:nvPicPr>
            <p:cNvPr id="50" name="Picture 13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3920497"/>
              <a:ext cx="266290" cy="696077"/>
            </a:xfrm>
            <a:prstGeom prst="rect">
              <a:avLst/>
            </a:prstGeom>
          </p:spPr>
        </p:pic>
        <p:pic>
          <p:nvPicPr>
            <p:cNvPr id="51" name="Picture 13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3920497"/>
              <a:ext cx="266290" cy="696077"/>
            </a:xfrm>
            <a:prstGeom prst="rect">
              <a:avLst/>
            </a:prstGeom>
          </p:spPr>
        </p:pic>
        <p:pic>
          <p:nvPicPr>
            <p:cNvPr id="52" name="Picture 14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3920497"/>
              <a:ext cx="266290" cy="696077"/>
            </a:xfrm>
            <a:prstGeom prst="rect">
              <a:avLst/>
            </a:prstGeom>
          </p:spPr>
        </p:pic>
        <p:pic>
          <p:nvPicPr>
            <p:cNvPr id="53" name="Picture 141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3920497"/>
              <a:ext cx="266290" cy="696077"/>
            </a:xfrm>
            <a:prstGeom prst="rect">
              <a:avLst/>
            </a:prstGeom>
          </p:spPr>
        </p:pic>
        <p:pic>
          <p:nvPicPr>
            <p:cNvPr id="54" name="Picture 14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3920497"/>
              <a:ext cx="266290" cy="696077"/>
            </a:xfrm>
            <a:prstGeom prst="rect">
              <a:avLst/>
            </a:prstGeom>
          </p:spPr>
        </p:pic>
        <p:pic>
          <p:nvPicPr>
            <p:cNvPr id="55" name="Picture 14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3920497"/>
              <a:ext cx="266290" cy="696077"/>
            </a:xfrm>
            <a:prstGeom prst="rect">
              <a:avLst/>
            </a:prstGeom>
          </p:spPr>
        </p:pic>
        <p:pic>
          <p:nvPicPr>
            <p:cNvPr id="56" name="Picture 14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3920497"/>
              <a:ext cx="266290" cy="696077"/>
            </a:xfrm>
            <a:prstGeom prst="rect">
              <a:avLst/>
            </a:prstGeom>
          </p:spPr>
        </p:pic>
        <p:pic>
          <p:nvPicPr>
            <p:cNvPr id="57" name="Picture 14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3920497"/>
              <a:ext cx="266290" cy="696077"/>
            </a:xfrm>
            <a:prstGeom prst="rect">
              <a:avLst/>
            </a:prstGeom>
          </p:spPr>
        </p:pic>
        <p:pic>
          <p:nvPicPr>
            <p:cNvPr id="58" name="Picture 14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3920497"/>
              <a:ext cx="266290" cy="696077"/>
            </a:xfrm>
            <a:prstGeom prst="rect">
              <a:avLst/>
            </a:prstGeom>
          </p:spPr>
        </p:pic>
        <p:pic>
          <p:nvPicPr>
            <p:cNvPr id="59" name="Picture 1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4702967"/>
              <a:ext cx="266290" cy="696077"/>
            </a:xfrm>
            <a:prstGeom prst="rect">
              <a:avLst/>
            </a:prstGeom>
          </p:spPr>
        </p:pic>
        <p:pic>
          <p:nvPicPr>
            <p:cNvPr id="60" name="Picture 15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4702967"/>
              <a:ext cx="266290" cy="696077"/>
            </a:xfrm>
            <a:prstGeom prst="rect">
              <a:avLst/>
            </a:prstGeom>
          </p:spPr>
        </p:pic>
        <p:pic>
          <p:nvPicPr>
            <p:cNvPr id="61" name="Picture 15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4702967"/>
              <a:ext cx="266290" cy="696077"/>
            </a:xfrm>
            <a:prstGeom prst="rect">
              <a:avLst/>
            </a:prstGeom>
          </p:spPr>
        </p:pic>
        <p:pic>
          <p:nvPicPr>
            <p:cNvPr id="62" name="Picture 155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4702967"/>
              <a:ext cx="266290" cy="696077"/>
            </a:xfrm>
            <a:prstGeom prst="rect">
              <a:avLst/>
            </a:prstGeom>
          </p:spPr>
        </p:pic>
        <p:pic>
          <p:nvPicPr>
            <p:cNvPr id="63" name="Picture 15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4702967"/>
              <a:ext cx="266290" cy="696077"/>
            </a:xfrm>
            <a:prstGeom prst="rect">
              <a:avLst/>
            </a:prstGeom>
          </p:spPr>
        </p:pic>
        <p:pic>
          <p:nvPicPr>
            <p:cNvPr id="64" name="Picture 15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4702967"/>
              <a:ext cx="266290" cy="696077"/>
            </a:xfrm>
            <a:prstGeom prst="rect">
              <a:avLst/>
            </a:prstGeom>
          </p:spPr>
        </p:pic>
        <p:pic>
          <p:nvPicPr>
            <p:cNvPr id="65" name="Picture 15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4702967"/>
              <a:ext cx="266290" cy="696077"/>
            </a:xfrm>
            <a:prstGeom prst="rect">
              <a:avLst/>
            </a:prstGeom>
          </p:spPr>
        </p:pic>
        <p:pic>
          <p:nvPicPr>
            <p:cNvPr id="66" name="Picture 1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4702967"/>
              <a:ext cx="266290" cy="696077"/>
            </a:xfrm>
            <a:prstGeom prst="rect">
              <a:avLst/>
            </a:prstGeom>
          </p:spPr>
        </p:pic>
        <p:pic>
          <p:nvPicPr>
            <p:cNvPr id="67" name="Picture 16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4702967"/>
              <a:ext cx="266290" cy="696077"/>
            </a:xfrm>
            <a:prstGeom prst="rect">
              <a:avLst/>
            </a:prstGeom>
          </p:spPr>
        </p:pic>
        <p:pic>
          <p:nvPicPr>
            <p:cNvPr id="68" name="Picture 16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4702967"/>
              <a:ext cx="266290" cy="696077"/>
            </a:xfrm>
            <a:prstGeom prst="rect">
              <a:avLst/>
            </a:prstGeom>
          </p:spPr>
        </p:pic>
      </p:grpSp>
      <p:grpSp>
        <p:nvGrpSpPr>
          <p:cNvPr id="73" name="Group 26"/>
          <p:cNvGrpSpPr/>
          <p:nvPr/>
        </p:nvGrpSpPr>
        <p:grpSpPr>
          <a:xfrm>
            <a:off x="6105959" y="5035278"/>
            <a:ext cx="3831658" cy="495945"/>
            <a:chOff x="5181600" y="1428750"/>
            <a:chExt cx="3040831" cy="393646"/>
          </a:xfrm>
        </p:grpSpPr>
        <p:sp>
          <p:nvSpPr>
            <p:cNvPr id="74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10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5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6" name="Group 29"/>
          <p:cNvGrpSpPr/>
          <p:nvPr/>
        </p:nvGrpSpPr>
        <p:grpSpPr>
          <a:xfrm>
            <a:off x="6105959" y="1787122"/>
            <a:ext cx="3831658" cy="495945"/>
            <a:chOff x="5181600" y="1428750"/>
            <a:chExt cx="3040831" cy="393646"/>
          </a:xfrm>
        </p:grpSpPr>
        <p:sp>
          <p:nvSpPr>
            <p:cNvPr id="77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33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8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9" name="Group 32"/>
          <p:cNvGrpSpPr/>
          <p:nvPr/>
        </p:nvGrpSpPr>
        <p:grpSpPr>
          <a:xfrm>
            <a:off x="6105959" y="2436753"/>
            <a:ext cx="3831658" cy="495945"/>
            <a:chOff x="5181600" y="1428750"/>
            <a:chExt cx="3040831" cy="393646"/>
          </a:xfrm>
        </p:grpSpPr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65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2" name="Group 35"/>
          <p:cNvGrpSpPr/>
          <p:nvPr/>
        </p:nvGrpSpPr>
        <p:grpSpPr>
          <a:xfrm>
            <a:off x="6105959" y="3086385"/>
            <a:ext cx="3831658" cy="495945"/>
            <a:chOff x="5181600" y="1428750"/>
            <a:chExt cx="3040831" cy="393646"/>
          </a:xfrm>
        </p:grpSpPr>
        <p:sp>
          <p:nvSpPr>
            <p:cNvPr id="83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75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4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5" name="Group 38"/>
          <p:cNvGrpSpPr/>
          <p:nvPr/>
        </p:nvGrpSpPr>
        <p:grpSpPr>
          <a:xfrm>
            <a:off x="6105959" y="3736016"/>
            <a:ext cx="3831658" cy="495945"/>
            <a:chOff x="5181600" y="1428750"/>
            <a:chExt cx="3040831" cy="393646"/>
          </a:xfrm>
        </p:grpSpPr>
        <p:sp>
          <p:nvSpPr>
            <p:cNvPr id="86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25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7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8" name="Group 41"/>
          <p:cNvGrpSpPr/>
          <p:nvPr/>
        </p:nvGrpSpPr>
        <p:grpSpPr>
          <a:xfrm>
            <a:off x="6105959" y="4385648"/>
            <a:ext cx="3831658" cy="495945"/>
            <a:chOff x="5181600" y="1428750"/>
            <a:chExt cx="3040831" cy="393646"/>
          </a:xfrm>
        </p:grpSpPr>
        <p:sp>
          <p:nvSpPr>
            <p:cNvPr id="89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90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1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1138868"/>
      </p:ext>
    </p:extLst>
  </p:cSld>
  <p:clrMapOvr>
    <a:masterClrMapping/>
  </p:clrMapOvr>
  <p:transition spd="slow" advTm="211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等腰三角形 1"/>
          <p:cNvSpPr/>
          <p:nvPr/>
        </p:nvSpPr>
        <p:spPr>
          <a:xfrm rot="5400000">
            <a:off x="5652096" y="1067781"/>
            <a:ext cx="870053" cy="750045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5652096" y="1937834"/>
            <a:ext cx="870053" cy="750045"/>
          </a:xfrm>
          <a:prstGeom prst="triangl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5652096" y="2807886"/>
            <a:ext cx="870053" cy="7500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 flipH="1">
            <a:off x="5652096" y="2372860"/>
            <a:ext cx="870053" cy="750045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H="1">
            <a:off x="5652096" y="3242912"/>
            <a:ext cx="870053" cy="750045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16200000" flipH="1">
            <a:off x="5652096" y="1502807"/>
            <a:ext cx="870053" cy="750045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8" name="等腰三角形 27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36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36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36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3600" b="1" kern="0" dirty="0">
              <a:solidFill>
                <a:srgbClr val="FFFFFF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7444">
              <a:spcBef>
                <a:spcPct val="20000"/>
              </a:spcBef>
              <a:defRPr/>
            </a:pPr>
            <a:r>
              <a:rPr lang="en-US" altLang="zh-CN" sz="2400" kern="0" dirty="0" smtClean="0">
                <a:solidFill>
                  <a:srgbClr val="FFFFFF"/>
                </a:solidFill>
              </a:rPr>
              <a:t>ANNUAL  WORK   SUMMARY</a:t>
            </a:r>
            <a:endParaRPr lang="en-US" altLang="zh-CN" sz="2400" kern="0" dirty="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368794"/>
      </p:ext>
    </p:extLst>
  </p:cSld>
  <p:clrMapOvr>
    <a:masterClrMapping/>
  </p:clrMapOvr>
  <p:transition spd="slow" advTm="373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00"/>
                            </p:stCondLst>
                            <p:childTnLst>
                              <p:par>
                                <p:cTn id="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0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200"/>
                            </p:stCondLst>
                            <p:childTnLst>
                              <p:par>
                                <p:cTn id="10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600"/>
                            </p:stCondLst>
                            <p:childTnLst>
                              <p:par>
                                <p:cTn id="1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2" grpId="0"/>
      <p:bldP spid="33" grpId="0"/>
      <p:bldP spid="34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9" name="Group 88"/>
          <p:cNvGrpSpPr/>
          <p:nvPr/>
        </p:nvGrpSpPr>
        <p:grpSpPr>
          <a:xfrm>
            <a:off x="1547401" y="1439887"/>
            <a:ext cx="7858930" cy="3405015"/>
            <a:chOff x="2057400" y="1590040"/>
            <a:chExt cx="4467225" cy="1935798"/>
          </a:xfrm>
        </p:grpSpPr>
        <p:grpSp>
          <p:nvGrpSpPr>
            <p:cNvPr id="45" name="Group 44"/>
            <p:cNvGrpSpPr/>
            <p:nvPr/>
          </p:nvGrpSpPr>
          <p:grpSpPr>
            <a:xfrm>
              <a:off x="2057400" y="1590040"/>
              <a:ext cx="4467225" cy="1935798"/>
              <a:chOff x="2544762" y="1733550"/>
              <a:chExt cx="3190875" cy="1382713"/>
            </a:xfrm>
            <a:noFill/>
          </p:grpSpPr>
          <p:sp>
            <p:nvSpPr>
              <p:cNvPr id="15" name="Freeform 100"/>
              <p:cNvSpPr>
                <a:spLocks/>
              </p:cNvSpPr>
              <p:nvPr/>
            </p:nvSpPr>
            <p:spPr bwMode="auto">
              <a:xfrm>
                <a:off x="2544762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101"/>
              <p:cNvSpPr>
                <a:spLocks/>
              </p:cNvSpPr>
              <p:nvPr/>
            </p:nvSpPr>
            <p:spPr bwMode="auto">
              <a:xfrm>
                <a:off x="2544762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Freeform 103"/>
              <p:cNvSpPr>
                <a:spLocks/>
              </p:cNvSpPr>
              <p:nvPr/>
            </p:nvSpPr>
            <p:spPr bwMode="auto">
              <a:xfrm>
                <a:off x="3271837" y="1733550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09" y="118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09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09" y="118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104"/>
              <p:cNvSpPr>
                <a:spLocks/>
              </p:cNvSpPr>
              <p:nvPr/>
            </p:nvSpPr>
            <p:spPr bwMode="auto">
              <a:xfrm>
                <a:off x="3271837" y="1733550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09" y="118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09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09" y="118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107"/>
              <p:cNvSpPr>
                <a:spLocks/>
              </p:cNvSpPr>
              <p:nvPr/>
            </p:nvSpPr>
            <p:spPr bwMode="auto">
              <a:xfrm>
                <a:off x="2908300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108"/>
              <p:cNvSpPr>
                <a:spLocks/>
              </p:cNvSpPr>
              <p:nvPr/>
            </p:nvSpPr>
            <p:spPr bwMode="auto">
              <a:xfrm>
                <a:off x="2908300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111"/>
              <p:cNvSpPr>
                <a:spLocks/>
              </p:cNvSpPr>
              <p:nvPr/>
            </p:nvSpPr>
            <p:spPr bwMode="auto">
              <a:xfrm>
                <a:off x="3633787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112"/>
              <p:cNvSpPr>
                <a:spLocks/>
              </p:cNvSpPr>
              <p:nvPr/>
            </p:nvSpPr>
            <p:spPr bwMode="auto">
              <a:xfrm>
                <a:off x="3633787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115"/>
              <p:cNvSpPr>
                <a:spLocks/>
              </p:cNvSpPr>
              <p:nvPr/>
            </p:nvSpPr>
            <p:spPr bwMode="auto">
              <a:xfrm>
                <a:off x="3995737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116"/>
              <p:cNvSpPr>
                <a:spLocks/>
              </p:cNvSpPr>
              <p:nvPr/>
            </p:nvSpPr>
            <p:spPr bwMode="auto">
              <a:xfrm>
                <a:off x="3995737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Freeform 119"/>
              <p:cNvSpPr>
                <a:spLocks/>
              </p:cNvSpPr>
              <p:nvPr/>
            </p:nvSpPr>
            <p:spPr bwMode="auto">
              <a:xfrm>
                <a:off x="4721225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Freeform 120"/>
              <p:cNvSpPr>
                <a:spLocks/>
              </p:cNvSpPr>
              <p:nvPr/>
            </p:nvSpPr>
            <p:spPr bwMode="auto">
              <a:xfrm>
                <a:off x="4721225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Freeform 123"/>
              <p:cNvSpPr>
                <a:spLocks/>
              </p:cNvSpPr>
              <p:nvPr/>
            </p:nvSpPr>
            <p:spPr bwMode="auto">
              <a:xfrm>
                <a:off x="4359275" y="2365375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09" y="117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09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09" y="117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Freeform 124"/>
              <p:cNvSpPr>
                <a:spLocks/>
              </p:cNvSpPr>
              <p:nvPr/>
            </p:nvSpPr>
            <p:spPr bwMode="auto">
              <a:xfrm>
                <a:off x="4359275" y="2365375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09" y="117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09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09" y="117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Freeform 127"/>
              <p:cNvSpPr>
                <a:spLocks/>
              </p:cNvSpPr>
              <p:nvPr/>
            </p:nvSpPr>
            <p:spPr bwMode="auto">
              <a:xfrm>
                <a:off x="5084762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Freeform 128"/>
              <p:cNvSpPr>
                <a:spLocks/>
              </p:cNvSpPr>
              <p:nvPr/>
            </p:nvSpPr>
            <p:spPr bwMode="auto">
              <a:xfrm>
                <a:off x="5084762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6" name="Freeform 91"/>
            <p:cNvSpPr>
              <a:spLocks noEditPoints="1"/>
            </p:cNvSpPr>
            <p:nvPr/>
          </p:nvSpPr>
          <p:spPr bwMode="auto">
            <a:xfrm>
              <a:off x="2286000" y="1885950"/>
              <a:ext cx="419100" cy="457200"/>
            </a:xfrm>
            <a:custGeom>
              <a:avLst/>
              <a:gdLst/>
              <a:ahLst/>
              <a:cxnLst>
                <a:cxn ang="0">
                  <a:pos x="181" y="100"/>
                </a:cxn>
                <a:cxn ang="0">
                  <a:pos x="142" y="92"/>
                </a:cxn>
                <a:cxn ang="0">
                  <a:pos x="162" y="52"/>
                </a:cxn>
                <a:cxn ang="0">
                  <a:pos x="192" y="19"/>
                </a:cxn>
                <a:cxn ang="0">
                  <a:pos x="148" y="39"/>
                </a:cxn>
                <a:cxn ang="0">
                  <a:pos x="130" y="79"/>
                </a:cxn>
                <a:cxn ang="0">
                  <a:pos x="99" y="47"/>
                </a:cxn>
                <a:cxn ang="0">
                  <a:pos x="76" y="5"/>
                </a:cxn>
                <a:cxn ang="0">
                  <a:pos x="91" y="51"/>
                </a:cxn>
                <a:cxn ang="0">
                  <a:pos x="96" y="95"/>
                </a:cxn>
                <a:cxn ang="0">
                  <a:pos x="49" y="82"/>
                </a:cxn>
                <a:cxn ang="0">
                  <a:pos x="5" y="102"/>
                </a:cxn>
                <a:cxn ang="0">
                  <a:pos x="50" y="100"/>
                </a:cxn>
                <a:cxn ang="0">
                  <a:pos x="97" y="113"/>
                </a:cxn>
                <a:cxn ang="0">
                  <a:pos x="74" y="148"/>
                </a:cxn>
                <a:cxn ang="0">
                  <a:pos x="42" y="180"/>
                </a:cxn>
                <a:cxn ang="0">
                  <a:pos x="85" y="160"/>
                </a:cxn>
                <a:cxn ang="0">
                  <a:pos x="105" y="123"/>
                </a:cxn>
                <a:cxn ang="0">
                  <a:pos x="138" y="151"/>
                </a:cxn>
                <a:cxn ang="0">
                  <a:pos x="161" y="193"/>
                </a:cxn>
                <a:cxn ang="0">
                  <a:pos x="145" y="148"/>
                </a:cxn>
                <a:cxn ang="0">
                  <a:pos x="144" y="106"/>
                </a:cxn>
                <a:cxn ang="0">
                  <a:pos x="182" y="118"/>
                </a:cxn>
                <a:cxn ang="0">
                  <a:pos x="226" y="98"/>
                </a:cxn>
                <a:cxn ang="0">
                  <a:pos x="163" y="15"/>
                </a:cxn>
                <a:cxn ang="0">
                  <a:pos x="177" y="44"/>
                </a:cxn>
                <a:cxn ang="0">
                  <a:pos x="163" y="15"/>
                </a:cxn>
                <a:cxn ang="0">
                  <a:pos x="13" y="99"/>
                </a:cxn>
                <a:cxn ang="0">
                  <a:pos x="42" y="85"/>
                </a:cxn>
                <a:cxn ang="0">
                  <a:pos x="70" y="184"/>
                </a:cxn>
                <a:cxn ang="0">
                  <a:pos x="57" y="156"/>
                </a:cxn>
                <a:cxn ang="0">
                  <a:pos x="70" y="184"/>
                </a:cxn>
                <a:cxn ang="0">
                  <a:pos x="79" y="13"/>
                </a:cxn>
                <a:cxn ang="0">
                  <a:pos x="93" y="41"/>
                </a:cxn>
                <a:cxn ang="0">
                  <a:pos x="166" y="164"/>
                </a:cxn>
                <a:cxn ang="0">
                  <a:pos x="137" y="178"/>
                </a:cxn>
                <a:cxn ang="0">
                  <a:pos x="166" y="164"/>
                </a:cxn>
                <a:cxn ang="0">
                  <a:pos x="189" y="114"/>
                </a:cxn>
                <a:cxn ang="0">
                  <a:pos x="218" y="101"/>
                </a:cxn>
              </a:cxnLst>
              <a:rect l="0" t="0" r="r" b="b"/>
              <a:pathLst>
                <a:path w="231" h="199">
                  <a:moveTo>
                    <a:pt x="194" y="86"/>
                  </a:moveTo>
                  <a:cubicBezTo>
                    <a:pt x="188" y="89"/>
                    <a:pt x="183" y="94"/>
                    <a:pt x="181" y="100"/>
                  </a:cubicBezTo>
                  <a:cubicBezTo>
                    <a:pt x="144" y="97"/>
                    <a:pt x="144" y="97"/>
                    <a:pt x="144" y="97"/>
                  </a:cubicBezTo>
                  <a:cubicBezTo>
                    <a:pt x="144" y="96"/>
                    <a:pt x="143" y="94"/>
                    <a:pt x="142" y="92"/>
                  </a:cubicBezTo>
                  <a:cubicBezTo>
                    <a:pt x="141" y="89"/>
                    <a:pt x="139" y="86"/>
                    <a:pt x="136" y="84"/>
                  </a:cubicBezTo>
                  <a:cubicBezTo>
                    <a:pt x="162" y="52"/>
                    <a:pt x="162" y="52"/>
                    <a:pt x="162" y="52"/>
                  </a:cubicBezTo>
                  <a:cubicBezTo>
                    <a:pt x="168" y="54"/>
                    <a:pt x="174" y="54"/>
                    <a:pt x="180" y="51"/>
                  </a:cubicBezTo>
                  <a:cubicBezTo>
                    <a:pt x="192" y="46"/>
                    <a:pt x="197" y="31"/>
                    <a:pt x="192" y="19"/>
                  </a:cubicBezTo>
                  <a:cubicBezTo>
                    <a:pt x="186" y="7"/>
                    <a:pt x="172" y="2"/>
                    <a:pt x="160" y="8"/>
                  </a:cubicBezTo>
                  <a:cubicBezTo>
                    <a:pt x="148" y="13"/>
                    <a:pt x="143" y="27"/>
                    <a:pt x="148" y="39"/>
                  </a:cubicBezTo>
                  <a:cubicBezTo>
                    <a:pt x="150" y="43"/>
                    <a:pt x="152" y="46"/>
                    <a:pt x="155" y="48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24" y="77"/>
                    <a:pt x="119" y="77"/>
                    <a:pt x="113" y="78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9" y="41"/>
                    <a:pt x="113" y="28"/>
                    <a:pt x="108" y="17"/>
                  </a:cubicBezTo>
                  <a:cubicBezTo>
                    <a:pt x="102" y="5"/>
                    <a:pt x="88" y="0"/>
                    <a:pt x="76" y="5"/>
                  </a:cubicBezTo>
                  <a:cubicBezTo>
                    <a:pt x="64" y="11"/>
                    <a:pt x="59" y="25"/>
                    <a:pt x="64" y="37"/>
                  </a:cubicBezTo>
                  <a:cubicBezTo>
                    <a:pt x="69" y="48"/>
                    <a:pt x="80" y="53"/>
                    <a:pt x="91" y="51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1" y="85"/>
                    <a:pt x="97" y="89"/>
                    <a:pt x="96" y="95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89"/>
                    <a:pt x="51" y="85"/>
                    <a:pt x="49" y="82"/>
                  </a:cubicBezTo>
                  <a:cubicBezTo>
                    <a:pt x="44" y="70"/>
                    <a:pt x="29" y="65"/>
                    <a:pt x="17" y="70"/>
                  </a:cubicBezTo>
                  <a:cubicBezTo>
                    <a:pt x="5" y="76"/>
                    <a:pt x="0" y="90"/>
                    <a:pt x="5" y="102"/>
                  </a:cubicBezTo>
                  <a:cubicBezTo>
                    <a:pt x="11" y="114"/>
                    <a:pt x="25" y="119"/>
                    <a:pt x="37" y="114"/>
                  </a:cubicBezTo>
                  <a:cubicBezTo>
                    <a:pt x="44" y="111"/>
                    <a:pt x="48" y="106"/>
                    <a:pt x="50" y="100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5" y="106"/>
                    <a:pt x="95" y="110"/>
                    <a:pt x="97" y="113"/>
                  </a:cubicBezTo>
                  <a:cubicBezTo>
                    <a:pt x="97" y="114"/>
                    <a:pt x="98" y="116"/>
                    <a:pt x="99" y="11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68" y="145"/>
                    <a:pt x="60" y="145"/>
                    <a:pt x="53" y="148"/>
                  </a:cubicBezTo>
                  <a:cubicBezTo>
                    <a:pt x="41" y="154"/>
                    <a:pt x="36" y="168"/>
                    <a:pt x="42" y="180"/>
                  </a:cubicBezTo>
                  <a:cubicBezTo>
                    <a:pt x="47" y="192"/>
                    <a:pt x="61" y="197"/>
                    <a:pt x="73" y="192"/>
                  </a:cubicBezTo>
                  <a:cubicBezTo>
                    <a:pt x="86" y="186"/>
                    <a:pt x="91" y="172"/>
                    <a:pt x="85" y="160"/>
                  </a:cubicBezTo>
                  <a:cubicBezTo>
                    <a:pt x="84" y="157"/>
                    <a:pt x="83" y="155"/>
                    <a:pt x="81" y="15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11" y="127"/>
                    <a:pt x="119" y="128"/>
                    <a:pt x="126" y="126"/>
                  </a:cubicBezTo>
                  <a:cubicBezTo>
                    <a:pt x="138" y="151"/>
                    <a:pt x="138" y="151"/>
                    <a:pt x="138" y="151"/>
                  </a:cubicBezTo>
                  <a:cubicBezTo>
                    <a:pt x="128" y="158"/>
                    <a:pt x="124" y="170"/>
                    <a:pt x="129" y="181"/>
                  </a:cubicBezTo>
                  <a:cubicBezTo>
                    <a:pt x="135" y="193"/>
                    <a:pt x="149" y="199"/>
                    <a:pt x="161" y="193"/>
                  </a:cubicBezTo>
                  <a:cubicBezTo>
                    <a:pt x="173" y="187"/>
                    <a:pt x="179" y="173"/>
                    <a:pt x="173" y="161"/>
                  </a:cubicBezTo>
                  <a:cubicBezTo>
                    <a:pt x="168" y="150"/>
                    <a:pt x="156" y="145"/>
                    <a:pt x="145" y="148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9" y="119"/>
                    <a:pt x="143" y="113"/>
                    <a:pt x="144" y="106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11"/>
                    <a:pt x="180" y="115"/>
                    <a:pt x="182" y="118"/>
                  </a:cubicBezTo>
                  <a:cubicBezTo>
                    <a:pt x="188" y="130"/>
                    <a:pt x="202" y="135"/>
                    <a:pt x="214" y="130"/>
                  </a:cubicBezTo>
                  <a:cubicBezTo>
                    <a:pt x="226" y="124"/>
                    <a:pt x="231" y="110"/>
                    <a:pt x="226" y="98"/>
                  </a:cubicBezTo>
                  <a:cubicBezTo>
                    <a:pt x="220" y="86"/>
                    <a:pt x="206" y="80"/>
                    <a:pt x="194" y="86"/>
                  </a:cubicBezTo>
                  <a:close/>
                  <a:moveTo>
                    <a:pt x="163" y="15"/>
                  </a:moveTo>
                  <a:cubicBezTo>
                    <a:pt x="171" y="11"/>
                    <a:pt x="181" y="15"/>
                    <a:pt x="184" y="23"/>
                  </a:cubicBezTo>
                  <a:cubicBezTo>
                    <a:pt x="188" y="31"/>
                    <a:pt x="185" y="40"/>
                    <a:pt x="177" y="44"/>
                  </a:cubicBezTo>
                  <a:cubicBezTo>
                    <a:pt x="169" y="47"/>
                    <a:pt x="159" y="44"/>
                    <a:pt x="156" y="36"/>
                  </a:cubicBezTo>
                  <a:cubicBezTo>
                    <a:pt x="152" y="28"/>
                    <a:pt x="156" y="19"/>
                    <a:pt x="163" y="15"/>
                  </a:cubicBezTo>
                  <a:close/>
                  <a:moveTo>
                    <a:pt x="34" y="106"/>
                  </a:moveTo>
                  <a:cubicBezTo>
                    <a:pt x="26" y="110"/>
                    <a:pt x="17" y="107"/>
                    <a:pt x="13" y="99"/>
                  </a:cubicBezTo>
                  <a:cubicBezTo>
                    <a:pt x="9" y="91"/>
                    <a:pt x="13" y="81"/>
                    <a:pt x="21" y="78"/>
                  </a:cubicBezTo>
                  <a:cubicBezTo>
                    <a:pt x="29" y="74"/>
                    <a:pt x="38" y="77"/>
                    <a:pt x="42" y="85"/>
                  </a:cubicBezTo>
                  <a:cubicBezTo>
                    <a:pt x="45" y="93"/>
                    <a:pt x="42" y="103"/>
                    <a:pt x="34" y="106"/>
                  </a:cubicBezTo>
                  <a:close/>
                  <a:moveTo>
                    <a:pt x="70" y="184"/>
                  </a:moveTo>
                  <a:cubicBezTo>
                    <a:pt x="62" y="188"/>
                    <a:pt x="53" y="184"/>
                    <a:pt x="49" y="176"/>
                  </a:cubicBezTo>
                  <a:cubicBezTo>
                    <a:pt x="45" y="169"/>
                    <a:pt x="49" y="159"/>
                    <a:pt x="57" y="156"/>
                  </a:cubicBezTo>
                  <a:cubicBezTo>
                    <a:pt x="65" y="152"/>
                    <a:pt x="74" y="155"/>
                    <a:pt x="78" y="163"/>
                  </a:cubicBezTo>
                  <a:cubicBezTo>
                    <a:pt x="81" y="171"/>
                    <a:pt x="78" y="181"/>
                    <a:pt x="70" y="184"/>
                  </a:cubicBezTo>
                  <a:close/>
                  <a:moveTo>
                    <a:pt x="72" y="34"/>
                  </a:moveTo>
                  <a:cubicBezTo>
                    <a:pt x="68" y="26"/>
                    <a:pt x="71" y="16"/>
                    <a:pt x="79" y="13"/>
                  </a:cubicBezTo>
                  <a:cubicBezTo>
                    <a:pt x="87" y="9"/>
                    <a:pt x="97" y="13"/>
                    <a:pt x="100" y="20"/>
                  </a:cubicBezTo>
                  <a:cubicBezTo>
                    <a:pt x="104" y="28"/>
                    <a:pt x="100" y="38"/>
                    <a:pt x="93" y="41"/>
                  </a:cubicBezTo>
                  <a:cubicBezTo>
                    <a:pt x="85" y="45"/>
                    <a:pt x="75" y="42"/>
                    <a:pt x="72" y="34"/>
                  </a:cubicBezTo>
                  <a:close/>
                  <a:moveTo>
                    <a:pt x="166" y="164"/>
                  </a:moveTo>
                  <a:cubicBezTo>
                    <a:pt x="169" y="172"/>
                    <a:pt x="166" y="182"/>
                    <a:pt x="158" y="185"/>
                  </a:cubicBezTo>
                  <a:cubicBezTo>
                    <a:pt x="150" y="189"/>
                    <a:pt x="141" y="186"/>
                    <a:pt x="137" y="178"/>
                  </a:cubicBezTo>
                  <a:cubicBezTo>
                    <a:pt x="133" y="170"/>
                    <a:pt x="137" y="160"/>
                    <a:pt x="145" y="157"/>
                  </a:cubicBezTo>
                  <a:cubicBezTo>
                    <a:pt x="153" y="153"/>
                    <a:pt x="162" y="157"/>
                    <a:pt x="166" y="164"/>
                  </a:cubicBezTo>
                  <a:close/>
                  <a:moveTo>
                    <a:pt x="210" y="122"/>
                  </a:moveTo>
                  <a:cubicBezTo>
                    <a:pt x="203" y="126"/>
                    <a:pt x="193" y="122"/>
                    <a:pt x="189" y="114"/>
                  </a:cubicBezTo>
                  <a:cubicBezTo>
                    <a:pt x="186" y="107"/>
                    <a:pt x="189" y="97"/>
                    <a:pt x="197" y="94"/>
                  </a:cubicBezTo>
                  <a:cubicBezTo>
                    <a:pt x="205" y="90"/>
                    <a:pt x="214" y="93"/>
                    <a:pt x="218" y="101"/>
                  </a:cubicBezTo>
                  <a:cubicBezTo>
                    <a:pt x="222" y="109"/>
                    <a:pt x="218" y="118"/>
                    <a:pt x="210" y="1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4000">
                <a:solidFill>
                  <a:srgbClr val="FFFFFF"/>
                </a:solidFill>
              </a:endParaRPr>
            </a:p>
          </p:txBody>
        </p:sp>
        <p:sp>
          <p:nvSpPr>
            <p:cNvPr id="48" name="Freeform 105"/>
            <p:cNvSpPr>
              <a:spLocks noEditPoints="1"/>
            </p:cNvSpPr>
            <p:nvPr/>
          </p:nvSpPr>
          <p:spPr bwMode="auto">
            <a:xfrm>
              <a:off x="4343400" y="1924051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4000">
                <a:solidFill>
                  <a:srgbClr val="FFFFFF"/>
                </a:solidFill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5384135" y="1952023"/>
              <a:ext cx="464215" cy="324452"/>
              <a:chOff x="3374834" y="1646333"/>
              <a:chExt cx="464215" cy="324452"/>
            </a:xfrm>
          </p:grpSpPr>
          <p:sp>
            <p:nvSpPr>
              <p:cNvPr id="49" name="Freeform 57"/>
              <p:cNvSpPr>
                <a:spLocks noEditPoints="1"/>
              </p:cNvSpPr>
              <p:nvPr/>
            </p:nvSpPr>
            <p:spPr bwMode="auto">
              <a:xfrm>
                <a:off x="3374834" y="1646333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58"/>
              <p:cNvSpPr>
                <a:spLocks noEditPoints="1"/>
              </p:cNvSpPr>
              <p:nvPr/>
            </p:nvSpPr>
            <p:spPr bwMode="auto">
              <a:xfrm>
                <a:off x="3684311" y="1811055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2846387" y="2790825"/>
              <a:ext cx="382588" cy="322263"/>
              <a:chOff x="6051550" y="2911475"/>
              <a:chExt cx="382588" cy="322263"/>
            </a:xfrm>
            <a:solidFill>
              <a:schemeClr val="bg1">
                <a:lumMod val="95000"/>
              </a:schemeClr>
            </a:solidFill>
          </p:grpSpPr>
          <p:sp>
            <p:nvSpPr>
              <p:cNvPr id="53" name="Freeform 823"/>
              <p:cNvSpPr>
                <a:spLocks noEditPoints="1"/>
              </p:cNvSpPr>
              <p:nvPr/>
            </p:nvSpPr>
            <p:spPr bwMode="auto">
              <a:xfrm>
                <a:off x="6080125" y="291147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824"/>
              <p:cNvSpPr>
                <a:spLocks/>
              </p:cNvSpPr>
              <p:nvPr/>
            </p:nvSpPr>
            <p:spPr bwMode="auto">
              <a:xfrm>
                <a:off x="6051550" y="316230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3838575" y="2794000"/>
              <a:ext cx="393700" cy="387350"/>
              <a:chOff x="2689225" y="2878138"/>
              <a:chExt cx="393700" cy="387350"/>
            </a:xfrm>
            <a:solidFill>
              <a:schemeClr val="bg1">
                <a:lumMod val="95000"/>
              </a:schemeClr>
            </a:solidFill>
          </p:grpSpPr>
          <p:sp>
            <p:nvSpPr>
              <p:cNvPr id="56" name="Freeform 801"/>
              <p:cNvSpPr>
                <a:spLocks/>
              </p:cNvSpPr>
              <p:nvPr/>
            </p:nvSpPr>
            <p:spPr bwMode="auto">
              <a:xfrm>
                <a:off x="3003550" y="3079750"/>
                <a:ext cx="79375" cy="128588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6" y="6"/>
                  </a:cxn>
                  <a:cxn ang="0">
                    <a:pos x="6" y="8"/>
                  </a:cxn>
                  <a:cxn ang="0">
                    <a:pos x="6" y="9"/>
                  </a:cxn>
                  <a:cxn ang="0">
                    <a:pos x="6" y="11"/>
                  </a:cxn>
                  <a:cxn ang="0">
                    <a:pos x="5" y="13"/>
                  </a:cxn>
                  <a:cxn ang="0">
                    <a:pos x="5" y="14"/>
                  </a:cxn>
                  <a:cxn ang="0">
                    <a:pos x="5" y="16"/>
                  </a:cxn>
                  <a:cxn ang="0">
                    <a:pos x="4" y="18"/>
                  </a:cxn>
                  <a:cxn ang="0">
                    <a:pos x="4" y="19"/>
                  </a:cxn>
                  <a:cxn ang="0">
                    <a:pos x="4" y="21"/>
                  </a:cxn>
                  <a:cxn ang="0">
                    <a:pos x="3" y="22"/>
                  </a:cxn>
                  <a:cxn ang="0">
                    <a:pos x="3" y="24"/>
                  </a:cxn>
                  <a:cxn ang="0">
                    <a:pos x="2" y="25"/>
                  </a:cxn>
                  <a:cxn ang="0">
                    <a:pos x="2" y="27"/>
                  </a:cxn>
                  <a:cxn ang="0">
                    <a:pos x="1" y="28"/>
                  </a:cxn>
                  <a:cxn ang="0">
                    <a:pos x="1" y="29"/>
                  </a:cxn>
                  <a:cxn ang="0">
                    <a:pos x="3" y="35"/>
                  </a:cxn>
                  <a:cxn ang="0">
                    <a:pos x="4" y="35"/>
                  </a:cxn>
                  <a:cxn ang="0">
                    <a:pos x="5" y="36"/>
                  </a:cxn>
                  <a:cxn ang="0">
                    <a:pos x="8" y="34"/>
                  </a:cxn>
                  <a:cxn ang="0">
                    <a:pos x="22" y="5"/>
                  </a:cxn>
                  <a:cxn ang="0">
                    <a:pos x="21" y="2"/>
                  </a:cxn>
                  <a:cxn ang="0">
                    <a:pos x="18" y="0"/>
                  </a:cxn>
                  <a:cxn ang="0">
                    <a:pos x="10" y="0"/>
                  </a:cxn>
                  <a:cxn ang="0">
                    <a:pos x="6" y="4"/>
                  </a:cxn>
                </a:cxnLst>
                <a:rect l="0" t="0" r="r" b="b"/>
                <a:pathLst>
                  <a:path w="22" h="36">
                    <a:moveTo>
                      <a:pt x="6" y="4"/>
                    </a:moveTo>
                    <a:cubicBezTo>
                      <a:pt x="6" y="4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6" y="8"/>
                      <a:pt x="6" y="9"/>
                      <a:pt x="6" y="9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5" y="15"/>
                      <a:pt x="5" y="15"/>
                      <a:pt x="5" y="16"/>
                    </a:cubicBezTo>
                    <a:cubicBezTo>
                      <a:pt x="5" y="16"/>
                      <a:pt x="5" y="17"/>
                      <a:pt x="4" y="18"/>
                    </a:cubicBezTo>
                    <a:cubicBezTo>
                      <a:pt x="4" y="18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1"/>
                    </a:cubicBezTo>
                    <a:cubicBezTo>
                      <a:pt x="4" y="21"/>
                      <a:pt x="3" y="22"/>
                      <a:pt x="3" y="22"/>
                    </a:cubicBezTo>
                    <a:cubicBezTo>
                      <a:pt x="3" y="23"/>
                      <a:pt x="3" y="23"/>
                      <a:pt x="3" y="24"/>
                    </a:cubicBezTo>
                    <a:cubicBezTo>
                      <a:pt x="3" y="24"/>
                      <a:pt x="2" y="25"/>
                      <a:pt x="2" y="25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1" y="28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0" y="31"/>
                      <a:pt x="1" y="34"/>
                      <a:pt x="3" y="35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5"/>
                      <a:pt x="5" y="36"/>
                      <a:pt x="5" y="36"/>
                    </a:cubicBezTo>
                    <a:cubicBezTo>
                      <a:pt x="7" y="36"/>
                      <a:pt x="8" y="35"/>
                      <a:pt x="8" y="34"/>
                    </a:cubicBezTo>
                    <a:cubicBezTo>
                      <a:pt x="16" y="26"/>
                      <a:pt x="20" y="16"/>
                      <a:pt x="22" y="5"/>
                    </a:cubicBezTo>
                    <a:cubicBezTo>
                      <a:pt x="22" y="4"/>
                      <a:pt x="21" y="3"/>
                      <a:pt x="21" y="2"/>
                    </a:cubicBezTo>
                    <a:cubicBezTo>
                      <a:pt x="20" y="1"/>
                      <a:pt x="19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7" name="Freeform 802"/>
              <p:cNvSpPr>
                <a:spLocks/>
              </p:cNvSpPr>
              <p:nvPr/>
            </p:nvSpPr>
            <p:spPr bwMode="auto">
              <a:xfrm>
                <a:off x="2689225" y="3079750"/>
                <a:ext cx="79375" cy="128588"/>
              </a:xfrm>
              <a:custGeom>
                <a:avLst/>
                <a:gdLst/>
                <a:ahLst/>
                <a:cxnLst>
                  <a:cxn ang="0">
                    <a:pos x="20" y="25"/>
                  </a:cxn>
                  <a:cxn ang="0">
                    <a:pos x="19" y="24"/>
                  </a:cxn>
                  <a:cxn ang="0">
                    <a:pos x="19" y="22"/>
                  </a:cxn>
                  <a:cxn ang="0">
                    <a:pos x="19" y="21"/>
                  </a:cxn>
                  <a:cxn ang="0">
                    <a:pos x="18" y="19"/>
                  </a:cxn>
                  <a:cxn ang="0">
                    <a:pos x="18" y="18"/>
                  </a:cxn>
                  <a:cxn ang="0">
                    <a:pos x="17" y="16"/>
                  </a:cxn>
                  <a:cxn ang="0">
                    <a:pos x="17" y="14"/>
                  </a:cxn>
                  <a:cxn ang="0">
                    <a:pos x="17" y="13"/>
                  </a:cxn>
                  <a:cxn ang="0">
                    <a:pos x="17" y="11"/>
                  </a:cxn>
                  <a:cxn ang="0">
                    <a:pos x="16" y="9"/>
                  </a:cxn>
                  <a:cxn ang="0">
                    <a:pos x="16" y="8"/>
                  </a:cxn>
                  <a:cxn ang="0">
                    <a:pos x="16" y="6"/>
                  </a:cxn>
                  <a:cxn ang="0">
                    <a:pos x="16" y="5"/>
                  </a:cxn>
                  <a:cxn ang="0">
                    <a:pos x="16" y="5"/>
                  </a:cxn>
                  <a:cxn ang="0">
                    <a:pos x="16" y="4"/>
                  </a:cxn>
                  <a:cxn ang="0">
                    <a:pos x="12" y="0"/>
                  </a:cxn>
                  <a:cxn ang="0">
                    <a:pos x="5" y="0"/>
                  </a:cxn>
                  <a:cxn ang="0">
                    <a:pos x="2" y="2"/>
                  </a:cxn>
                  <a:cxn ang="0">
                    <a:pos x="1" y="5"/>
                  </a:cxn>
                  <a:cxn ang="0">
                    <a:pos x="14" y="34"/>
                  </a:cxn>
                  <a:cxn ang="0">
                    <a:pos x="19" y="35"/>
                  </a:cxn>
                  <a:cxn ang="0">
                    <a:pos x="20" y="35"/>
                  </a:cxn>
                  <a:cxn ang="0">
                    <a:pos x="22" y="29"/>
                  </a:cxn>
                  <a:cxn ang="0">
                    <a:pos x="21" y="29"/>
                  </a:cxn>
                  <a:cxn ang="0">
                    <a:pos x="20" y="27"/>
                  </a:cxn>
                  <a:cxn ang="0">
                    <a:pos x="20" y="25"/>
                  </a:cxn>
                </a:cxnLst>
                <a:rect l="0" t="0" r="r" b="b"/>
                <a:pathLst>
                  <a:path w="22" h="36">
                    <a:moveTo>
                      <a:pt x="20" y="25"/>
                    </a:moveTo>
                    <a:cubicBezTo>
                      <a:pt x="20" y="25"/>
                      <a:pt x="20" y="24"/>
                      <a:pt x="19" y="24"/>
                    </a:cubicBezTo>
                    <a:cubicBezTo>
                      <a:pt x="19" y="23"/>
                      <a:pt x="19" y="23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8" y="20"/>
                      <a:pt x="18" y="20"/>
                      <a:pt x="18" y="19"/>
                    </a:cubicBezTo>
                    <a:cubicBezTo>
                      <a:pt x="18" y="19"/>
                      <a:pt x="18" y="18"/>
                      <a:pt x="18" y="18"/>
                    </a:cubicBezTo>
                    <a:cubicBezTo>
                      <a:pt x="18" y="17"/>
                      <a:pt x="18" y="16"/>
                      <a:pt x="17" y="16"/>
                    </a:cubicBezTo>
                    <a:cubicBezTo>
                      <a:pt x="17" y="15"/>
                      <a:pt x="17" y="15"/>
                      <a:pt x="17" y="14"/>
                    </a:cubicBezTo>
                    <a:cubicBezTo>
                      <a:pt x="17" y="14"/>
                      <a:pt x="17" y="13"/>
                      <a:pt x="17" y="13"/>
                    </a:cubicBezTo>
                    <a:cubicBezTo>
                      <a:pt x="17" y="12"/>
                      <a:pt x="17" y="12"/>
                      <a:pt x="17" y="11"/>
                    </a:cubicBezTo>
                    <a:cubicBezTo>
                      <a:pt x="17" y="11"/>
                      <a:pt x="16" y="10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1" y="5"/>
                    </a:cubicBezTo>
                    <a:cubicBezTo>
                      <a:pt x="2" y="16"/>
                      <a:pt x="7" y="26"/>
                      <a:pt x="14" y="34"/>
                    </a:cubicBezTo>
                    <a:cubicBezTo>
                      <a:pt x="15" y="35"/>
                      <a:pt x="17" y="36"/>
                      <a:pt x="19" y="35"/>
                    </a:cubicBezTo>
                    <a:cubicBezTo>
                      <a:pt x="19" y="35"/>
                      <a:pt x="19" y="35"/>
                      <a:pt x="20" y="35"/>
                    </a:cubicBezTo>
                    <a:cubicBezTo>
                      <a:pt x="21" y="34"/>
                      <a:pt x="22" y="31"/>
                      <a:pt x="22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8"/>
                      <a:pt x="21" y="27"/>
                      <a:pt x="20" y="27"/>
                    </a:cubicBezTo>
                    <a:cubicBezTo>
                      <a:pt x="20" y="26"/>
                      <a:pt x="20" y="26"/>
                      <a:pt x="20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Freeform 803"/>
              <p:cNvSpPr>
                <a:spLocks/>
              </p:cNvSpPr>
              <p:nvPr/>
            </p:nvSpPr>
            <p:spPr bwMode="auto">
              <a:xfrm>
                <a:off x="2897188" y="3079750"/>
                <a:ext cx="114300" cy="10795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0" y="23"/>
                  </a:cxn>
                  <a:cxn ang="0">
                    <a:pos x="3" y="27"/>
                  </a:cxn>
                  <a:cxn ang="0">
                    <a:pos x="4" y="27"/>
                  </a:cxn>
                  <a:cxn ang="0">
                    <a:pos x="4" y="27"/>
                  </a:cxn>
                  <a:cxn ang="0">
                    <a:pos x="8" y="27"/>
                  </a:cxn>
                  <a:cxn ang="0">
                    <a:pos x="8" y="27"/>
                  </a:cxn>
                  <a:cxn ang="0">
                    <a:pos x="12" y="28"/>
                  </a:cxn>
                  <a:cxn ang="0">
                    <a:pos x="13" y="28"/>
                  </a:cxn>
                  <a:cxn ang="0">
                    <a:pos x="16" y="29"/>
                  </a:cxn>
                  <a:cxn ang="0">
                    <a:pos x="17" y="29"/>
                  </a:cxn>
                  <a:cxn ang="0">
                    <a:pos x="18" y="29"/>
                  </a:cxn>
                  <a:cxn ang="0">
                    <a:pos x="19" y="29"/>
                  </a:cxn>
                  <a:cxn ang="0">
                    <a:pos x="21" y="30"/>
                  </a:cxn>
                  <a:cxn ang="0">
                    <a:pos x="23" y="30"/>
                  </a:cxn>
                  <a:cxn ang="0">
                    <a:pos x="26" y="28"/>
                  </a:cxn>
                  <a:cxn ang="0">
                    <a:pos x="26" y="27"/>
                  </a:cxn>
                  <a:cxn ang="0">
                    <a:pos x="27" y="25"/>
                  </a:cxn>
                  <a:cxn ang="0">
                    <a:pos x="27" y="25"/>
                  </a:cxn>
                  <a:cxn ang="0">
                    <a:pos x="31" y="10"/>
                  </a:cxn>
                  <a:cxn ang="0">
                    <a:pos x="31" y="10"/>
                  </a:cxn>
                  <a:cxn ang="0">
                    <a:pos x="31" y="7"/>
                  </a:cxn>
                  <a:cxn ang="0">
                    <a:pos x="31" y="6"/>
                  </a:cxn>
                  <a:cxn ang="0">
                    <a:pos x="32" y="5"/>
                  </a:cxn>
                  <a:cxn ang="0">
                    <a:pos x="30" y="2"/>
                  </a:cxn>
                  <a:cxn ang="0">
                    <a:pos x="28" y="0"/>
                  </a:cxn>
                </a:cxnLst>
                <a:rect l="0" t="0" r="r" b="b"/>
                <a:pathLst>
                  <a:path w="32" h="30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1" y="27"/>
                      <a:pt x="3" y="27"/>
                    </a:cubicBezTo>
                    <a:cubicBezTo>
                      <a:pt x="3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7"/>
                      <a:pt x="7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7"/>
                      <a:pt x="11" y="28"/>
                      <a:pt x="12" y="28"/>
                    </a:cubicBezTo>
                    <a:cubicBezTo>
                      <a:pt x="12" y="28"/>
                      <a:pt x="13" y="28"/>
                      <a:pt x="13" y="28"/>
                    </a:cubicBezTo>
                    <a:cubicBezTo>
                      <a:pt x="14" y="28"/>
                      <a:pt x="15" y="29"/>
                      <a:pt x="1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9" y="29"/>
                      <a:pt x="19" y="29"/>
                    </a:cubicBezTo>
                    <a:cubicBezTo>
                      <a:pt x="20" y="30"/>
                      <a:pt x="21" y="30"/>
                      <a:pt x="21" y="30"/>
                    </a:cubicBezTo>
                    <a:cubicBezTo>
                      <a:pt x="22" y="30"/>
                      <a:pt x="22" y="30"/>
                      <a:pt x="23" y="30"/>
                    </a:cubicBezTo>
                    <a:cubicBezTo>
                      <a:pt x="24" y="30"/>
                      <a:pt x="26" y="29"/>
                      <a:pt x="26" y="28"/>
                    </a:cubicBezTo>
                    <a:cubicBezTo>
                      <a:pt x="26" y="28"/>
                      <a:pt x="26" y="27"/>
                      <a:pt x="26" y="27"/>
                    </a:cubicBezTo>
                    <a:cubicBezTo>
                      <a:pt x="27" y="26"/>
                      <a:pt x="27" y="26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9" y="20"/>
                      <a:pt x="30" y="15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8"/>
                      <a:pt x="31" y="7"/>
                    </a:cubicBezTo>
                    <a:cubicBezTo>
                      <a:pt x="31" y="7"/>
                      <a:pt x="31" y="7"/>
                      <a:pt x="31" y="6"/>
                    </a:cubicBezTo>
                    <a:cubicBezTo>
                      <a:pt x="31" y="6"/>
                      <a:pt x="31" y="5"/>
                      <a:pt x="32" y="5"/>
                    </a:cubicBezTo>
                    <a:cubicBezTo>
                      <a:pt x="32" y="3"/>
                      <a:pt x="31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Freeform 804"/>
              <p:cNvSpPr>
                <a:spLocks/>
              </p:cNvSpPr>
              <p:nvPr/>
            </p:nvSpPr>
            <p:spPr bwMode="auto">
              <a:xfrm>
                <a:off x="2765425" y="3079750"/>
                <a:ext cx="114300" cy="107950"/>
              </a:xfrm>
              <a:custGeom>
                <a:avLst/>
                <a:gdLst/>
                <a:ahLst/>
                <a:cxnLst>
                  <a:cxn ang="0">
                    <a:pos x="32" y="23"/>
                  </a:cxn>
                  <a:cxn ang="0">
                    <a:pos x="32" y="4"/>
                  </a:cxn>
                  <a:cxn ang="0">
                    <a:pos x="28" y="0"/>
                  </a:cxn>
                  <a:cxn ang="0">
                    <a:pos x="4" y="0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5"/>
                  </a:cxn>
                  <a:cxn ang="0">
                    <a:pos x="4" y="25"/>
                  </a:cxn>
                  <a:cxn ang="0">
                    <a:pos x="5" y="27"/>
                  </a:cxn>
                  <a:cxn ang="0">
                    <a:pos x="5" y="28"/>
                  </a:cxn>
                  <a:cxn ang="0">
                    <a:pos x="9" y="30"/>
                  </a:cxn>
                  <a:cxn ang="0">
                    <a:pos x="9" y="30"/>
                  </a:cxn>
                  <a:cxn ang="0">
                    <a:pos x="10" y="30"/>
                  </a:cxn>
                  <a:cxn ang="0">
                    <a:pos x="12" y="29"/>
                  </a:cxn>
                  <a:cxn ang="0">
                    <a:pos x="13" y="29"/>
                  </a:cxn>
                  <a:cxn ang="0">
                    <a:pos x="14" y="29"/>
                  </a:cxn>
                  <a:cxn ang="0">
                    <a:pos x="15" y="29"/>
                  </a:cxn>
                  <a:cxn ang="0">
                    <a:pos x="18" y="28"/>
                  </a:cxn>
                  <a:cxn ang="0">
                    <a:pos x="19" y="28"/>
                  </a:cxn>
                  <a:cxn ang="0">
                    <a:pos x="23" y="27"/>
                  </a:cxn>
                  <a:cxn ang="0">
                    <a:pos x="23" y="27"/>
                  </a:cxn>
                  <a:cxn ang="0">
                    <a:pos x="27" y="27"/>
                  </a:cxn>
                  <a:cxn ang="0">
                    <a:pos x="27" y="27"/>
                  </a:cxn>
                  <a:cxn ang="0">
                    <a:pos x="28" y="27"/>
                  </a:cxn>
                  <a:cxn ang="0">
                    <a:pos x="32" y="23"/>
                  </a:cxn>
                </a:cxnLst>
                <a:rect l="0" t="0" r="r" b="b"/>
                <a:pathLst>
                  <a:path w="32" h="30">
                    <a:moveTo>
                      <a:pt x="32" y="23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5"/>
                      <a:pt x="2" y="20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6"/>
                      <a:pt x="5" y="26"/>
                      <a:pt x="5" y="27"/>
                    </a:cubicBezTo>
                    <a:cubicBezTo>
                      <a:pt x="5" y="27"/>
                      <a:pt x="5" y="28"/>
                      <a:pt x="5" y="28"/>
                    </a:cubicBezTo>
                    <a:cubicBezTo>
                      <a:pt x="6" y="29"/>
                      <a:pt x="7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10" y="30"/>
                    </a:cubicBezTo>
                    <a:cubicBezTo>
                      <a:pt x="11" y="30"/>
                      <a:pt x="12" y="30"/>
                      <a:pt x="12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4" y="29"/>
                    </a:cubicBezTo>
                    <a:cubicBezTo>
                      <a:pt x="14" y="29"/>
                      <a:pt x="15" y="29"/>
                      <a:pt x="15" y="29"/>
                    </a:cubicBezTo>
                    <a:cubicBezTo>
                      <a:pt x="16" y="29"/>
                      <a:pt x="17" y="28"/>
                      <a:pt x="18" y="28"/>
                    </a:cubicBezTo>
                    <a:cubicBezTo>
                      <a:pt x="18" y="28"/>
                      <a:pt x="19" y="28"/>
                      <a:pt x="19" y="28"/>
                    </a:cubicBezTo>
                    <a:cubicBezTo>
                      <a:pt x="21" y="28"/>
                      <a:pt x="22" y="27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5" y="27"/>
                      <a:pt x="26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7"/>
                      <a:pt x="32" y="25"/>
                      <a:pt x="32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Freeform 805"/>
              <p:cNvSpPr>
                <a:spLocks/>
              </p:cNvSpPr>
              <p:nvPr/>
            </p:nvSpPr>
            <p:spPr bwMode="auto">
              <a:xfrm>
                <a:off x="2803525" y="3194050"/>
                <a:ext cx="76200" cy="71438"/>
              </a:xfrm>
              <a:custGeom>
                <a:avLst/>
                <a:gdLst/>
                <a:ahLst/>
                <a:cxnLst>
                  <a:cxn ang="0">
                    <a:pos x="19" y="19"/>
                  </a:cxn>
                  <a:cxn ang="0">
                    <a:pos x="21" y="16"/>
                  </a:cxn>
                  <a:cxn ang="0">
                    <a:pos x="21" y="4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0" y="4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3" y="10"/>
                  </a:cxn>
                  <a:cxn ang="0">
                    <a:pos x="4" y="12"/>
                  </a:cxn>
                  <a:cxn ang="0">
                    <a:pos x="5" y="13"/>
                  </a:cxn>
                  <a:cxn ang="0">
                    <a:pos x="6" y="14"/>
                  </a:cxn>
                  <a:cxn ang="0">
                    <a:pos x="7" y="14"/>
                  </a:cxn>
                  <a:cxn ang="0">
                    <a:pos x="7" y="15"/>
                  </a:cxn>
                  <a:cxn ang="0">
                    <a:pos x="9" y="16"/>
                  </a:cxn>
                  <a:cxn ang="0">
                    <a:pos x="9" y="16"/>
                  </a:cxn>
                  <a:cxn ang="0">
                    <a:pos x="10" y="17"/>
                  </a:cxn>
                  <a:cxn ang="0">
                    <a:pos x="11" y="17"/>
                  </a:cxn>
                  <a:cxn ang="0">
                    <a:pos x="12" y="18"/>
                  </a:cxn>
                  <a:cxn ang="0">
                    <a:pos x="13" y="18"/>
                  </a:cxn>
                  <a:cxn ang="0">
                    <a:pos x="14" y="19"/>
                  </a:cxn>
                  <a:cxn ang="0">
                    <a:pos x="14" y="19"/>
                  </a:cxn>
                  <a:cxn ang="0">
                    <a:pos x="16" y="20"/>
                  </a:cxn>
                  <a:cxn ang="0">
                    <a:pos x="19" y="19"/>
                  </a:cxn>
                </a:cxnLst>
                <a:rect l="0" t="0" r="r" b="b"/>
                <a:pathLst>
                  <a:path w="21" h="20">
                    <a:moveTo>
                      <a:pt x="19" y="19"/>
                    </a:moveTo>
                    <a:cubicBezTo>
                      <a:pt x="20" y="18"/>
                      <a:pt x="21" y="17"/>
                      <a:pt x="21" y="1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0" y="1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2" y="10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11"/>
                      <a:pt x="4" y="11"/>
                      <a:pt x="4" y="12"/>
                    </a:cubicBezTo>
                    <a:cubicBezTo>
                      <a:pt x="4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7"/>
                      <a:pt x="10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3" y="18"/>
                    </a:cubicBezTo>
                    <a:cubicBezTo>
                      <a:pt x="13" y="18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6" y="20"/>
                    </a:cubicBezTo>
                    <a:cubicBezTo>
                      <a:pt x="17" y="20"/>
                      <a:pt x="18" y="20"/>
                      <a:pt x="1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Freeform 806"/>
              <p:cNvSpPr>
                <a:spLocks/>
              </p:cNvSpPr>
              <p:nvPr/>
            </p:nvSpPr>
            <p:spPr bwMode="auto">
              <a:xfrm>
                <a:off x="2897188" y="3194050"/>
                <a:ext cx="71438" cy="71438"/>
              </a:xfrm>
              <a:custGeom>
                <a:avLst/>
                <a:gdLst/>
                <a:ahLst/>
                <a:cxnLst>
                  <a:cxn ang="0">
                    <a:pos x="20" y="4"/>
                  </a:cxn>
                  <a:cxn ang="0">
                    <a:pos x="17" y="2"/>
                  </a:cxn>
                  <a:cxn ang="0">
                    <a:pos x="16" y="2"/>
                  </a:cxn>
                  <a:cxn ang="0">
                    <a:pos x="15" y="1"/>
                  </a:cxn>
                  <a:cxn ang="0">
                    <a:pos x="12" y="1"/>
                  </a:cxn>
                  <a:cxn ang="0">
                    <a:pos x="11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4"/>
                  </a:cxn>
                  <a:cxn ang="0">
                    <a:pos x="0" y="16"/>
                  </a:cxn>
                  <a:cxn ang="0">
                    <a:pos x="1" y="19"/>
                  </a:cxn>
                  <a:cxn ang="0">
                    <a:pos x="5" y="20"/>
                  </a:cxn>
                  <a:cxn ang="0">
                    <a:pos x="6" y="19"/>
                  </a:cxn>
                  <a:cxn ang="0">
                    <a:pos x="6" y="19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9" y="17"/>
                  </a:cxn>
                  <a:cxn ang="0">
                    <a:pos x="10" y="17"/>
                  </a:cxn>
                  <a:cxn ang="0">
                    <a:pos x="11" y="16"/>
                  </a:cxn>
                  <a:cxn ang="0">
                    <a:pos x="12" y="16"/>
                  </a:cxn>
                  <a:cxn ang="0">
                    <a:pos x="13" y="15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15" y="13"/>
                  </a:cxn>
                  <a:cxn ang="0">
                    <a:pos x="16" y="12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9" y="8"/>
                  </a:cxn>
                  <a:cxn ang="0">
                    <a:pos x="19" y="8"/>
                  </a:cxn>
                  <a:cxn ang="0">
                    <a:pos x="20" y="4"/>
                  </a:cxn>
                </a:cxnLst>
                <a:rect l="0" t="0" r="r" b="b"/>
                <a:pathLst>
                  <a:path w="20" h="20">
                    <a:moveTo>
                      <a:pt x="20" y="4"/>
                    </a:moveTo>
                    <a:cubicBezTo>
                      <a:pt x="19" y="3"/>
                      <a:pt x="18" y="2"/>
                      <a:pt x="17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2"/>
                      <a:pt x="16" y="2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20"/>
                      <a:pt x="3" y="20"/>
                      <a:pt x="5" y="20"/>
                    </a:cubicBezTo>
                    <a:cubicBezTo>
                      <a:pt x="5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7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9" y="18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3" y="15"/>
                    </a:cubicBezTo>
                    <a:cubicBezTo>
                      <a:pt x="13" y="15"/>
                      <a:pt x="13" y="15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1"/>
                      <a:pt x="17" y="11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7"/>
                      <a:pt x="20" y="6"/>
                      <a:pt x="2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Freeform 807"/>
              <p:cNvSpPr>
                <a:spLocks/>
              </p:cNvSpPr>
              <p:nvPr/>
            </p:nvSpPr>
            <p:spPr bwMode="auto">
              <a:xfrm>
                <a:off x="3003550" y="2940050"/>
                <a:ext cx="79375" cy="125413"/>
              </a:xfrm>
              <a:custGeom>
                <a:avLst/>
                <a:gdLst/>
                <a:ahLst/>
                <a:cxnLst>
                  <a:cxn ang="0">
                    <a:pos x="6" y="31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6" y="29"/>
                  </a:cxn>
                  <a:cxn ang="0">
                    <a:pos x="6" y="27"/>
                  </a:cxn>
                  <a:cxn ang="0">
                    <a:pos x="6" y="26"/>
                  </a:cxn>
                  <a:cxn ang="0">
                    <a:pos x="6" y="24"/>
                  </a:cxn>
                  <a:cxn ang="0">
                    <a:pos x="5" y="23"/>
                  </a:cxn>
                  <a:cxn ang="0">
                    <a:pos x="5" y="21"/>
                  </a:cxn>
                  <a:cxn ang="0">
                    <a:pos x="5" y="19"/>
                  </a:cxn>
                  <a:cxn ang="0">
                    <a:pos x="4" y="18"/>
                  </a:cxn>
                  <a:cxn ang="0">
                    <a:pos x="4" y="16"/>
                  </a:cxn>
                  <a:cxn ang="0">
                    <a:pos x="4" y="15"/>
                  </a:cxn>
                  <a:cxn ang="0">
                    <a:pos x="3" y="13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2" y="9"/>
                  </a:cxn>
                  <a:cxn ang="0">
                    <a:pos x="1" y="7"/>
                  </a:cxn>
                  <a:cxn ang="0">
                    <a:pos x="1" y="6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8" y="1"/>
                  </a:cxn>
                  <a:cxn ang="0">
                    <a:pos x="22" y="30"/>
                  </a:cxn>
                  <a:cxn ang="0">
                    <a:pos x="21" y="34"/>
                  </a:cxn>
                  <a:cxn ang="0">
                    <a:pos x="18" y="35"/>
                  </a:cxn>
                  <a:cxn ang="0">
                    <a:pos x="10" y="35"/>
                  </a:cxn>
                  <a:cxn ang="0">
                    <a:pos x="6" y="31"/>
                  </a:cxn>
                </a:cxnLst>
                <a:rect l="0" t="0" r="r" b="b"/>
                <a:pathLst>
                  <a:path w="22" h="35">
                    <a:moveTo>
                      <a:pt x="6" y="31"/>
                    </a:move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29"/>
                      <a:pt x="6" y="29"/>
                    </a:cubicBezTo>
                    <a:cubicBezTo>
                      <a:pt x="6" y="28"/>
                      <a:pt x="6" y="28"/>
                      <a:pt x="6" y="27"/>
                    </a:cubicBezTo>
                    <a:cubicBezTo>
                      <a:pt x="6" y="27"/>
                      <a:pt x="6" y="26"/>
                      <a:pt x="6" y="26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6" y="24"/>
                      <a:pt x="5" y="23"/>
                      <a:pt x="5" y="23"/>
                    </a:cubicBezTo>
                    <a:cubicBezTo>
                      <a:pt x="5" y="22"/>
                      <a:pt x="5" y="21"/>
                      <a:pt x="5" y="21"/>
                    </a:cubicBezTo>
                    <a:cubicBezTo>
                      <a:pt x="5" y="20"/>
                      <a:pt x="5" y="20"/>
                      <a:pt x="5" y="19"/>
                    </a:cubicBezTo>
                    <a:cubicBezTo>
                      <a:pt x="5" y="19"/>
                      <a:pt x="5" y="18"/>
                      <a:pt x="4" y="18"/>
                    </a:cubicBezTo>
                    <a:cubicBezTo>
                      <a:pt x="4" y="17"/>
                      <a:pt x="4" y="17"/>
                      <a:pt x="4" y="16"/>
                    </a:cubicBezTo>
                    <a:cubicBezTo>
                      <a:pt x="4" y="16"/>
                      <a:pt x="4" y="15"/>
                      <a:pt x="4" y="15"/>
                    </a:cubicBezTo>
                    <a:cubicBezTo>
                      <a:pt x="4" y="14"/>
                      <a:pt x="3" y="14"/>
                      <a:pt x="3" y="13"/>
                    </a:cubicBezTo>
                    <a:cubicBezTo>
                      <a:pt x="3" y="13"/>
                      <a:pt x="3" y="12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2" y="8"/>
                      <a:pt x="1" y="8"/>
                      <a:pt x="1" y="7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7" y="0"/>
                      <a:pt x="8" y="0"/>
                      <a:pt x="8" y="1"/>
                    </a:cubicBezTo>
                    <a:cubicBezTo>
                      <a:pt x="16" y="9"/>
                      <a:pt x="20" y="20"/>
                      <a:pt x="22" y="30"/>
                    </a:cubicBezTo>
                    <a:cubicBezTo>
                      <a:pt x="22" y="32"/>
                      <a:pt x="21" y="33"/>
                      <a:pt x="21" y="34"/>
                    </a:cubicBezTo>
                    <a:cubicBezTo>
                      <a:pt x="20" y="34"/>
                      <a:pt x="19" y="35"/>
                      <a:pt x="18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5"/>
                      <a:pt x="7" y="33"/>
                      <a:pt x="6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808"/>
              <p:cNvSpPr>
                <a:spLocks/>
              </p:cNvSpPr>
              <p:nvPr/>
            </p:nvSpPr>
            <p:spPr bwMode="auto">
              <a:xfrm>
                <a:off x="2689225" y="2935288"/>
                <a:ext cx="79375" cy="130175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19" y="13"/>
                  </a:cxn>
                  <a:cxn ang="0">
                    <a:pos x="19" y="14"/>
                  </a:cxn>
                  <a:cxn ang="0">
                    <a:pos x="19" y="16"/>
                  </a:cxn>
                  <a:cxn ang="0">
                    <a:pos x="18" y="17"/>
                  </a:cxn>
                  <a:cxn ang="0">
                    <a:pos x="18" y="19"/>
                  </a:cxn>
                  <a:cxn ang="0">
                    <a:pos x="17" y="20"/>
                  </a:cxn>
                  <a:cxn ang="0">
                    <a:pos x="17" y="22"/>
                  </a:cxn>
                  <a:cxn ang="0">
                    <a:pos x="17" y="24"/>
                  </a:cxn>
                  <a:cxn ang="0">
                    <a:pos x="17" y="25"/>
                  </a:cxn>
                  <a:cxn ang="0">
                    <a:pos x="16" y="27"/>
                  </a:cxn>
                  <a:cxn ang="0">
                    <a:pos x="16" y="28"/>
                  </a:cxn>
                  <a:cxn ang="0">
                    <a:pos x="16" y="30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2"/>
                  </a:cxn>
                  <a:cxn ang="0">
                    <a:pos x="12" y="36"/>
                  </a:cxn>
                  <a:cxn ang="0">
                    <a:pos x="5" y="36"/>
                  </a:cxn>
                  <a:cxn ang="0">
                    <a:pos x="2" y="35"/>
                  </a:cxn>
                  <a:cxn ang="0">
                    <a:pos x="1" y="31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0" y="2"/>
                  </a:cxn>
                  <a:cxn ang="0">
                    <a:pos x="22" y="7"/>
                  </a:cxn>
                  <a:cxn ang="0">
                    <a:pos x="21" y="8"/>
                  </a:cxn>
                  <a:cxn ang="0">
                    <a:pos x="20" y="10"/>
                  </a:cxn>
                  <a:cxn ang="0">
                    <a:pos x="20" y="11"/>
                  </a:cxn>
                </a:cxnLst>
                <a:rect l="0" t="0" r="r" b="b"/>
                <a:pathLst>
                  <a:path w="22" h="36">
                    <a:moveTo>
                      <a:pt x="20" y="11"/>
                    </a:moveTo>
                    <a:cubicBezTo>
                      <a:pt x="20" y="11"/>
                      <a:pt x="20" y="12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19" y="14"/>
                      <a:pt x="19" y="15"/>
                      <a:pt x="19" y="16"/>
                    </a:cubicBezTo>
                    <a:cubicBezTo>
                      <a:pt x="18" y="16"/>
                      <a:pt x="18" y="17"/>
                      <a:pt x="18" y="17"/>
                    </a:cubicBezTo>
                    <a:cubicBezTo>
                      <a:pt x="18" y="18"/>
                      <a:pt x="18" y="18"/>
                      <a:pt x="18" y="19"/>
                    </a:cubicBezTo>
                    <a:cubicBezTo>
                      <a:pt x="18" y="19"/>
                      <a:pt x="18" y="20"/>
                      <a:pt x="17" y="20"/>
                    </a:cubicBezTo>
                    <a:cubicBezTo>
                      <a:pt x="17" y="21"/>
                      <a:pt x="17" y="21"/>
                      <a:pt x="17" y="22"/>
                    </a:cubicBezTo>
                    <a:cubicBezTo>
                      <a:pt x="17" y="22"/>
                      <a:pt x="17" y="23"/>
                      <a:pt x="17" y="24"/>
                    </a:cubicBezTo>
                    <a:cubicBezTo>
                      <a:pt x="17" y="24"/>
                      <a:pt x="17" y="25"/>
                      <a:pt x="17" y="25"/>
                    </a:cubicBezTo>
                    <a:cubicBezTo>
                      <a:pt x="17" y="26"/>
                      <a:pt x="16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9"/>
                      <a:pt x="16" y="29"/>
                      <a:pt x="16" y="30"/>
                    </a:cubicBezTo>
                    <a:cubicBezTo>
                      <a:pt x="16" y="30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4"/>
                      <a:pt x="14" y="36"/>
                      <a:pt x="12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3" y="36"/>
                      <a:pt x="2" y="35"/>
                      <a:pt x="2" y="35"/>
                    </a:cubicBezTo>
                    <a:cubicBezTo>
                      <a:pt x="1" y="34"/>
                      <a:pt x="0" y="33"/>
                      <a:pt x="1" y="31"/>
                    </a:cubicBezTo>
                    <a:cubicBezTo>
                      <a:pt x="2" y="21"/>
                      <a:pt x="7" y="10"/>
                      <a:pt x="14" y="2"/>
                    </a:cubicBezTo>
                    <a:cubicBezTo>
                      <a:pt x="15" y="1"/>
                      <a:pt x="17" y="0"/>
                      <a:pt x="19" y="1"/>
                    </a:cubicBezTo>
                    <a:cubicBezTo>
                      <a:pt x="19" y="1"/>
                      <a:pt x="19" y="2"/>
                      <a:pt x="20" y="2"/>
                    </a:cubicBezTo>
                    <a:cubicBezTo>
                      <a:pt x="21" y="3"/>
                      <a:pt x="22" y="5"/>
                      <a:pt x="22" y="7"/>
                    </a:cubicBezTo>
                    <a:cubicBezTo>
                      <a:pt x="21" y="7"/>
                      <a:pt x="21" y="7"/>
                      <a:pt x="21" y="8"/>
                    </a:cubicBezTo>
                    <a:cubicBezTo>
                      <a:pt x="21" y="8"/>
                      <a:pt x="21" y="9"/>
                      <a:pt x="20" y="10"/>
                    </a:cubicBezTo>
                    <a:cubicBezTo>
                      <a:pt x="20" y="10"/>
                      <a:pt x="20" y="10"/>
                      <a:pt x="20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Freeform 809"/>
              <p:cNvSpPr>
                <a:spLocks/>
              </p:cNvSpPr>
              <p:nvPr/>
            </p:nvSpPr>
            <p:spPr bwMode="auto">
              <a:xfrm>
                <a:off x="2897188" y="2957513"/>
                <a:ext cx="114300" cy="107950"/>
              </a:xfrm>
              <a:custGeom>
                <a:avLst/>
                <a:gdLst/>
                <a:ahLst/>
                <a:cxnLst>
                  <a:cxn ang="0">
                    <a:pos x="28" y="30"/>
                  </a:cxn>
                  <a:cxn ang="0">
                    <a:pos x="3" y="30"/>
                  </a:cxn>
                  <a:cxn ang="0">
                    <a:pos x="0" y="26"/>
                  </a:cxn>
                  <a:cxn ang="0">
                    <a:pos x="0" y="7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12" y="2"/>
                  </a:cxn>
                  <a:cxn ang="0">
                    <a:pos x="13" y="2"/>
                  </a:cxn>
                  <a:cxn ang="0">
                    <a:pos x="16" y="2"/>
                  </a:cxn>
                  <a:cxn ang="0">
                    <a:pos x="17" y="1"/>
                  </a:cxn>
                  <a:cxn ang="0">
                    <a:pos x="18" y="1"/>
                  </a:cxn>
                  <a:cxn ang="0">
                    <a:pos x="19" y="1"/>
                  </a:cxn>
                  <a:cxn ang="0">
                    <a:pos x="21" y="0"/>
                  </a:cxn>
                  <a:cxn ang="0">
                    <a:pos x="23" y="0"/>
                  </a:cxn>
                  <a:cxn ang="0">
                    <a:pos x="26" y="2"/>
                  </a:cxn>
                  <a:cxn ang="0">
                    <a:pos x="26" y="3"/>
                  </a:cxn>
                  <a:cxn ang="0">
                    <a:pos x="27" y="5"/>
                  </a:cxn>
                  <a:cxn ang="0">
                    <a:pos x="27" y="6"/>
                  </a:cxn>
                  <a:cxn ang="0">
                    <a:pos x="31" y="20"/>
                  </a:cxn>
                  <a:cxn ang="0">
                    <a:pos x="31" y="21"/>
                  </a:cxn>
                  <a:cxn ang="0">
                    <a:pos x="31" y="23"/>
                  </a:cxn>
                  <a:cxn ang="0">
                    <a:pos x="31" y="24"/>
                  </a:cxn>
                  <a:cxn ang="0">
                    <a:pos x="32" y="26"/>
                  </a:cxn>
                  <a:cxn ang="0">
                    <a:pos x="30" y="29"/>
                  </a:cxn>
                  <a:cxn ang="0">
                    <a:pos x="28" y="30"/>
                  </a:cxn>
                </a:cxnLst>
                <a:rect l="0" t="0" r="r" b="b"/>
                <a:pathLst>
                  <a:path w="32" h="30">
                    <a:moveTo>
                      <a:pt x="28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1" y="30"/>
                      <a:pt x="0" y="28"/>
                      <a:pt x="0" y="2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1" y="4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11" y="3"/>
                      <a:pt x="12" y="2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4" y="2"/>
                      <a:pt x="15" y="2"/>
                      <a:pt x="16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9" y="1"/>
                      <a:pt x="19" y="1"/>
                    </a:cubicBezTo>
                    <a:cubicBezTo>
                      <a:pt x="20" y="1"/>
                      <a:pt x="21" y="0"/>
                      <a:pt x="21" y="0"/>
                    </a:cubicBezTo>
                    <a:cubicBezTo>
                      <a:pt x="22" y="0"/>
                      <a:pt x="22" y="0"/>
                      <a:pt x="23" y="0"/>
                    </a:cubicBezTo>
                    <a:cubicBezTo>
                      <a:pt x="24" y="0"/>
                      <a:pt x="26" y="1"/>
                      <a:pt x="26" y="2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4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6"/>
                    </a:cubicBezTo>
                    <a:cubicBezTo>
                      <a:pt x="29" y="10"/>
                      <a:pt x="30" y="15"/>
                      <a:pt x="31" y="20"/>
                    </a:cubicBezTo>
                    <a:cubicBezTo>
                      <a:pt x="31" y="20"/>
                      <a:pt x="31" y="20"/>
                      <a:pt x="31" y="21"/>
                    </a:cubicBezTo>
                    <a:cubicBezTo>
                      <a:pt x="31" y="21"/>
                      <a:pt x="31" y="22"/>
                      <a:pt x="31" y="23"/>
                    </a:cubicBezTo>
                    <a:cubicBezTo>
                      <a:pt x="31" y="23"/>
                      <a:pt x="31" y="24"/>
                      <a:pt x="31" y="24"/>
                    </a:cubicBezTo>
                    <a:cubicBezTo>
                      <a:pt x="31" y="25"/>
                      <a:pt x="31" y="25"/>
                      <a:pt x="32" y="26"/>
                    </a:cubicBezTo>
                    <a:cubicBezTo>
                      <a:pt x="32" y="27"/>
                      <a:pt x="31" y="28"/>
                      <a:pt x="30" y="29"/>
                    </a:cubicBezTo>
                    <a:cubicBezTo>
                      <a:pt x="30" y="29"/>
                      <a:pt x="29" y="30"/>
                      <a:pt x="28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810"/>
              <p:cNvSpPr>
                <a:spLocks/>
              </p:cNvSpPr>
              <p:nvPr/>
            </p:nvSpPr>
            <p:spPr bwMode="auto">
              <a:xfrm>
                <a:off x="2765425" y="2957513"/>
                <a:ext cx="114300" cy="107950"/>
              </a:xfrm>
              <a:custGeom>
                <a:avLst/>
                <a:gdLst/>
                <a:ahLst/>
                <a:cxnLst>
                  <a:cxn ang="0">
                    <a:pos x="32" y="7"/>
                  </a:cxn>
                  <a:cxn ang="0">
                    <a:pos x="32" y="26"/>
                  </a:cxn>
                  <a:cxn ang="0">
                    <a:pos x="28" y="30"/>
                  </a:cxn>
                  <a:cxn ang="0">
                    <a:pos x="4" y="30"/>
                  </a:cxn>
                  <a:cxn ang="0">
                    <a:pos x="1" y="29"/>
                  </a:cxn>
                  <a:cxn ang="0">
                    <a:pos x="0" y="26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0" y="21"/>
                  </a:cxn>
                  <a:cxn ang="0">
                    <a:pos x="0" y="20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12" y="1"/>
                  </a:cxn>
                  <a:cxn ang="0">
                    <a:pos x="13" y="1"/>
                  </a:cxn>
                  <a:cxn ang="0">
                    <a:pos x="14" y="1"/>
                  </a:cxn>
                  <a:cxn ang="0">
                    <a:pos x="15" y="2"/>
                  </a:cxn>
                  <a:cxn ang="0">
                    <a:pos x="18" y="2"/>
                  </a:cxn>
                  <a:cxn ang="0">
                    <a:pos x="19" y="2"/>
                  </a:cxn>
                  <a:cxn ang="0">
                    <a:pos x="23" y="3"/>
                  </a:cxn>
                  <a:cxn ang="0">
                    <a:pos x="23" y="3"/>
                  </a:cxn>
                  <a:cxn ang="0">
                    <a:pos x="27" y="3"/>
                  </a:cxn>
                  <a:cxn ang="0">
                    <a:pos x="27" y="3"/>
                  </a:cxn>
                  <a:cxn ang="0">
                    <a:pos x="28" y="3"/>
                  </a:cxn>
                  <a:cxn ang="0">
                    <a:pos x="32" y="7"/>
                  </a:cxn>
                </a:cxnLst>
                <a:rect l="0" t="0" r="r" b="b"/>
                <a:pathLst>
                  <a:path w="32" h="30">
                    <a:moveTo>
                      <a:pt x="32" y="7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8"/>
                      <a:pt x="30" y="30"/>
                      <a:pt x="28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0"/>
                      <a:pt x="1" y="29"/>
                      <a:pt x="1" y="29"/>
                    </a:cubicBezTo>
                    <a:cubicBezTo>
                      <a:pt x="0" y="28"/>
                      <a:pt x="0" y="27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0" y="22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5"/>
                      <a:pt x="2" y="10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6" y="1"/>
                      <a:pt x="7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7" y="2"/>
                      <a:pt x="18" y="2"/>
                    </a:cubicBezTo>
                    <a:cubicBezTo>
                      <a:pt x="18" y="2"/>
                      <a:pt x="19" y="2"/>
                      <a:pt x="19" y="2"/>
                    </a:cubicBezTo>
                    <a:cubicBezTo>
                      <a:pt x="21" y="3"/>
                      <a:pt x="22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5" y="3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0" y="4"/>
                      <a:pt x="32" y="5"/>
                      <a:pt x="3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811"/>
              <p:cNvSpPr>
                <a:spLocks/>
              </p:cNvSpPr>
              <p:nvPr/>
            </p:nvSpPr>
            <p:spPr bwMode="auto">
              <a:xfrm>
                <a:off x="2803525" y="2878138"/>
                <a:ext cx="76200" cy="76200"/>
              </a:xfrm>
              <a:custGeom>
                <a:avLst/>
                <a:gdLst/>
                <a:ahLst/>
                <a:cxnLst>
                  <a:cxn ang="0">
                    <a:pos x="19" y="1"/>
                  </a:cxn>
                  <a:cxn ang="0">
                    <a:pos x="21" y="4"/>
                  </a:cxn>
                  <a:cxn ang="0">
                    <a:pos x="21" y="17"/>
                  </a:cxn>
                  <a:cxn ang="0">
                    <a:pos x="19" y="20"/>
                  </a:cxn>
                  <a:cxn ang="0">
                    <a:pos x="17" y="21"/>
                  </a:cxn>
                  <a:cxn ang="0">
                    <a:pos x="13" y="20"/>
                  </a:cxn>
                  <a:cxn ang="0">
                    <a:pos x="13" y="20"/>
                  </a:cxn>
                  <a:cxn ang="0">
                    <a:pos x="9" y="20"/>
                  </a:cxn>
                  <a:cxn ang="0">
                    <a:pos x="8" y="19"/>
                  </a:cxn>
                  <a:cxn ang="0">
                    <a:pos x="5" y="19"/>
                  </a:cxn>
                  <a:cxn ang="0">
                    <a:pos x="4" y="19"/>
                  </a:cxn>
                  <a:cxn ang="0">
                    <a:pos x="3" y="18"/>
                  </a:cxn>
                  <a:cxn ang="0">
                    <a:pos x="0" y="16"/>
                  </a:cxn>
                  <a:cxn ang="0">
                    <a:pos x="1" y="12"/>
                  </a:cxn>
                  <a:cxn ang="0">
                    <a:pos x="1" y="12"/>
                  </a:cxn>
                  <a:cxn ang="0">
                    <a:pos x="2" y="11"/>
                  </a:cxn>
                  <a:cxn ang="0">
                    <a:pos x="3" y="10"/>
                  </a:cxn>
                  <a:cxn ang="0">
                    <a:pos x="4" y="8"/>
                  </a:cxn>
                  <a:cxn ang="0">
                    <a:pos x="5" y="8"/>
                  </a:cxn>
                  <a:cxn ang="0">
                    <a:pos x="6" y="7"/>
                  </a:cxn>
                  <a:cxn ang="0">
                    <a:pos x="7" y="6"/>
                  </a:cxn>
                  <a:cxn ang="0">
                    <a:pos x="7" y="5"/>
                  </a:cxn>
                  <a:cxn ang="0">
                    <a:pos x="9" y="5"/>
                  </a:cxn>
                  <a:cxn ang="0">
                    <a:pos x="9" y="4"/>
                  </a:cxn>
                  <a:cxn ang="0">
                    <a:pos x="10" y="3"/>
                  </a:cxn>
                  <a:cxn ang="0">
                    <a:pos x="11" y="3"/>
                  </a:cxn>
                  <a:cxn ang="0">
                    <a:pos x="12" y="2"/>
                  </a:cxn>
                  <a:cxn ang="0">
                    <a:pos x="13" y="2"/>
                  </a:cxn>
                  <a:cxn ang="0">
                    <a:pos x="14" y="1"/>
                  </a:cxn>
                  <a:cxn ang="0">
                    <a:pos x="14" y="1"/>
                  </a:cxn>
                  <a:cxn ang="0">
                    <a:pos x="16" y="1"/>
                  </a:cxn>
                  <a:cxn ang="0">
                    <a:pos x="19" y="1"/>
                  </a:cxn>
                </a:cxnLst>
                <a:rect l="0" t="0" r="r" b="b"/>
                <a:pathLst>
                  <a:path w="21" h="21">
                    <a:moveTo>
                      <a:pt x="19" y="1"/>
                    </a:moveTo>
                    <a:cubicBezTo>
                      <a:pt x="20" y="2"/>
                      <a:pt x="21" y="3"/>
                      <a:pt x="21" y="4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0" y="19"/>
                      <a:pt x="19" y="20"/>
                    </a:cubicBezTo>
                    <a:cubicBezTo>
                      <a:pt x="19" y="20"/>
                      <a:pt x="18" y="21"/>
                      <a:pt x="17" y="21"/>
                    </a:cubicBezTo>
                    <a:cubicBezTo>
                      <a:pt x="15" y="21"/>
                      <a:pt x="14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0" y="20"/>
                      <a:pt x="9" y="20"/>
                    </a:cubicBezTo>
                    <a:cubicBezTo>
                      <a:pt x="9" y="20"/>
                      <a:pt x="8" y="20"/>
                      <a:pt x="8" y="19"/>
                    </a:cubicBezTo>
                    <a:cubicBezTo>
                      <a:pt x="7" y="19"/>
                      <a:pt x="6" y="19"/>
                      <a:pt x="5" y="19"/>
                    </a:cubicBezTo>
                    <a:cubicBezTo>
                      <a:pt x="5" y="19"/>
                      <a:pt x="4" y="19"/>
                      <a:pt x="4" y="19"/>
                    </a:cubicBezTo>
                    <a:cubicBezTo>
                      <a:pt x="4" y="18"/>
                      <a:pt x="3" y="18"/>
                      <a:pt x="3" y="18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0" y="15"/>
                      <a:pt x="0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9"/>
                      <a:pt x="4" y="9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3" y="2"/>
                    </a:cubicBezTo>
                    <a:cubicBezTo>
                      <a:pt x="13" y="2"/>
                      <a:pt x="14" y="2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7" y="0"/>
                      <a:pt x="18" y="1"/>
                      <a:pt x="19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Freeform 812"/>
              <p:cNvSpPr>
                <a:spLocks/>
              </p:cNvSpPr>
              <p:nvPr/>
            </p:nvSpPr>
            <p:spPr bwMode="auto">
              <a:xfrm>
                <a:off x="2897188" y="2878138"/>
                <a:ext cx="71438" cy="76200"/>
              </a:xfrm>
              <a:custGeom>
                <a:avLst/>
                <a:gdLst/>
                <a:ahLst/>
                <a:cxnLst>
                  <a:cxn ang="0">
                    <a:pos x="20" y="16"/>
                  </a:cxn>
                  <a:cxn ang="0">
                    <a:pos x="17" y="18"/>
                  </a:cxn>
                  <a:cxn ang="0">
                    <a:pos x="16" y="19"/>
                  </a:cxn>
                  <a:cxn ang="0">
                    <a:pos x="15" y="19"/>
                  </a:cxn>
                  <a:cxn ang="0">
                    <a:pos x="12" y="19"/>
                  </a:cxn>
                  <a:cxn ang="0">
                    <a:pos x="11" y="20"/>
                  </a:cxn>
                  <a:cxn ang="0">
                    <a:pos x="8" y="20"/>
                  </a:cxn>
                  <a:cxn ang="0">
                    <a:pos x="7" y="20"/>
                  </a:cxn>
                  <a:cxn ang="0">
                    <a:pos x="3" y="21"/>
                  </a:cxn>
                  <a:cxn ang="0">
                    <a:pos x="1" y="20"/>
                  </a:cxn>
                  <a:cxn ang="0">
                    <a:pos x="0" y="17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11" y="4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4" y="6"/>
                  </a:cxn>
                  <a:cxn ang="0">
                    <a:pos x="14" y="7"/>
                  </a:cxn>
                  <a:cxn ang="0">
                    <a:pos x="15" y="8"/>
                  </a:cxn>
                  <a:cxn ang="0">
                    <a:pos x="16" y="8"/>
                  </a:cxn>
                  <a:cxn ang="0">
                    <a:pos x="18" y="10"/>
                  </a:cxn>
                  <a:cxn ang="0">
                    <a:pos x="18" y="11"/>
                  </a:cxn>
                  <a:cxn ang="0">
                    <a:pos x="19" y="12"/>
                  </a:cxn>
                  <a:cxn ang="0">
                    <a:pos x="19" y="12"/>
                  </a:cxn>
                  <a:cxn ang="0">
                    <a:pos x="20" y="16"/>
                  </a:cxn>
                </a:cxnLst>
                <a:rect l="0" t="0" r="r" b="b"/>
                <a:pathLst>
                  <a:path w="20" h="21">
                    <a:moveTo>
                      <a:pt x="20" y="16"/>
                    </a:moveTo>
                    <a:cubicBezTo>
                      <a:pt x="19" y="17"/>
                      <a:pt x="18" y="18"/>
                      <a:pt x="17" y="18"/>
                    </a:cubicBezTo>
                    <a:cubicBezTo>
                      <a:pt x="17" y="18"/>
                      <a:pt x="17" y="18"/>
                      <a:pt x="16" y="19"/>
                    </a:cubicBezTo>
                    <a:cubicBezTo>
                      <a:pt x="16" y="19"/>
                      <a:pt x="16" y="19"/>
                      <a:pt x="15" y="19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2" y="20"/>
                      <a:pt x="12" y="20"/>
                      <a:pt x="11" y="20"/>
                    </a:cubicBezTo>
                    <a:cubicBezTo>
                      <a:pt x="10" y="20"/>
                      <a:pt x="9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6" y="20"/>
                      <a:pt x="5" y="21"/>
                      <a:pt x="3" y="21"/>
                    </a:cubicBezTo>
                    <a:cubicBezTo>
                      <a:pt x="2" y="21"/>
                      <a:pt x="2" y="20"/>
                      <a:pt x="1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1"/>
                      <a:pt x="3" y="0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3" y="6"/>
                      <a:pt x="13" y="6"/>
                      <a:pt x="14" y="6"/>
                    </a:cubicBezTo>
                    <a:cubicBezTo>
                      <a:pt x="14" y="6"/>
                      <a:pt x="14" y="6"/>
                      <a:pt x="14" y="7"/>
                    </a:cubicBezTo>
                    <a:cubicBezTo>
                      <a:pt x="15" y="7"/>
                      <a:pt x="15" y="7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9"/>
                      <a:pt x="17" y="9"/>
                      <a:pt x="18" y="10"/>
                    </a:cubicBez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13"/>
                      <a:pt x="20" y="15"/>
                      <a:pt x="20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Freeform 813"/>
              <p:cNvSpPr>
                <a:spLocks/>
              </p:cNvSpPr>
              <p:nvPr/>
            </p:nvSpPr>
            <p:spPr bwMode="auto">
              <a:xfrm>
                <a:off x="2760663" y="2892425"/>
                <a:ext cx="47625" cy="4286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8" y="6"/>
                  </a:cxn>
                  <a:cxn ang="0">
                    <a:pos x="10" y="4"/>
                  </a:cxn>
                  <a:cxn ang="0">
                    <a:pos x="13" y="1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" y="7"/>
                  </a:cxn>
                  <a:cxn ang="0">
                    <a:pos x="0" y="9"/>
                  </a:cxn>
                  <a:cxn ang="0">
                    <a:pos x="1" y="11"/>
                  </a:cxn>
                  <a:cxn ang="0">
                    <a:pos x="6" y="9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8" y="6"/>
                  </a:cxn>
                </a:cxnLst>
                <a:rect l="0" t="0" r="r" b="b"/>
                <a:pathLst>
                  <a:path w="13" h="12">
                    <a:moveTo>
                      <a:pt x="8" y="6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9" y="5"/>
                      <a:pt x="9" y="5"/>
                      <a:pt x="10" y="4"/>
                    </a:cubicBezTo>
                    <a:cubicBezTo>
                      <a:pt x="10" y="4"/>
                      <a:pt x="11" y="3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8" y="2"/>
                      <a:pt x="4" y="4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3" y="12"/>
                      <a:pt x="5" y="11"/>
                      <a:pt x="6" y="9"/>
                    </a:cubicBezTo>
                    <a:cubicBezTo>
                      <a:pt x="7" y="8"/>
                      <a:pt x="7" y="8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Freeform 814"/>
              <p:cNvSpPr>
                <a:spLocks/>
              </p:cNvSpPr>
              <p:nvPr/>
            </p:nvSpPr>
            <p:spPr bwMode="auto">
              <a:xfrm>
                <a:off x="2963863" y="2892425"/>
                <a:ext cx="47625" cy="42863"/>
              </a:xfrm>
              <a:custGeom>
                <a:avLst/>
                <a:gdLst/>
                <a:ahLst/>
                <a:cxnLst>
                  <a:cxn ang="0">
                    <a:pos x="5" y="6"/>
                  </a:cxn>
                  <a:cxn ang="0">
                    <a:pos x="5" y="6"/>
                  </a:cxn>
                  <a:cxn ang="0">
                    <a:pos x="3" y="4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2" y="7"/>
                  </a:cxn>
                  <a:cxn ang="0">
                    <a:pos x="13" y="9"/>
                  </a:cxn>
                  <a:cxn ang="0">
                    <a:pos x="12" y="11"/>
                  </a:cxn>
                  <a:cxn ang="0">
                    <a:pos x="7" y="9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5" y="6"/>
                  </a:cxn>
                </a:cxnLst>
                <a:rect l="0" t="0" r="r" b="b"/>
                <a:pathLst>
                  <a:path w="13" h="12"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2" y="3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5" y="2"/>
                      <a:pt x="9" y="4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0"/>
                      <a:pt x="13" y="10"/>
                      <a:pt x="12" y="11"/>
                    </a:cubicBezTo>
                    <a:cubicBezTo>
                      <a:pt x="10" y="12"/>
                      <a:pt x="8" y="11"/>
                      <a:pt x="7" y="9"/>
                    </a:cubicBezTo>
                    <a:cubicBezTo>
                      <a:pt x="6" y="8"/>
                      <a:pt x="6" y="8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Freeform 815"/>
              <p:cNvSpPr>
                <a:spLocks/>
              </p:cNvSpPr>
              <p:nvPr/>
            </p:nvSpPr>
            <p:spPr bwMode="auto">
              <a:xfrm>
                <a:off x="2760663" y="3213100"/>
                <a:ext cx="47625" cy="381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8" y="6"/>
                  </a:cxn>
                  <a:cxn ang="0">
                    <a:pos x="10" y="7"/>
                  </a:cxn>
                  <a:cxn ang="0">
                    <a:pos x="13" y="10"/>
                  </a:cxn>
                  <a:cxn ang="0">
                    <a:pos x="13" y="11"/>
                  </a:cxn>
                  <a:cxn ang="0">
                    <a:pos x="12" y="11"/>
                  </a:cxn>
                  <a:cxn ang="0">
                    <a:pos x="1" y="4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6" y="2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8" y="5"/>
                  </a:cxn>
                </a:cxnLst>
                <a:rect l="0" t="0" r="r" b="b"/>
                <a:pathLst>
                  <a:path w="13" h="11">
                    <a:moveTo>
                      <a:pt x="8" y="5"/>
                    </a:moveTo>
                    <a:cubicBezTo>
                      <a:pt x="8" y="5"/>
                      <a:pt x="8" y="5"/>
                      <a:pt x="8" y="6"/>
                    </a:cubicBezTo>
                    <a:cubicBezTo>
                      <a:pt x="9" y="6"/>
                      <a:pt x="9" y="7"/>
                      <a:pt x="10" y="7"/>
                    </a:cubicBezTo>
                    <a:cubicBezTo>
                      <a:pt x="10" y="7"/>
                      <a:pt x="11" y="9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2" y="11"/>
                      <a:pt x="12" y="11"/>
                    </a:cubicBezTo>
                    <a:cubicBezTo>
                      <a:pt x="8" y="9"/>
                      <a:pt x="4" y="7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3" y="0"/>
                      <a:pt x="5" y="1"/>
                      <a:pt x="6" y="2"/>
                    </a:cubicBezTo>
                    <a:cubicBezTo>
                      <a:pt x="7" y="3"/>
                      <a:pt x="7" y="4"/>
                      <a:pt x="8" y="4"/>
                    </a:cubicBezTo>
                    <a:cubicBezTo>
                      <a:pt x="8" y="4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1" name="Freeform 816"/>
              <p:cNvSpPr>
                <a:spLocks/>
              </p:cNvSpPr>
              <p:nvPr/>
            </p:nvSpPr>
            <p:spPr bwMode="auto">
              <a:xfrm>
                <a:off x="2963863" y="3213100"/>
                <a:ext cx="47625" cy="38100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6"/>
                  </a:cxn>
                  <a:cxn ang="0">
                    <a:pos x="3" y="7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1" y="11"/>
                  </a:cxn>
                  <a:cxn ang="0">
                    <a:pos x="12" y="4"/>
                  </a:cxn>
                  <a:cxn ang="0">
                    <a:pos x="13" y="2"/>
                  </a:cxn>
                  <a:cxn ang="0">
                    <a:pos x="12" y="1"/>
                  </a:cxn>
                  <a:cxn ang="0">
                    <a:pos x="7" y="2"/>
                  </a:cxn>
                  <a:cxn ang="0">
                    <a:pos x="5" y="4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3" h="11">
                    <a:moveTo>
                      <a:pt x="5" y="5"/>
                    </a:moveTo>
                    <a:cubicBezTo>
                      <a:pt x="5" y="5"/>
                      <a:pt x="5" y="5"/>
                      <a:pt x="5" y="6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7"/>
                      <a:pt x="2" y="9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5" y="9"/>
                      <a:pt x="9" y="7"/>
                      <a:pt x="12" y="4"/>
                    </a:cubicBezTo>
                    <a:cubicBezTo>
                      <a:pt x="13" y="4"/>
                      <a:pt x="13" y="3"/>
                      <a:pt x="13" y="2"/>
                    </a:cubicBezTo>
                    <a:cubicBezTo>
                      <a:pt x="13" y="2"/>
                      <a:pt x="13" y="1"/>
                      <a:pt x="12" y="1"/>
                    </a:cubicBezTo>
                    <a:cubicBezTo>
                      <a:pt x="10" y="0"/>
                      <a:pt x="8" y="1"/>
                      <a:pt x="7" y="2"/>
                    </a:cubicBezTo>
                    <a:cubicBezTo>
                      <a:pt x="6" y="3"/>
                      <a:pt x="6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4867275" y="2788455"/>
              <a:ext cx="373673" cy="421470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73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4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5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5848350" y="2771775"/>
              <a:ext cx="428440" cy="428440"/>
              <a:chOff x="5391768" y="1610089"/>
              <a:chExt cx="428440" cy="428440"/>
            </a:xfrm>
          </p:grpSpPr>
          <p:sp>
            <p:nvSpPr>
              <p:cNvPr id="76" name="Freeform 39"/>
              <p:cNvSpPr>
                <a:spLocks noEditPoints="1"/>
              </p:cNvSpPr>
              <p:nvPr/>
            </p:nvSpPr>
            <p:spPr bwMode="auto">
              <a:xfrm>
                <a:off x="5391768" y="1610089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" name="Freeform 40"/>
              <p:cNvSpPr>
                <a:spLocks noEditPoints="1"/>
              </p:cNvSpPr>
              <p:nvPr/>
            </p:nvSpPr>
            <p:spPr bwMode="auto">
              <a:xfrm>
                <a:off x="5554733" y="1715228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87" name="Group 86"/>
          <p:cNvGrpSpPr/>
          <p:nvPr/>
        </p:nvGrpSpPr>
        <p:grpSpPr>
          <a:xfrm>
            <a:off x="2411497" y="5184303"/>
            <a:ext cx="7309980" cy="804203"/>
            <a:chOff x="1997963" y="1085850"/>
            <a:chExt cx="4155187" cy="457200"/>
          </a:xfrm>
        </p:grpSpPr>
        <p:sp>
          <p:nvSpPr>
            <p:cNvPr id="79" name="Content Placeholder 2"/>
            <p:cNvSpPr txBox="1">
              <a:spLocks/>
            </p:cNvSpPr>
            <p:nvPr/>
          </p:nvSpPr>
          <p:spPr>
            <a:xfrm>
              <a:off x="199796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300761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403631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2" name="Content Placeholder 2"/>
            <p:cNvSpPr txBox="1">
              <a:spLocks/>
            </p:cNvSpPr>
            <p:nvPr/>
          </p:nvSpPr>
          <p:spPr>
            <a:xfrm>
              <a:off x="508406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</p:grpSp>
      <p:sp>
        <p:nvSpPr>
          <p:cNvPr id="83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84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46533"/>
      </p:ext>
    </p:extLst>
  </p:cSld>
  <p:clrMapOvr>
    <a:masterClrMapping/>
  </p:clrMapOvr>
  <p:transition spd="slow" advTm="113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6" name="Group 95"/>
          <p:cNvGrpSpPr/>
          <p:nvPr/>
        </p:nvGrpSpPr>
        <p:grpSpPr>
          <a:xfrm>
            <a:off x="3456622" y="1222967"/>
            <a:ext cx="4512813" cy="5041540"/>
            <a:chOff x="2743200" y="950912"/>
            <a:chExt cx="3581400" cy="3754438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743200" y="950912"/>
              <a:ext cx="3581400" cy="3754438"/>
            </a:xfrm>
            <a:custGeom>
              <a:avLst/>
              <a:gdLst/>
              <a:ahLst/>
              <a:cxnLst>
                <a:cxn ang="0">
                  <a:pos x="534" y="1813"/>
                </a:cxn>
                <a:cxn ang="0">
                  <a:pos x="439" y="1553"/>
                </a:cxn>
                <a:cxn ang="0">
                  <a:pos x="148" y="1532"/>
                </a:cxn>
                <a:cxn ang="0">
                  <a:pos x="135" y="1370"/>
                </a:cxn>
                <a:cxn ang="0">
                  <a:pos x="109" y="1290"/>
                </a:cxn>
                <a:cxn ang="0">
                  <a:pos x="109" y="1154"/>
                </a:cxn>
                <a:cxn ang="0">
                  <a:pos x="5" y="1059"/>
                </a:cxn>
                <a:cxn ang="0">
                  <a:pos x="136" y="870"/>
                </a:cxn>
                <a:cxn ang="0">
                  <a:pos x="343" y="190"/>
                </a:cxn>
                <a:cxn ang="0">
                  <a:pos x="1150" y="116"/>
                </a:cxn>
                <a:cxn ang="0">
                  <a:pos x="1461" y="453"/>
                </a:cxn>
                <a:cxn ang="0">
                  <a:pos x="1451" y="937"/>
                </a:cxn>
                <a:cxn ang="0">
                  <a:pos x="1173" y="1321"/>
                </a:cxn>
                <a:cxn ang="0">
                  <a:pos x="1301" y="1807"/>
                </a:cxn>
                <a:cxn ang="0">
                  <a:pos x="534" y="1813"/>
                </a:cxn>
              </a:cxnLst>
              <a:rect l="0" t="0" r="r" b="b"/>
              <a:pathLst>
                <a:path w="1522" h="1813">
                  <a:moveTo>
                    <a:pt x="534" y="1813"/>
                  </a:moveTo>
                  <a:cubicBezTo>
                    <a:pt x="534" y="1813"/>
                    <a:pt x="464" y="1592"/>
                    <a:pt x="439" y="1553"/>
                  </a:cubicBezTo>
                  <a:cubicBezTo>
                    <a:pt x="413" y="1514"/>
                    <a:pt x="212" y="1576"/>
                    <a:pt x="148" y="1532"/>
                  </a:cubicBezTo>
                  <a:cubicBezTo>
                    <a:pt x="83" y="1489"/>
                    <a:pt x="135" y="1370"/>
                    <a:pt x="135" y="1370"/>
                  </a:cubicBezTo>
                  <a:cubicBezTo>
                    <a:pt x="135" y="1370"/>
                    <a:pt x="32" y="1362"/>
                    <a:pt x="109" y="1290"/>
                  </a:cubicBezTo>
                  <a:cubicBezTo>
                    <a:pt x="32" y="1272"/>
                    <a:pt x="117" y="1182"/>
                    <a:pt x="109" y="1154"/>
                  </a:cubicBezTo>
                  <a:cubicBezTo>
                    <a:pt x="47" y="1144"/>
                    <a:pt x="0" y="1100"/>
                    <a:pt x="5" y="1059"/>
                  </a:cubicBezTo>
                  <a:cubicBezTo>
                    <a:pt x="11" y="1018"/>
                    <a:pt x="154" y="906"/>
                    <a:pt x="136" y="870"/>
                  </a:cubicBezTo>
                  <a:cubicBezTo>
                    <a:pt x="118" y="834"/>
                    <a:pt x="8" y="466"/>
                    <a:pt x="343" y="190"/>
                  </a:cubicBezTo>
                  <a:cubicBezTo>
                    <a:pt x="553" y="18"/>
                    <a:pt x="897" y="0"/>
                    <a:pt x="1150" y="116"/>
                  </a:cubicBezTo>
                  <a:cubicBezTo>
                    <a:pt x="1301" y="185"/>
                    <a:pt x="1415" y="320"/>
                    <a:pt x="1461" y="453"/>
                  </a:cubicBezTo>
                  <a:cubicBezTo>
                    <a:pt x="1517" y="612"/>
                    <a:pt x="1522" y="801"/>
                    <a:pt x="1451" y="937"/>
                  </a:cubicBezTo>
                  <a:cubicBezTo>
                    <a:pt x="1363" y="1106"/>
                    <a:pt x="1187" y="1215"/>
                    <a:pt x="1173" y="1321"/>
                  </a:cubicBezTo>
                  <a:cubicBezTo>
                    <a:pt x="1147" y="1514"/>
                    <a:pt x="1301" y="1807"/>
                    <a:pt x="1301" y="1807"/>
                  </a:cubicBezTo>
                  <a:lnTo>
                    <a:pt x="534" y="1813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Freeform 265"/>
            <p:cNvSpPr>
              <a:spLocks/>
            </p:cNvSpPr>
            <p:nvPr/>
          </p:nvSpPr>
          <p:spPr bwMode="auto">
            <a:xfrm>
              <a:off x="3276600" y="1179512"/>
              <a:ext cx="1296988" cy="1298575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Freeform 266"/>
            <p:cNvSpPr>
              <a:spLocks/>
            </p:cNvSpPr>
            <p:nvPr/>
          </p:nvSpPr>
          <p:spPr bwMode="auto">
            <a:xfrm>
              <a:off x="3276600" y="2478087"/>
              <a:ext cx="1296988" cy="1296988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" name="Freeform 267"/>
            <p:cNvSpPr>
              <a:spLocks/>
            </p:cNvSpPr>
            <p:nvPr/>
          </p:nvSpPr>
          <p:spPr bwMode="auto">
            <a:xfrm>
              <a:off x="4573588" y="1179512"/>
              <a:ext cx="1298575" cy="1298575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Freeform 889"/>
            <p:cNvSpPr>
              <a:spLocks/>
            </p:cNvSpPr>
            <p:nvPr/>
          </p:nvSpPr>
          <p:spPr bwMode="auto">
            <a:xfrm>
              <a:off x="4573588" y="2478087"/>
              <a:ext cx="1298575" cy="1296988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grpSp>
          <p:nvGrpSpPr>
            <p:cNvPr id="15" name="Group 18"/>
            <p:cNvGrpSpPr/>
            <p:nvPr/>
          </p:nvGrpSpPr>
          <p:grpSpPr>
            <a:xfrm>
              <a:off x="3963988" y="1770062"/>
              <a:ext cx="412751" cy="400050"/>
              <a:chOff x="4113213" y="2125663"/>
              <a:chExt cx="412751" cy="400050"/>
            </a:xfrm>
            <a:noFill/>
          </p:grpSpPr>
          <p:sp>
            <p:nvSpPr>
              <p:cNvPr id="83" name="Freeform 442"/>
              <p:cNvSpPr>
                <a:spLocks/>
              </p:cNvSpPr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4" name="Freeform 443"/>
              <p:cNvSpPr>
                <a:spLocks/>
              </p:cNvSpPr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5" name="Freeform 444"/>
              <p:cNvSpPr>
                <a:spLocks/>
              </p:cNvSpPr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6" name="Freeform 445"/>
              <p:cNvSpPr>
                <a:spLocks/>
              </p:cNvSpPr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7" name="Freeform 446"/>
              <p:cNvSpPr>
                <a:spLocks/>
              </p:cNvSpPr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Freeform 447"/>
              <p:cNvSpPr>
                <a:spLocks/>
              </p:cNvSpPr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9" name="Freeform 448"/>
              <p:cNvSpPr>
                <a:spLocks noEditPoints="1"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Freeform 449"/>
              <p:cNvSpPr>
                <a:spLocks noEditPoints="1"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1" name="Freeform 450"/>
              <p:cNvSpPr>
                <a:spLocks noEditPoints="1"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2" name="Freeform 451"/>
              <p:cNvSpPr>
                <a:spLocks noEditPoints="1"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3" name="Freeform 452"/>
              <p:cNvSpPr>
                <a:spLocks noEditPoints="1"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" name="Group 60"/>
            <p:cNvGrpSpPr/>
            <p:nvPr/>
          </p:nvGrpSpPr>
          <p:grpSpPr>
            <a:xfrm>
              <a:off x="4802188" y="1789112"/>
              <a:ext cx="388938" cy="319088"/>
              <a:chOff x="5102226" y="1265238"/>
              <a:chExt cx="388938" cy="319088"/>
            </a:xfrm>
            <a:noFill/>
          </p:grpSpPr>
          <p:sp>
            <p:nvSpPr>
              <p:cNvPr id="19" name="Freeform 407"/>
              <p:cNvSpPr>
                <a:spLocks/>
              </p:cNvSpPr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08"/>
              <p:cNvSpPr>
                <a:spLocks/>
              </p:cNvSpPr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09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0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411"/>
              <p:cNvSpPr>
                <a:spLocks/>
              </p:cNvSpPr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412"/>
              <p:cNvSpPr>
                <a:spLocks/>
              </p:cNvSpPr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413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14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415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416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417"/>
              <p:cNvSpPr>
                <a:spLocks/>
              </p:cNvSpPr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418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ectangle 419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420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Rectangle 421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422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Rectangle 423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424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Rectangle 425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Rectangle 426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427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Rectangle 428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Rectangle 429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Rectangle 430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Rectangle 431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432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Rectangle 433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Rectangle 434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Rectangle 435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Rectangle 436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Rectangle 437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Rectangle 438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Rectangle 439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440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441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3887788" y="2835274"/>
              <a:ext cx="347663" cy="3254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5" name="Freeform 100"/>
            <p:cNvSpPr>
              <a:spLocks noEditPoints="1"/>
            </p:cNvSpPr>
            <p:nvPr/>
          </p:nvSpPr>
          <p:spPr bwMode="auto">
            <a:xfrm>
              <a:off x="4953000" y="2800350"/>
              <a:ext cx="244475" cy="334963"/>
            </a:xfrm>
            <a:custGeom>
              <a:avLst/>
              <a:gdLst/>
              <a:ahLst/>
              <a:cxnLst>
                <a:cxn ang="0">
                  <a:pos x="153" y="50"/>
                </a:cxn>
                <a:cxn ang="0">
                  <a:pos x="102" y="0"/>
                </a:cxn>
                <a:cxn ang="0">
                  <a:pos x="91" y="5"/>
                </a:cxn>
                <a:cxn ang="0">
                  <a:pos x="84" y="188"/>
                </a:cxn>
                <a:cxn ang="0">
                  <a:pos x="60" y="211"/>
                </a:cxn>
                <a:cxn ang="0">
                  <a:pos x="43" y="220"/>
                </a:cxn>
                <a:cxn ang="0">
                  <a:pos x="140" y="233"/>
                </a:cxn>
                <a:cxn ang="0">
                  <a:pos x="124" y="220"/>
                </a:cxn>
                <a:cxn ang="0">
                  <a:pos x="102" y="211"/>
                </a:cxn>
                <a:cxn ang="0">
                  <a:pos x="153" y="142"/>
                </a:cxn>
                <a:cxn ang="0">
                  <a:pos x="170" y="96"/>
                </a:cxn>
                <a:cxn ang="0">
                  <a:pos x="164" y="95"/>
                </a:cxn>
                <a:cxn ang="0">
                  <a:pos x="136" y="66"/>
                </a:cxn>
                <a:cxn ang="0">
                  <a:pos x="164" y="95"/>
                </a:cxn>
                <a:cxn ang="0">
                  <a:pos x="134" y="60"/>
                </a:cxn>
                <a:cxn ang="0">
                  <a:pos x="148" y="53"/>
                </a:cxn>
                <a:cxn ang="0">
                  <a:pos x="64" y="68"/>
                </a:cxn>
                <a:cxn ang="0">
                  <a:pos x="94" y="95"/>
                </a:cxn>
                <a:cxn ang="0">
                  <a:pos x="94" y="101"/>
                </a:cxn>
                <a:cxn ang="0">
                  <a:pos x="64" y="124"/>
                </a:cxn>
                <a:cxn ang="0">
                  <a:pos x="94" y="101"/>
                </a:cxn>
                <a:cxn ang="0">
                  <a:pos x="47" y="53"/>
                </a:cxn>
                <a:cxn ang="0">
                  <a:pos x="61" y="60"/>
                </a:cxn>
                <a:cxn ang="0">
                  <a:pos x="55" y="95"/>
                </a:cxn>
                <a:cxn ang="0">
                  <a:pos x="43" y="58"/>
                </a:cxn>
                <a:cxn ang="0">
                  <a:pos x="55" y="101"/>
                </a:cxn>
                <a:cxn ang="0">
                  <a:pos x="43" y="134"/>
                </a:cxn>
                <a:cxn ang="0">
                  <a:pos x="55" y="101"/>
                </a:cxn>
                <a:cxn ang="0">
                  <a:pos x="77" y="159"/>
                </a:cxn>
                <a:cxn ang="0">
                  <a:pos x="61" y="132"/>
                </a:cxn>
                <a:cxn ang="0">
                  <a:pos x="94" y="126"/>
                </a:cxn>
                <a:cxn ang="0">
                  <a:pos x="66" y="130"/>
                </a:cxn>
                <a:cxn ang="0">
                  <a:pos x="66" y="62"/>
                </a:cxn>
                <a:cxn ang="0">
                  <a:pos x="94" y="66"/>
                </a:cxn>
                <a:cxn ang="0">
                  <a:pos x="134" y="101"/>
                </a:cxn>
                <a:cxn ang="0">
                  <a:pos x="100" y="120"/>
                </a:cxn>
                <a:cxn ang="0">
                  <a:pos x="100" y="95"/>
                </a:cxn>
                <a:cxn ang="0">
                  <a:pos x="131" y="67"/>
                </a:cxn>
                <a:cxn ang="0">
                  <a:pos x="100" y="95"/>
                </a:cxn>
                <a:cxn ang="0">
                  <a:pos x="100" y="66"/>
                </a:cxn>
                <a:cxn ang="0">
                  <a:pos x="129" y="62"/>
                </a:cxn>
                <a:cxn ang="0">
                  <a:pos x="91" y="17"/>
                </a:cxn>
                <a:cxn ang="0">
                  <a:pos x="42" y="50"/>
                </a:cxn>
                <a:cxn ang="0">
                  <a:pos x="25" y="96"/>
                </a:cxn>
                <a:cxn ang="0">
                  <a:pos x="42" y="142"/>
                </a:cxn>
                <a:cxn ang="0">
                  <a:pos x="93" y="176"/>
                </a:cxn>
                <a:cxn ang="0">
                  <a:pos x="12" y="97"/>
                </a:cxn>
                <a:cxn ang="0">
                  <a:pos x="100" y="126"/>
                </a:cxn>
                <a:cxn ang="0">
                  <a:pos x="100" y="162"/>
                </a:cxn>
                <a:cxn ang="0">
                  <a:pos x="134" y="132"/>
                </a:cxn>
                <a:cxn ang="0">
                  <a:pos x="118" y="159"/>
                </a:cxn>
                <a:cxn ang="0">
                  <a:pos x="136" y="126"/>
                </a:cxn>
                <a:cxn ang="0">
                  <a:pos x="163" y="101"/>
                </a:cxn>
              </a:cxnLst>
              <a:rect l="0" t="0" r="r" b="b"/>
              <a:pathLst>
                <a:path w="170" h="233">
                  <a:moveTo>
                    <a:pt x="156" y="54"/>
                  </a:moveTo>
                  <a:cubicBezTo>
                    <a:pt x="155" y="53"/>
                    <a:pt x="154" y="51"/>
                    <a:pt x="153" y="50"/>
                  </a:cubicBezTo>
                  <a:cubicBezTo>
                    <a:pt x="141" y="35"/>
                    <a:pt x="123" y="25"/>
                    <a:pt x="102" y="2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41" y="6"/>
                    <a:pt x="0" y="46"/>
                    <a:pt x="0" y="97"/>
                  </a:cubicBezTo>
                  <a:cubicBezTo>
                    <a:pt x="0" y="144"/>
                    <a:pt x="37" y="184"/>
                    <a:pt x="84" y="188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40" y="220"/>
                    <a:pt x="140" y="220"/>
                    <a:pt x="140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11"/>
                    <a:pt x="124" y="211"/>
                    <a:pt x="12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23" y="166"/>
                    <a:pt x="141" y="157"/>
                    <a:pt x="153" y="142"/>
                  </a:cubicBezTo>
                  <a:cubicBezTo>
                    <a:pt x="154" y="141"/>
                    <a:pt x="155" y="139"/>
                    <a:pt x="156" y="138"/>
                  </a:cubicBezTo>
                  <a:cubicBezTo>
                    <a:pt x="165" y="126"/>
                    <a:pt x="170" y="111"/>
                    <a:pt x="170" y="96"/>
                  </a:cubicBezTo>
                  <a:cubicBezTo>
                    <a:pt x="170" y="80"/>
                    <a:pt x="165" y="66"/>
                    <a:pt x="156" y="54"/>
                  </a:cubicBezTo>
                  <a:close/>
                  <a:moveTo>
                    <a:pt x="164" y="95"/>
                  </a:moveTo>
                  <a:cubicBezTo>
                    <a:pt x="140" y="95"/>
                    <a:pt x="140" y="95"/>
                    <a:pt x="140" y="95"/>
                  </a:cubicBezTo>
                  <a:cubicBezTo>
                    <a:pt x="140" y="85"/>
                    <a:pt x="139" y="75"/>
                    <a:pt x="136" y="66"/>
                  </a:cubicBezTo>
                  <a:cubicBezTo>
                    <a:pt x="142" y="63"/>
                    <a:pt x="147" y="61"/>
                    <a:pt x="152" y="58"/>
                  </a:cubicBezTo>
                  <a:cubicBezTo>
                    <a:pt x="159" y="68"/>
                    <a:pt x="164" y="81"/>
                    <a:pt x="164" y="95"/>
                  </a:cubicBezTo>
                  <a:close/>
                  <a:moveTo>
                    <a:pt x="148" y="53"/>
                  </a:moveTo>
                  <a:cubicBezTo>
                    <a:pt x="144" y="56"/>
                    <a:pt x="140" y="58"/>
                    <a:pt x="134" y="60"/>
                  </a:cubicBezTo>
                  <a:cubicBezTo>
                    <a:pt x="131" y="49"/>
                    <a:pt x="125" y="39"/>
                    <a:pt x="118" y="33"/>
                  </a:cubicBezTo>
                  <a:cubicBezTo>
                    <a:pt x="130" y="37"/>
                    <a:pt x="140" y="44"/>
                    <a:pt x="148" y="53"/>
                  </a:cubicBezTo>
                  <a:close/>
                  <a:moveTo>
                    <a:pt x="61" y="95"/>
                  </a:moveTo>
                  <a:cubicBezTo>
                    <a:pt x="61" y="85"/>
                    <a:pt x="62" y="76"/>
                    <a:pt x="64" y="68"/>
                  </a:cubicBezTo>
                  <a:cubicBezTo>
                    <a:pt x="74" y="70"/>
                    <a:pt x="84" y="72"/>
                    <a:pt x="94" y="72"/>
                  </a:cubicBezTo>
                  <a:cubicBezTo>
                    <a:pt x="94" y="95"/>
                    <a:pt x="94" y="95"/>
                    <a:pt x="94" y="95"/>
                  </a:cubicBezTo>
                  <a:lnTo>
                    <a:pt x="61" y="95"/>
                  </a:lnTo>
                  <a:close/>
                  <a:moveTo>
                    <a:pt x="94" y="101"/>
                  </a:moveTo>
                  <a:cubicBezTo>
                    <a:pt x="94" y="120"/>
                    <a:pt x="94" y="120"/>
                    <a:pt x="94" y="120"/>
                  </a:cubicBezTo>
                  <a:cubicBezTo>
                    <a:pt x="84" y="120"/>
                    <a:pt x="74" y="121"/>
                    <a:pt x="64" y="124"/>
                  </a:cubicBezTo>
                  <a:cubicBezTo>
                    <a:pt x="63" y="117"/>
                    <a:pt x="61" y="109"/>
                    <a:pt x="61" y="101"/>
                  </a:cubicBezTo>
                  <a:lnTo>
                    <a:pt x="94" y="101"/>
                  </a:lnTo>
                  <a:close/>
                  <a:moveTo>
                    <a:pt x="61" y="60"/>
                  </a:moveTo>
                  <a:cubicBezTo>
                    <a:pt x="55" y="58"/>
                    <a:pt x="51" y="56"/>
                    <a:pt x="47" y="53"/>
                  </a:cubicBezTo>
                  <a:cubicBezTo>
                    <a:pt x="55" y="44"/>
                    <a:pt x="65" y="37"/>
                    <a:pt x="77" y="33"/>
                  </a:cubicBezTo>
                  <a:cubicBezTo>
                    <a:pt x="70" y="39"/>
                    <a:pt x="64" y="49"/>
                    <a:pt x="61" y="60"/>
                  </a:cubicBezTo>
                  <a:close/>
                  <a:moveTo>
                    <a:pt x="59" y="66"/>
                  </a:moveTo>
                  <a:cubicBezTo>
                    <a:pt x="56" y="75"/>
                    <a:pt x="55" y="85"/>
                    <a:pt x="55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1"/>
                    <a:pt x="36" y="68"/>
                    <a:pt x="43" y="58"/>
                  </a:cubicBezTo>
                  <a:cubicBezTo>
                    <a:pt x="48" y="61"/>
                    <a:pt x="53" y="63"/>
                    <a:pt x="59" y="66"/>
                  </a:cubicBezTo>
                  <a:close/>
                  <a:moveTo>
                    <a:pt x="55" y="101"/>
                  </a:moveTo>
                  <a:cubicBezTo>
                    <a:pt x="55" y="110"/>
                    <a:pt x="57" y="118"/>
                    <a:pt x="59" y="126"/>
                  </a:cubicBezTo>
                  <a:cubicBezTo>
                    <a:pt x="53" y="128"/>
                    <a:pt x="48" y="131"/>
                    <a:pt x="43" y="134"/>
                  </a:cubicBezTo>
                  <a:cubicBezTo>
                    <a:pt x="37" y="125"/>
                    <a:pt x="32" y="113"/>
                    <a:pt x="31" y="101"/>
                  </a:cubicBezTo>
                  <a:lnTo>
                    <a:pt x="55" y="101"/>
                  </a:lnTo>
                  <a:close/>
                  <a:moveTo>
                    <a:pt x="61" y="132"/>
                  </a:moveTo>
                  <a:cubicBezTo>
                    <a:pt x="64" y="143"/>
                    <a:pt x="70" y="152"/>
                    <a:pt x="77" y="159"/>
                  </a:cubicBezTo>
                  <a:cubicBezTo>
                    <a:pt x="65" y="155"/>
                    <a:pt x="55" y="148"/>
                    <a:pt x="47" y="139"/>
                  </a:cubicBezTo>
                  <a:cubicBezTo>
                    <a:pt x="51" y="136"/>
                    <a:pt x="55" y="134"/>
                    <a:pt x="61" y="132"/>
                  </a:cubicBezTo>
                  <a:close/>
                  <a:moveTo>
                    <a:pt x="66" y="130"/>
                  </a:moveTo>
                  <a:cubicBezTo>
                    <a:pt x="75" y="127"/>
                    <a:pt x="84" y="126"/>
                    <a:pt x="94" y="126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82" y="160"/>
                    <a:pt x="72" y="148"/>
                    <a:pt x="66" y="130"/>
                  </a:cubicBezTo>
                  <a:close/>
                  <a:moveTo>
                    <a:pt x="94" y="66"/>
                  </a:moveTo>
                  <a:cubicBezTo>
                    <a:pt x="84" y="66"/>
                    <a:pt x="75" y="64"/>
                    <a:pt x="66" y="62"/>
                  </a:cubicBezTo>
                  <a:cubicBezTo>
                    <a:pt x="72" y="44"/>
                    <a:pt x="82" y="32"/>
                    <a:pt x="94" y="30"/>
                  </a:cubicBezTo>
                  <a:lnTo>
                    <a:pt x="94" y="66"/>
                  </a:lnTo>
                  <a:close/>
                  <a:moveTo>
                    <a:pt x="100" y="101"/>
                  </a:moveTo>
                  <a:cubicBezTo>
                    <a:pt x="134" y="101"/>
                    <a:pt x="134" y="101"/>
                    <a:pt x="134" y="101"/>
                  </a:cubicBezTo>
                  <a:cubicBezTo>
                    <a:pt x="134" y="109"/>
                    <a:pt x="132" y="117"/>
                    <a:pt x="131" y="124"/>
                  </a:cubicBezTo>
                  <a:cubicBezTo>
                    <a:pt x="121" y="122"/>
                    <a:pt x="111" y="120"/>
                    <a:pt x="100" y="120"/>
                  </a:cubicBezTo>
                  <a:lnTo>
                    <a:pt x="100" y="101"/>
                  </a:lnTo>
                  <a:close/>
                  <a:moveTo>
                    <a:pt x="100" y="95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11" y="72"/>
                    <a:pt x="121" y="70"/>
                    <a:pt x="131" y="67"/>
                  </a:cubicBezTo>
                  <a:cubicBezTo>
                    <a:pt x="133" y="76"/>
                    <a:pt x="134" y="85"/>
                    <a:pt x="134" y="95"/>
                  </a:cubicBezTo>
                  <a:lnTo>
                    <a:pt x="100" y="95"/>
                  </a:lnTo>
                  <a:close/>
                  <a:moveTo>
                    <a:pt x="129" y="62"/>
                  </a:moveTo>
                  <a:cubicBezTo>
                    <a:pt x="120" y="64"/>
                    <a:pt x="111" y="66"/>
                    <a:pt x="100" y="66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13" y="31"/>
                    <a:pt x="123" y="44"/>
                    <a:pt x="129" y="62"/>
                  </a:cubicBezTo>
                  <a:close/>
                  <a:moveTo>
                    <a:pt x="12" y="97"/>
                  </a:moveTo>
                  <a:cubicBezTo>
                    <a:pt x="12" y="53"/>
                    <a:pt x="47" y="17"/>
                    <a:pt x="91" y="1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1" y="26"/>
                    <a:pt x="54" y="35"/>
                    <a:pt x="42" y="50"/>
                  </a:cubicBezTo>
                  <a:cubicBezTo>
                    <a:pt x="41" y="51"/>
                    <a:pt x="39" y="53"/>
                    <a:pt x="38" y="54"/>
                  </a:cubicBezTo>
                  <a:cubicBezTo>
                    <a:pt x="30" y="66"/>
                    <a:pt x="25" y="80"/>
                    <a:pt x="25" y="96"/>
                  </a:cubicBezTo>
                  <a:cubicBezTo>
                    <a:pt x="25" y="111"/>
                    <a:pt x="30" y="126"/>
                    <a:pt x="38" y="138"/>
                  </a:cubicBezTo>
                  <a:cubicBezTo>
                    <a:pt x="39" y="139"/>
                    <a:pt x="41" y="141"/>
                    <a:pt x="42" y="142"/>
                  </a:cubicBezTo>
                  <a:cubicBezTo>
                    <a:pt x="54" y="157"/>
                    <a:pt x="72" y="167"/>
                    <a:pt x="93" y="168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3" y="177"/>
                    <a:pt x="92" y="177"/>
                    <a:pt x="92" y="177"/>
                  </a:cubicBezTo>
                  <a:cubicBezTo>
                    <a:pt x="48" y="177"/>
                    <a:pt x="12" y="141"/>
                    <a:pt x="12" y="97"/>
                  </a:cubicBezTo>
                  <a:close/>
                  <a:moveTo>
                    <a:pt x="100" y="162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111" y="126"/>
                    <a:pt x="120" y="127"/>
                    <a:pt x="129" y="130"/>
                  </a:cubicBezTo>
                  <a:cubicBezTo>
                    <a:pt x="123" y="148"/>
                    <a:pt x="113" y="160"/>
                    <a:pt x="100" y="162"/>
                  </a:cubicBezTo>
                  <a:close/>
                  <a:moveTo>
                    <a:pt x="118" y="159"/>
                  </a:moveTo>
                  <a:cubicBezTo>
                    <a:pt x="125" y="152"/>
                    <a:pt x="131" y="143"/>
                    <a:pt x="134" y="132"/>
                  </a:cubicBezTo>
                  <a:cubicBezTo>
                    <a:pt x="140" y="134"/>
                    <a:pt x="144" y="136"/>
                    <a:pt x="148" y="139"/>
                  </a:cubicBezTo>
                  <a:cubicBezTo>
                    <a:pt x="140" y="148"/>
                    <a:pt x="130" y="155"/>
                    <a:pt x="118" y="159"/>
                  </a:cubicBezTo>
                  <a:close/>
                  <a:moveTo>
                    <a:pt x="152" y="134"/>
                  </a:moveTo>
                  <a:cubicBezTo>
                    <a:pt x="147" y="131"/>
                    <a:pt x="142" y="128"/>
                    <a:pt x="136" y="126"/>
                  </a:cubicBezTo>
                  <a:cubicBezTo>
                    <a:pt x="138" y="118"/>
                    <a:pt x="140" y="110"/>
                    <a:pt x="140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13"/>
                    <a:pt x="158" y="125"/>
                    <a:pt x="152" y="1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112" name="Content Placeholder 2"/>
          <p:cNvSpPr txBox="1">
            <a:spLocks/>
          </p:cNvSpPr>
          <p:nvPr/>
        </p:nvSpPr>
        <p:spPr>
          <a:xfrm>
            <a:off x="8208376" y="2097410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产品安全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13" name="Group 35"/>
          <p:cNvGrpSpPr/>
          <p:nvPr/>
        </p:nvGrpSpPr>
        <p:grpSpPr>
          <a:xfrm>
            <a:off x="6913246" y="2481420"/>
            <a:ext cx="1165606" cy="288008"/>
            <a:chOff x="5257800" y="1733550"/>
            <a:chExt cx="925033" cy="228600"/>
          </a:xfrm>
        </p:grpSpPr>
        <p:cxnSp>
          <p:nvCxnSpPr>
            <p:cNvPr id="114" name="Straight Connector 113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Group 40"/>
          <p:cNvGrpSpPr/>
          <p:nvPr/>
        </p:nvGrpSpPr>
        <p:grpSpPr>
          <a:xfrm>
            <a:off x="6913245" y="4113464"/>
            <a:ext cx="1152208" cy="290008"/>
            <a:chOff x="5181600" y="3638550"/>
            <a:chExt cx="914400" cy="230188"/>
          </a:xfrm>
        </p:grpSpPr>
        <p:cxnSp>
          <p:nvCxnSpPr>
            <p:cNvPr id="117" name="Straight Connector 116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Content Placeholder 2"/>
          <p:cNvSpPr txBox="1">
            <a:spLocks/>
          </p:cNvSpPr>
          <p:nvPr/>
        </p:nvSpPr>
        <p:spPr>
          <a:xfrm>
            <a:off x="8257487" y="3921460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分销网络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20" name="Group 42"/>
          <p:cNvGrpSpPr/>
          <p:nvPr/>
        </p:nvGrpSpPr>
        <p:grpSpPr>
          <a:xfrm rot="10800000">
            <a:off x="3264588" y="2495133"/>
            <a:ext cx="1152208" cy="290008"/>
            <a:chOff x="5181600" y="3638550"/>
            <a:chExt cx="914400" cy="230188"/>
          </a:xfrm>
        </p:grpSpPr>
        <p:cxnSp>
          <p:nvCxnSpPr>
            <p:cNvPr id="121" name="Straight Connector 120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Content Placeholder 2"/>
          <p:cNvSpPr txBox="1">
            <a:spLocks/>
          </p:cNvSpPr>
          <p:nvPr/>
        </p:nvSpPr>
        <p:spPr>
          <a:xfrm>
            <a:off x="960174" y="2207125"/>
            <a:ext cx="2170080" cy="94631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市场策略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24" name="Group 50"/>
          <p:cNvGrpSpPr/>
          <p:nvPr/>
        </p:nvGrpSpPr>
        <p:grpSpPr>
          <a:xfrm rot="10800000">
            <a:off x="3264590" y="4118015"/>
            <a:ext cx="1165606" cy="288008"/>
            <a:chOff x="5257800" y="1733550"/>
            <a:chExt cx="925033" cy="228600"/>
          </a:xfrm>
        </p:grpSpPr>
        <p:cxnSp>
          <p:nvCxnSpPr>
            <p:cNvPr id="125" name="Straight Connector 124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Content Placeholder 2"/>
          <p:cNvSpPr txBox="1">
            <a:spLocks/>
          </p:cNvSpPr>
          <p:nvPr/>
        </p:nvSpPr>
        <p:spPr>
          <a:xfrm>
            <a:off x="960174" y="3926011"/>
            <a:ext cx="2170080" cy="104231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28" name="Content Placeholder 2"/>
          <p:cNvSpPr txBox="1">
            <a:spLocks/>
          </p:cNvSpPr>
          <p:nvPr/>
        </p:nvSpPr>
        <p:spPr>
          <a:xfrm>
            <a:off x="4876832" y="5192322"/>
            <a:ext cx="2122834" cy="100017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头脑风暴</a:t>
            </a:r>
            <a:r>
              <a:rPr lang="en-US" sz="1500" b="1" dirty="0">
                <a:solidFill>
                  <a:srgbClr val="FFFFFF"/>
                </a:solidFill>
              </a:rPr>
              <a:t/>
            </a:r>
            <a:br>
              <a:rPr lang="en-US" sz="1500" b="1" dirty="0">
                <a:solidFill>
                  <a:srgbClr val="FFFFFF"/>
                </a:solidFill>
              </a:rPr>
            </a:b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7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6655196"/>
      </p:ext>
    </p:extLst>
  </p:cSld>
  <p:clrMapOvr>
    <a:masterClrMapping/>
  </p:clrMapOvr>
  <p:transition spd="slow" advTm="223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9" grpId="0"/>
      <p:bldP spid="123" grpId="0"/>
      <p:bldP spid="12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22075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19" y="-1"/>
            <a:ext cx="11540694" cy="649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2380433" y="3048307"/>
            <a:ext cx="7117282" cy="2208060"/>
            <a:chOff x="1747838" y="1693863"/>
            <a:chExt cx="5648325" cy="1752600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747838" y="1693863"/>
              <a:ext cx="1747838" cy="877888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651500" y="1693863"/>
              <a:ext cx="1744663" cy="877888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698875" y="2571750"/>
              <a:ext cx="1746250" cy="874713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99854" y="1792433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spc="-378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01</a:t>
              </a:r>
              <a:endParaRPr lang="en-US" sz="6000" spc="-378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253346" y="2571750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02</a:t>
              </a:r>
              <a:endParaRPr lang="en-US" sz="600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92982" y="1775114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03</a:t>
              </a:r>
              <a:endParaRPr lang="en-US" sz="600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1752600" y="26479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5" name="Content Placeholder 2"/>
            <p:cNvSpPr txBox="1">
              <a:spLocks/>
            </p:cNvSpPr>
            <p:nvPr/>
          </p:nvSpPr>
          <p:spPr>
            <a:xfrm>
              <a:off x="3733800" y="17335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5638800" y="26479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7" name="Content Placeholder 2"/>
          <p:cNvSpPr txBox="1">
            <a:spLocks/>
          </p:cNvSpPr>
          <p:nvPr/>
        </p:nvSpPr>
        <p:spPr>
          <a:xfrm>
            <a:off x="946173" y="1992280"/>
            <a:ext cx="10071594" cy="76918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5747036"/>
      </p:ext>
    </p:extLst>
  </p:cSld>
  <p:clrMapOvr>
    <a:masterClrMapping/>
  </p:clrMapOvr>
  <p:transition spd="slow" advTm="99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59159" y="934667"/>
            <a:ext cx="7226910" cy="5195355"/>
            <a:chOff x="126309" y="741872"/>
            <a:chExt cx="5735327" cy="4123702"/>
          </a:xfrm>
        </p:grpSpPr>
        <p:sp>
          <p:nvSpPr>
            <p:cNvPr id="99" name="Freeform 5"/>
            <p:cNvSpPr>
              <a:spLocks/>
            </p:cNvSpPr>
            <p:nvPr/>
          </p:nvSpPr>
          <p:spPr bwMode="auto">
            <a:xfrm>
              <a:off x="3792783" y="4621822"/>
              <a:ext cx="310179" cy="243752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0" name="Freeform 6"/>
            <p:cNvSpPr>
              <a:spLocks/>
            </p:cNvSpPr>
            <p:nvPr/>
          </p:nvSpPr>
          <p:spPr bwMode="auto">
            <a:xfrm>
              <a:off x="126309" y="1342170"/>
              <a:ext cx="2293534" cy="1522730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1" name="Freeform 7"/>
            <p:cNvSpPr>
              <a:spLocks/>
            </p:cNvSpPr>
            <p:nvPr/>
          </p:nvSpPr>
          <p:spPr bwMode="auto">
            <a:xfrm>
              <a:off x="404675" y="2738723"/>
              <a:ext cx="2235873" cy="1048609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2" name="Freeform 8"/>
            <p:cNvSpPr>
              <a:spLocks/>
            </p:cNvSpPr>
            <p:nvPr/>
          </p:nvSpPr>
          <p:spPr bwMode="auto">
            <a:xfrm>
              <a:off x="1622524" y="2488280"/>
              <a:ext cx="1446507" cy="892800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3" name="Freeform 9"/>
            <p:cNvSpPr>
              <a:spLocks/>
            </p:cNvSpPr>
            <p:nvPr/>
          </p:nvSpPr>
          <p:spPr bwMode="auto">
            <a:xfrm>
              <a:off x="4526475" y="741872"/>
              <a:ext cx="1335161" cy="1017065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4" name="Freeform 10"/>
            <p:cNvSpPr>
              <a:spLocks/>
            </p:cNvSpPr>
            <p:nvPr/>
          </p:nvSpPr>
          <p:spPr bwMode="auto">
            <a:xfrm>
              <a:off x="4600043" y="1859305"/>
              <a:ext cx="673048" cy="579268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5" name="Freeform 11"/>
            <p:cNvSpPr>
              <a:spLocks/>
            </p:cNvSpPr>
            <p:nvPr/>
          </p:nvSpPr>
          <p:spPr bwMode="auto">
            <a:xfrm>
              <a:off x="4745191" y="1555333"/>
              <a:ext cx="979251" cy="582136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6" name="Freeform 12"/>
            <p:cNvSpPr>
              <a:spLocks/>
            </p:cNvSpPr>
            <p:nvPr/>
          </p:nvSpPr>
          <p:spPr bwMode="auto">
            <a:xfrm>
              <a:off x="2496394" y="802093"/>
              <a:ext cx="2521198" cy="1940453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7" name="Freeform 13"/>
            <p:cNvSpPr>
              <a:spLocks/>
            </p:cNvSpPr>
            <p:nvPr/>
          </p:nvSpPr>
          <p:spPr bwMode="auto">
            <a:xfrm>
              <a:off x="3909100" y="3993804"/>
              <a:ext cx="869893" cy="629930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8" name="Freeform 14"/>
            <p:cNvSpPr>
              <a:spLocks/>
            </p:cNvSpPr>
            <p:nvPr/>
          </p:nvSpPr>
          <p:spPr bwMode="auto">
            <a:xfrm>
              <a:off x="3739098" y="3512036"/>
              <a:ext cx="661118" cy="612724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9" name="Freeform 15"/>
            <p:cNvSpPr>
              <a:spLocks/>
            </p:cNvSpPr>
            <p:nvPr/>
          </p:nvSpPr>
          <p:spPr bwMode="auto">
            <a:xfrm>
              <a:off x="2423820" y="3637258"/>
              <a:ext cx="1042877" cy="924344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0" name="Freeform 16"/>
            <p:cNvSpPr>
              <a:spLocks/>
            </p:cNvSpPr>
            <p:nvPr/>
          </p:nvSpPr>
          <p:spPr bwMode="auto">
            <a:xfrm>
              <a:off x="3256929" y="3920201"/>
              <a:ext cx="910653" cy="574489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9" name="Freeform 17"/>
            <p:cNvSpPr>
              <a:spLocks/>
            </p:cNvSpPr>
            <p:nvPr/>
          </p:nvSpPr>
          <p:spPr bwMode="auto">
            <a:xfrm>
              <a:off x="3354357" y="2462471"/>
              <a:ext cx="586556" cy="881329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0" name="Freeform 18"/>
            <p:cNvSpPr>
              <a:spLocks/>
            </p:cNvSpPr>
            <p:nvPr/>
          </p:nvSpPr>
          <p:spPr bwMode="auto">
            <a:xfrm>
              <a:off x="3147571" y="3631522"/>
              <a:ext cx="695914" cy="526694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1" name="Freeform 19"/>
            <p:cNvSpPr>
              <a:spLocks/>
            </p:cNvSpPr>
            <p:nvPr/>
          </p:nvSpPr>
          <p:spPr bwMode="auto">
            <a:xfrm>
              <a:off x="2451657" y="3091445"/>
              <a:ext cx="1415688" cy="911917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2" name="Freeform 20"/>
            <p:cNvSpPr>
              <a:spLocks/>
            </p:cNvSpPr>
            <p:nvPr/>
          </p:nvSpPr>
          <p:spPr bwMode="auto">
            <a:xfrm>
              <a:off x="2113641" y="2126954"/>
              <a:ext cx="1553877" cy="1150889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3" name="Freeform 21"/>
            <p:cNvSpPr>
              <a:spLocks/>
            </p:cNvSpPr>
            <p:nvPr/>
          </p:nvSpPr>
          <p:spPr bwMode="auto">
            <a:xfrm>
              <a:off x="3227104" y="2507398"/>
              <a:ext cx="301231" cy="458826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4" name="Freeform 22"/>
            <p:cNvSpPr>
              <a:spLocks/>
            </p:cNvSpPr>
            <p:nvPr/>
          </p:nvSpPr>
          <p:spPr bwMode="auto">
            <a:xfrm>
              <a:off x="4287876" y="3443212"/>
              <a:ext cx="564685" cy="659563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5" name="Freeform 23"/>
            <p:cNvSpPr>
              <a:spLocks/>
            </p:cNvSpPr>
            <p:nvPr/>
          </p:nvSpPr>
          <p:spPr bwMode="auto">
            <a:xfrm>
              <a:off x="3663541" y="3158358"/>
              <a:ext cx="890770" cy="472209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6" name="Freeform 24"/>
            <p:cNvSpPr>
              <a:spLocks/>
            </p:cNvSpPr>
            <p:nvPr/>
          </p:nvSpPr>
          <p:spPr bwMode="auto">
            <a:xfrm>
              <a:off x="4599049" y="3601890"/>
              <a:ext cx="501058" cy="548680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7" name="Freeform 25"/>
            <p:cNvSpPr>
              <a:spLocks/>
            </p:cNvSpPr>
            <p:nvPr/>
          </p:nvSpPr>
          <p:spPr bwMode="auto">
            <a:xfrm>
              <a:off x="3809683" y="2309529"/>
              <a:ext cx="407607" cy="712137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3" name="Freeform 26"/>
            <p:cNvSpPr>
              <a:spLocks/>
            </p:cNvSpPr>
            <p:nvPr/>
          </p:nvSpPr>
          <p:spPr bwMode="auto">
            <a:xfrm>
              <a:off x="3843485" y="2781738"/>
              <a:ext cx="694920" cy="538165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4357467" y="2948062"/>
              <a:ext cx="559714" cy="563018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5" name="Freeform 28"/>
            <p:cNvSpPr>
              <a:spLocks/>
            </p:cNvSpPr>
            <p:nvPr/>
          </p:nvSpPr>
          <p:spPr bwMode="auto">
            <a:xfrm>
              <a:off x="4487703" y="2857253"/>
              <a:ext cx="667083" cy="448312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6" name="Freeform 29"/>
            <p:cNvSpPr>
              <a:spLocks/>
            </p:cNvSpPr>
            <p:nvPr/>
          </p:nvSpPr>
          <p:spPr bwMode="auto">
            <a:xfrm>
              <a:off x="4769051" y="3271152"/>
              <a:ext cx="452344" cy="431106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7" name="Freeform 30"/>
            <p:cNvSpPr>
              <a:spLocks/>
            </p:cNvSpPr>
            <p:nvPr/>
          </p:nvSpPr>
          <p:spPr bwMode="auto">
            <a:xfrm>
              <a:off x="5045428" y="3181299"/>
              <a:ext cx="127253" cy="128089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8" name="Freeform 31"/>
            <p:cNvSpPr>
              <a:spLocks/>
            </p:cNvSpPr>
            <p:nvPr/>
          </p:nvSpPr>
          <p:spPr bwMode="auto">
            <a:xfrm>
              <a:off x="4315712" y="2518868"/>
              <a:ext cx="776441" cy="454047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3" name="Freeform 32"/>
            <p:cNvSpPr>
              <a:spLocks/>
            </p:cNvSpPr>
            <p:nvPr/>
          </p:nvSpPr>
          <p:spPr bwMode="auto">
            <a:xfrm>
              <a:off x="4114891" y="2042836"/>
              <a:ext cx="620358" cy="77044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4" name="Freeform 33"/>
            <p:cNvSpPr>
              <a:spLocks/>
            </p:cNvSpPr>
            <p:nvPr/>
          </p:nvSpPr>
          <p:spPr bwMode="auto">
            <a:xfrm>
              <a:off x="4293841" y="2246440"/>
              <a:ext cx="203803" cy="184486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3" name="Freeform 34"/>
            <p:cNvSpPr>
              <a:spLocks/>
            </p:cNvSpPr>
            <p:nvPr/>
          </p:nvSpPr>
          <p:spPr bwMode="auto">
            <a:xfrm>
              <a:off x="4433024" y="2327691"/>
              <a:ext cx="140177" cy="187354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4" name="Freeform 35"/>
            <p:cNvSpPr>
              <a:spLocks/>
            </p:cNvSpPr>
            <p:nvPr/>
          </p:nvSpPr>
          <p:spPr bwMode="auto">
            <a:xfrm>
              <a:off x="5128938" y="3886744"/>
              <a:ext cx="199827" cy="393826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5" name="Freeform 36"/>
            <p:cNvSpPr>
              <a:spLocks/>
            </p:cNvSpPr>
            <p:nvPr/>
          </p:nvSpPr>
          <p:spPr bwMode="auto">
            <a:xfrm>
              <a:off x="5541515" y="3938362"/>
              <a:ext cx="37778" cy="21030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6" name="Freeform 37"/>
            <p:cNvSpPr>
              <a:spLocks/>
            </p:cNvSpPr>
            <p:nvPr/>
          </p:nvSpPr>
          <p:spPr bwMode="auto">
            <a:xfrm>
              <a:off x="5592218" y="3915421"/>
              <a:ext cx="24854" cy="30588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7" name="Freeform 38"/>
            <p:cNvSpPr>
              <a:spLocks/>
            </p:cNvSpPr>
            <p:nvPr/>
          </p:nvSpPr>
          <p:spPr bwMode="auto">
            <a:xfrm>
              <a:off x="5707541" y="3857112"/>
              <a:ext cx="35790" cy="24853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96" name="Text Box 10"/>
          <p:cNvSpPr txBox="1">
            <a:spLocks noChangeArrowheads="1"/>
          </p:cNvSpPr>
          <p:nvPr/>
        </p:nvSpPr>
        <p:spPr bwMode="auto">
          <a:xfrm>
            <a:off x="8641556" y="936025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sz="1300" b="1" i="1" dirty="0">
              <a:solidFill>
                <a:srgbClr val="FFFFFF"/>
              </a:solidFill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1300" i="1" dirty="0">
              <a:solidFill>
                <a:srgbClr val="FFFFFF"/>
              </a:solidFill>
              <a:cs typeface="Open Sans" pitchFamily="34" charset="0"/>
            </a:endParaRPr>
          </a:p>
        </p:txBody>
      </p:sp>
      <p:grpSp>
        <p:nvGrpSpPr>
          <p:cNvPr id="98" name="Group 97"/>
          <p:cNvGrpSpPr/>
          <p:nvPr/>
        </p:nvGrpSpPr>
        <p:grpSpPr>
          <a:xfrm>
            <a:off x="7489349" y="1055940"/>
            <a:ext cx="902610" cy="907650"/>
            <a:chOff x="6217882" y="895350"/>
            <a:chExt cx="716318" cy="720428"/>
          </a:xfrm>
        </p:grpSpPr>
        <p:sp>
          <p:nvSpPr>
            <p:cNvPr id="97" name="Oval 96"/>
            <p:cNvSpPr/>
            <p:nvPr/>
          </p:nvSpPr>
          <p:spPr>
            <a:xfrm>
              <a:off x="6217882" y="895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92" name="Group 87"/>
            <p:cNvGrpSpPr/>
            <p:nvPr/>
          </p:nvGrpSpPr>
          <p:grpSpPr>
            <a:xfrm>
              <a:off x="6367749" y="1042677"/>
              <a:ext cx="428440" cy="428440"/>
              <a:chOff x="3369033" y="3395740"/>
              <a:chExt cx="428440" cy="428440"/>
            </a:xfrm>
          </p:grpSpPr>
          <p:sp>
            <p:nvSpPr>
              <p:cNvPr id="93" name="Freeform 39"/>
              <p:cNvSpPr>
                <a:spLocks noEditPoints="1"/>
              </p:cNvSpPr>
              <p:nvPr/>
            </p:nvSpPr>
            <p:spPr bwMode="auto">
              <a:xfrm>
                <a:off x="3369033" y="3395740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4" name="Freeform 40"/>
              <p:cNvSpPr>
                <a:spLocks noEditPoints="1"/>
              </p:cNvSpPr>
              <p:nvPr/>
            </p:nvSpPr>
            <p:spPr bwMode="auto">
              <a:xfrm>
                <a:off x="3531998" y="3500879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5" name="Oval 41"/>
              <p:cNvSpPr>
                <a:spLocks noChangeArrowheads="1"/>
              </p:cNvSpPr>
              <p:nvPr/>
            </p:nvSpPr>
            <p:spPr bwMode="auto">
              <a:xfrm>
                <a:off x="3579310" y="3603390"/>
                <a:ext cx="10514" cy="105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7" name="Text Box 10"/>
          <p:cNvSpPr txBox="1">
            <a:spLocks noChangeArrowheads="1"/>
          </p:cNvSpPr>
          <p:nvPr/>
        </p:nvSpPr>
        <p:spPr bwMode="auto">
          <a:xfrm>
            <a:off x="8641556" y="2155596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1" name="Group 140"/>
          <p:cNvGrpSpPr/>
          <p:nvPr/>
        </p:nvGrpSpPr>
        <p:grpSpPr>
          <a:xfrm>
            <a:off x="7489349" y="2155596"/>
            <a:ext cx="902610" cy="907650"/>
            <a:chOff x="5943600" y="1710958"/>
            <a:chExt cx="716318" cy="720428"/>
          </a:xfrm>
        </p:grpSpPr>
        <p:sp>
          <p:nvSpPr>
            <p:cNvPr id="118" name="Oval 117"/>
            <p:cNvSpPr/>
            <p:nvPr/>
          </p:nvSpPr>
          <p:spPr>
            <a:xfrm>
              <a:off x="5943600" y="17109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111" name="Group 77"/>
            <p:cNvGrpSpPr>
              <a:grpSpLocks noChangeAspect="1"/>
            </p:cNvGrpSpPr>
            <p:nvPr/>
          </p:nvGrpSpPr>
          <p:grpSpPr>
            <a:xfrm>
              <a:off x="6096000" y="1928269"/>
              <a:ext cx="439482" cy="309528"/>
              <a:chOff x="6040049" y="4182118"/>
              <a:chExt cx="521619" cy="459224"/>
            </a:xfrm>
            <a:solidFill>
              <a:schemeClr val="bg1"/>
            </a:solidFill>
          </p:grpSpPr>
          <p:sp>
            <p:nvSpPr>
              <p:cNvPr id="112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4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5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6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8" name="Text Box 10"/>
          <p:cNvSpPr txBox="1">
            <a:spLocks noChangeArrowheads="1"/>
          </p:cNvSpPr>
          <p:nvPr/>
        </p:nvSpPr>
        <p:spPr bwMode="auto">
          <a:xfrm>
            <a:off x="8652224" y="3307627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2" name="Group 141"/>
          <p:cNvGrpSpPr/>
          <p:nvPr/>
        </p:nvGrpSpPr>
        <p:grpSpPr>
          <a:xfrm>
            <a:off x="7500017" y="3307627"/>
            <a:ext cx="902610" cy="907650"/>
            <a:chOff x="5952066" y="2625358"/>
            <a:chExt cx="716318" cy="720428"/>
          </a:xfrm>
        </p:grpSpPr>
        <p:sp>
          <p:nvSpPr>
            <p:cNvPr id="129" name="Oval 128"/>
            <p:cNvSpPr/>
            <p:nvPr/>
          </p:nvSpPr>
          <p:spPr>
            <a:xfrm>
              <a:off x="5952066" y="26253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132" name="Group 131"/>
            <p:cNvGrpSpPr/>
            <p:nvPr/>
          </p:nvGrpSpPr>
          <p:grpSpPr>
            <a:xfrm>
              <a:off x="6121401" y="2825206"/>
              <a:ext cx="382588" cy="322263"/>
              <a:chOff x="4800600" y="1620145"/>
              <a:chExt cx="382588" cy="322263"/>
            </a:xfrm>
          </p:grpSpPr>
          <p:sp>
            <p:nvSpPr>
              <p:cNvPr id="130" name="Freeform 823"/>
              <p:cNvSpPr>
                <a:spLocks noEditPoints="1"/>
              </p:cNvSpPr>
              <p:nvPr/>
            </p:nvSpPr>
            <p:spPr bwMode="auto">
              <a:xfrm>
                <a:off x="4829175" y="162014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1" name="Freeform 824"/>
              <p:cNvSpPr>
                <a:spLocks/>
              </p:cNvSpPr>
              <p:nvPr/>
            </p:nvSpPr>
            <p:spPr bwMode="auto">
              <a:xfrm>
                <a:off x="4800600" y="187097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9" name="Text Box 10"/>
          <p:cNvSpPr txBox="1">
            <a:spLocks noChangeArrowheads="1"/>
          </p:cNvSpPr>
          <p:nvPr/>
        </p:nvSpPr>
        <p:spPr bwMode="auto">
          <a:xfrm>
            <a:off x="8652224" y="4488121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6" name="Group 145"/>
          <p:cNvGrpSpPr/>
          <p:nvPr/>
        </p:nvGrpSpPr>
        <p:grpSpPr>
          <a:xfrm>
            <a:off x="7500017" y="4488121"/>
            <a:ext cx="902610" cy="907650"/>
            <a:chOff x="5952066" y="3562350"/>
            <a:chExt cx="716318" cy="720428"/>
          </a:xfrm>
        </p:grpSpPr>
        <p:sp>
          <p:nvSpPr>
            <p:cNvPr id="140" name="Oval 139"/>
            <p:cNvSpPr/>
            <p:nvPr/>
          </p:nvSpPr>
          <p:spPr>
            <a:xfrm>
              <a:off x="5952066" y="3562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sp>
          <p:nvSpPr>
            <p:cNvPr id="145" name="Freeform 105"/>
            <p:cNvSpPr>
              <a:spLocks noEditPoints="1"/>
            </p:cNvSpPr>
            <p:nvPr/>
          </p:nvSpPr>
          <p:spPr bwMode="auto">
            <a:xfrm>
              <a:off x="6081888" y="3734505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3660900" y="1752696"/>
            <a:ext cx="795903" cy="883047"/>
            <a:chOff x="892366" y="1276350"/>
            <a:chExt cx="631634" cy="700900"/>
          </a:xfrm>
        </p:grpSpPr>
        <p:sp>
          <p:nvSpPr>
            <p:cNvPr id="148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9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id-ID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50 %</a:t>
              </a:r>
              <a:endParaRPr lang="en-US" sz="2300" spc="-189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4504191" y="1233040"/>
            <a:ext cx="795903" cy="883047"/>
            <a:chOff x="892366" y="1276350"/>
            <a:chExt cx="631634" cy="700900"/>
          </a:xfrm>
        </p:grpSpPr>
        <p:sp>
          <p:nvSpPr>
            <p:cNvPr id="151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52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id-ID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75 %</a:t>
              </a:r>
              <a:endParaRPr lang="en-US" sz="2300" spc="-189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sp>
        <p:nvSpPr>
          <p:cNvPr id="71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1854240"/>
      </p:ext>
    </p:extLst>
  </p:cSld>
  <p:clrMapOvr>
    <a:masterClrMapping/>
  </p:clrMapOvr>
  <p:transition spd="slow" advTm="25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1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40" decel="5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40" decel="10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40" decel="10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4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4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117" grpId="0"/>
      <p:bldP spid="128" grpId="0"/>
      <p:bldP spid="1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1452530"/>
              </p:ext>
            </p:extLst>
          </p:nvPr>
        </p:nvGraphicFramePr>
        <p:xfrm>
          <a:off x="960173" y="1512041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6810438"/>
              </p:ext>
            </p:extLst>
          </p:nvPr>
        </p:nvGraphicFramePr>
        <p:xfrm>
          <a:off x="1056190" y="3528095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8992249"/>
              </p:ext>
            </p:extLst>
          </p:nvPr>
        </p:nvGraphicFramePr>
        <p:xfrm>
          <a:off x="6049089" y="1512041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3619671"/>
              </p:ext>
            </p:extLst>
          </p:nvPr>
        </p:nvGraphicFramePr>
        <p:xfrm>
          <a:off x="6049089" y="3432093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Content Placeholder 2"/>
          <p:cNvSpPr txBox="1">
            <a:spLocks/>
          </p:cNvSpPr>
          <p:nvPr/>
        </p:nvSpPr>
        <p:spPr>
          <a:xfrm>
            <a:off x="3648657" y="1992054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平面图形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648657" y="4104111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系统组成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8641556" y="1992054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质量控制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641556" y="4104111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系统恢复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5410002"/>
      </p:ext>
    </p:extLst>
  </p:cSld>
  <p:clrMapOvr>
    <a:masterClrMapping/>
  </p:clrMapOvr>
  <p:transition spd="slow" advTm="204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8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9" grpId="0">
        <p:bldAsOne/>
      </p:bldGraphic>
      <p:bldGraphic spid="10" grpId="0">
        <p:bldAsOne/>
      </p:bldGraphic>
      <p:bldGraphic spid="11" grpId="0">
        <p:bldAsOne/>
      </p:bldGraphic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7" name="Chart 26"/>
          <p:cNvGraphicFramePr/>
          <p:nvPr>
            <p:extLst>
              <p:ext uri="{D42A27DB-BD31-4B8C-83A1-F6EECF244321}">
                <p14:modId xmlns:p14="http://schemas.microsoft.com/office/powerpoint/2010/main" val="1238452423"/>
              </p:ext>
            </p:extLst>
          </p:nvPr>
        </p:nvGraphicFramePr>
        <p:xfrm>
          <a:off x="8316487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Chart 27"/>
          <p:cNvGraphicFramePr/>
          <p:nvPr>
            <p:extLst>
              <p:ext uri="{D42A27DB-BD31-4B8C-83A1-F6EECF244321}">
                <p14:modId xmlns:p14="http://schemas.microsoft.com/office/powerpoint/2010/main" val="1912130071"/>
              </p:ext>
            </p:extLst>
          </p:nvPr>
        </p:nvGraphicFramePr>
        <p:xfrm>
          <a:off x="5654925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67672884"/>
              </p:ext>
            </p:extLst>
          </p:nvPr>
        </p:nvGraphicFramePr>
        <p:xfrm>
          <a:off x="480087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954155014"/>
              </p:ext>
            </p:extLst>
          </p:nvPr>
        </p:nvGraphicFramePr>
        <p:xfrm>
          <a:off x="3141650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305243" y="2710090"/>
            <a:ext cx="1152208" cy="1152031"/>
            <a:chOff x="948171" y="3233332"/>
            <a:chExt cx="914400" cy="914400"/>
          </a:xfrm>
          <a:noFill/>
        </p:grpSpPr>
        <p:sp>
          <p:nvSpPr>
            <p:cNvPr id="11" name="Oval 1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46018" y="3354532"/>
              <a:ext cx="146604" cy="68401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963176" y="2696999"/>
            <a:ext cx="1152208" cy="1152031"/>
            <a:chOff x="948171" y="3233332"/>
            <a:chExt cx="914400" cy="914400"/>
          </a:xfrm>
          <a:noFill/>
        </p:grpSpPr>
        <p:sp>
          <p:nvSpPr>
            <p:cNvPr id="14" name="Oval 13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46018" y="3333750"/>
              <a:ext cx="146604" cy="68401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148110" y="2692636"/>
            <a:ext cx="1152208" cy="1152031"/>
            <a:chOff x="948171" y="3233332"/>
            <a:chExt cx="914400" cy="914400"/>
          </a:xfrm>
          <a:noFill/>
        </p:grpSpPr>
        <p:sp>
          <p:nvSpPr>
            <p:cNvPr id="17" name="Oval 16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46018" y="3333750"/>
              <a:ext cx="30739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77083" y="2696999"/>
            <a:ext cx="1152208" cy="1152031"/>
            <a:chOff x="948171" y="3233332"/>
            <a:chExt cx="914400" cy="914400"/>
          </a:xfrm>
          <a:noFill/>
        </p:grpSpPr>
        <p:sp>
          <p:nvSpPr>
            <p:cNvPr id="21" name="Oval 2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46018" y="3333750"/>
              <a:ext cx="674544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Content Placeholder 2"/>
          <p:cNvSpPr txBox="1">
            <a:spLocks/>
          </p:cNvSpPr>
          <p:nvPr/>
        </p:nvSpPr>
        <p:spPr>
          <a:xfrm>
            <a:off x="864156" y="4560323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产品安全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3456622" y="4560323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分销网络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6087408" y="4574035"/>
            <a:ext cx="2170080" cy="104231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8583857" y="4574037"/>
            <a:ext cx="2170080" cy="94631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市场策略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768138" y="1569562"/>
            <a:ext cx="10071594" cy="59069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536184"/>
      </p:ext>
    </p:extLst>
  </p:cSld>
  <p:clrMapOvr>
    <a:masterClrMapping/>
  </p:clrMapOvr>
  <p:transition spd="slow" advTm="251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  <p:bldGraphic spid="28" grpId="0">
        <p:bldAsOne/>
      </p:bldGraphic>
      <p:bldGraphic spid="7" grpId="0">
        <p:bldAsOne/>
      </p:bldGraphic>
      <p:bldGraphic spid="8" grpId="0">
        <p:bldAsOne/>
      </p:bldGraphic>
      <p:bldP spid="23" grpId="0"/>
      <p:bldP spid="24" grpId="0"/>
      <p:bldP spid="25" grpId="0"/>
      <p:bldP spid="26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666476"/>
              </p:ext>
            </p:extLst>
          </p:nvPr>
        </p:nvGraphicFramePr>
        <p:xfrm>
          <a:off x="575913" y="1872348"/>
          <a:ext cx="5761038" cy="4032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" name="Group 23"/>
          <p:cNvGrpSpPr/>
          <p:nvPr/>
        </p:nvGrpSpPr>
        <p:grpSpPr>
          <a:xfrm>
            <a:off x="3072363" y="1584342"/>
            <a:ext cx="7297314" cy="4128110"/>
            <a:chOff x="2362200" y="895351"/>
            <a:chExt cx="5791200" cy="3276599"/>
          </a:xfrm>
        </p:grpSpPr>
        <p:grpSp>
          <p:nvGrpSpPr>
            <p:cNvPr id="8" name="Group 7"/>
            <p:cNvGrpSpPr/>
            <p:nvPr/>
          </p:nvGrpSpPr>
          <p:grpSpPr>
            <a:xfrm>
              <a:off x="2362200" y="1885950"/>
              <a:ext cx="2514600" cy="990600"/>
              <a:chOff x="1676400" y="1962150"/>
              <a:chExt cx="2514600" cy="990600"/>
            </a:xfrm>
          </p:grpSpPr>
          <p:cxnSp>
            <p:nvCxnSpPr>
              <p:cNvPr id="9" name="Straight Connector 8"/>
              <p:cNvCxnSpPr/>
              <p:nvPr/>
            </p:nvCxnSpPr>
            <p:spPr>
              <a:xfrm rot="5400000" flipH="1" flipV="1">
                <a:off x="1676400" y="1962150"/>
                <a:ext cx="990600" cy="990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2667000" y="1962150"/>
                <a:ext cx="1524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/>
            <p:cNvGrpSpPr/>
            <p:nvPr/>
          </p:nvGrpSpPr>
          <p:grpSpPr>
            <a:xfrm>
              <a:off x="3581400" y="3028950"/>
              <a:ext cx="1295400" cy="685800"/>
              <a:chOff x="2895600" y="2647950"/>
              <a:chExt cx="1295400" cy="685800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 rot="16200000" flipH="1">
                <a:off x="2857500" y="2686050"/>
                <a:ext cx="685800" cy="609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3505200" y="3333750"/>
                <a:ext cx="6858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Straight Connector 13"/>
            <p:cNvCxnSpPr/>
            <p:nvPr/>
          </p:nvCxnSpPr>
          <p:spPr>
            <a:xfrm>
              <a:off x="3352800" y="2190750"/>
              <a:ext cx="1524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/>
            <p:cNvGrpSpPr/>
            <p:nvPr/>
          </p:nvGrpSpPr>
          <p:grpSpPr>
            <a:xfrm>
              <a:off x="2514600" y="1200150"/>
              <a:ext cx="2362200" cy="685800"/>
              <a:chOff x="2819400" y="1428750"/>
              <a:chExt cx="2362200" cy="685800"/>
            </a:xfrm>
          </p:grpSpPr>
          <p:cxnSp>
            <p:nvCxnSpPr>
              <p:cNvPr id="16" name="Straight Connector 15"/>
              <p:cNvCxnSpPr/>
              <p:nvPr/>
            </p:nvCxnSpPr>
            <p:spPr>
              <a:xfrm flipV="1">
                <a:off x="2819400" y="1428750"/>
                <a:ext cx="762000" cy="6858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3581400" y="1428750"/>
                <a:ext cx="1600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Content Placeholder 2"/>
            <p:cNvSpPr txBox="1">
              <a:spLocks/>
            </p:cNvSpPr>
            <p:nvPr/>
          </p:nvSpPr>
          <p:spPr>
            <a:xfrm>
              <a:off x="5201072" y="895351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平面图形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5181600" y="1504950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产品开发</a:t>
              </a:r>
              <a:endParaRPr lang="id-ID" sz="1500" b="1" i="1" dirty="0">
                <a:solidFill>
                  <a:srgbClr val="FFFFFF"/>
                </a:solidFill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5181600" y="2190749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质量控制</a:t>
              </a:r>
              <a:endParaRPr lang="id-ID" sz="1500" b="1" i="1" dirty="0">
                <a:solidFill>
                  <a:srgbClr val="FFFFFF"/>
                </a:solidFill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5181600" y="3278079"/>
              <a:ext cx="29523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数据回收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2028961"/>
      </p:ext>
    </p:extLst>
  </p:cSld>
  <p:clrMapOvr>
    <a:masterClrMapping/>
  </p:clrMapOvr>
  <p:transition spd="slow" advTm="153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3600" b="1" kern="0" dirty="0">
                <a:solidFill>
                  <a:srgbClr val="FFFFFF"/>
                </a:solidFill>
              </a:rPr>
              <a:t>工作完成情况</a:t>
            </a:r>
            <a:endParaRPr lang="en-US" altLang="zh-CN" sz="36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>
              <a:defRPr/>
            </a:pPr>
            <a:r>
              <a:rPr lang="en-US" altLang="zh-CN" sz="2400" kern="0" dirty="0">
                <a:solidFill>
                  <a:srgbClr val="FFFFFF"/>
                </a:solidFill>
              </a:rPr>
              <a:t>WORK </a:t>
            </a:r>
            <a:r>
              <a:rPr lang="en-US" altLang="zh-CN" sz="2400" kern="0" dirty="0" smtClean="0">
                <a:solidFill>
                  <a:srgbClr val="FFFFFF"/>
                </a:solidFill>
              </a:rPr>
              <a:t>  </a:t>
            </a:r>
            <a:r>
              <a:rPr lang="en-US" altLang="zh-CN" sz="2400" kern="0" dirty="0">
                <a:solidFill>
                  <a:srgbClr val="FFFFFF"/>
                </a:solidFill>
              </a:rPr>
              <a:t>COMPLETION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781992" y="1248210"/>
            <a:ext cx="2610261" cy="3000017"/>
            <a:chOff x="4604797" y="1248210"/>
            <a:chExt cx="2610261" cy="3000017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604797" y="1998255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604797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017217" y="2179238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 flipH="1">
              <a:off x="6344903" y="1998256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5474849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039849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474901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5909953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6345005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5909876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474952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039925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5909875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344900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28" name="等腰三角形 27"/>
          <p:cNvSpPr/>
          <p:nvPr/>
        </p:nvSpPr>
        <p:spPr>
          <a:xfrm rot="13885842" flipV="1">
            <a:off x="3997482" y="2804315"/>
            <a:ext cx="419722" cy="36182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3537375">
            <a:off x="1704506" y="5406271"/>
            <a:ext cx="623912" cy="53785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439638">
            <a:off x="5882417" y="308123"/>
            <a:ext cx="409306" cy="35285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7446901">
            <a:off x="1511167" y="907497"/>
            <a:ext cx="515194" cy="444132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2857257">
            <a:off x="1883212" y="3872637"/>
            <a:ext cx="427756" cy="36875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7640557">
            <a:off x="3144923" y="1489710"/>
            <a:ext cx="385256" cy="332117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5" name="等腰三角形 34"/>
          <p:cNvSpPr/>
          <p:nvPr/>
        </p:nvSpPr>
        <p:spPr>
          <a:xfrm rot="7993905">
            <a:off x="4724912" y="711997"/>
            <a:ext cx="281267" cy="2424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9122749">
            <a:off x="3611709" y="5146577"/>
            <a:ext cx="464801" cy="400689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13969741" flipH="1">
            <a:off x="7370668" y="814927"/>
            <a:ext cx="417838" cy="360204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2396029" flipH="1">
            <a:off x="8790483" y="1985174"/>
            <a:ext cx="481244" cy="414866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3893266" flipH="1">
            <a:off x="9572832" y="5221315"/>
            <a:ext cx="617196" cy="53206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0" name="等腰三角形 39"/>
          <p:cNvSpPr/>
          <p:nvPr/>
        </p:nvSpPr>
        <p:spPr>
          <a:xfrm rot="16200000" flipH="1">
            <a:off x="10433977" y="1427074"/>
            <a:ext cx="859066" cy="74057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16200000" flipH="1">
            <a:off x="7669081" y="1810714"/>
            <a:ext cx="193597" cy="16689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4" name="等腰三角形 43"/>
          <p:cNvSpPr/>
          <p:nvPr/>
        </p:nvSpPr>
        <p:spPr>
          <a:xfrm rot="18524737">
            <a:off x="8471538" y="4144491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794968"/>
      </p:ext>
    </p:extLst>
  </p:cSld>
  <p:clrMapOvr>
    <a:masterClrMapping/>
  </p:clrMapOvr>
  <p:transition spd="slow" advTm="343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0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</p:bldLst>
  </p:timing>
</p:sld>
</file>

<file path=ppt/theme/theme1.xml><?xml version="1.0" encoding="utf-8"?>
<a:theme xmlns:a="http://schemas.openxmlformats.org/drawingml/2006/main" name="清风素材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清风素材1 https://12sc.taobao.com/">
  <a:themeElements>
    <a:clrScheme name="透明PPT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33CCCC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2143</Words>
  <Application>Microsoft Office PowerPoint</Application>
  <PresentationFormat>自定义</PresentationFormat>
  <Paragraphs>280</Paragraphs>
  <Slides>33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清风素材 https://12sc.taobao.com/</vt:lpstr>
      <vt:lpstr>清风素材1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9</cp:revision>
  <dcterms:created xsi:type="dcterms:W3CDTF">2015-04-09T03:07:19Z</dcterms:created>
  <dcterms:modified xsi:type="dcterms:W3CDTF">2016-09-25T14:28:42Z</dcterms:modified>
  <cp:category>https://800sucai.taobao.com</cp:category>
</cp:coreProperties>
</file>