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theme/themeOverride4.xml" ContentType="application/vnd.openxmlformats-officedocument.themeOverride+xml"/>
  <Override PartName="/ppt/charts/chart7.xml" ContentType="application/vnd.openxmlformats-officedocument.drawingml.chart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8" r:id="rId2"/>
    <p:sldId id="302" r:id="rId3"/>
    <p:sldId id="261" r:id="rId4"/>
    <p:sldId id="305" r:id="rId5"/>
    <p:sldId id="304" r:id="rId6"/>
    <p:sldId id="301" r:id="rId7"/>
    <p:sldId id="268" r:id="rId8"/>
    <p:sldId id="273" r:id="rId9"/>
    <p:sldId id="278" r:id="rId10"/>
    <p:sldId id="283" r:id="rId11"/>
    <p:sldId id="303" r:id="rId12"/>
    <p:sldId id="306" r:id="rId13"/>
    <p:sldId id="307" r:id="rId14"/>
    <p:sldId id="279" r:id="rId15"/>
    <p:sldId id="298" r:id="rId16"/>
    <p:sldId id="272" r:id="rId17"/>
    <p:sldId id="280" r:id="rId18"/>
    <p:sldId id="281" r:id="rId19"/>
    <p:sldId id="269" r:id="rId20"/>
    <p:sldId id="296" r:id="rId21"/>
    <p:sldId id="297" r:id="rId22"/>
    <p:sldId id="294" r:id="rId23"/>
    <p:sldId id="308" r:id="rId24"/>
    <p:sldId id="309" r:id="rId25"/>
  </p:sldIdLst>
  <p:sldSz cx="12193588" cy="6858000"/>
  <p:notesSz cx="6858000" cy="9144000"/>
  <p:defaultTextStyle>
    <a:defPPr>
      <a:defRPr lang="zh-CN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1E1E"/>
    <a:srgbClr val="7D1F56"/>
    <a:srgbClr val="E7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97" autoAdjust="0"/>
    <p:restoredTop sz="93308"/>
  </p:normalViewPr>
  <p:slideViewPr>
    <p:cSldViewPr snapToGrid="0" snapToObjects="1">
      <p:cViewPr>
        <p:scale>
          <a:sx n="106" d="100"/>
          <a:sy n="106" d="100"/>
        </p:scale>
        <p:origin x="-678" y="-18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3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4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numRef>
              <c:f>工作表1!$A$2:$A$13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工作表1!$B$2:$B$13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4.0999999999999996</c:v>
                </c:pt>
                <c:pt idx="5">
                  <c:v>5</c:v>
                </c:pt>
                <c:pt idx="6">
                  <c:v>6.2</c:v>
                </c:pt>
                <c:pt idx="7">
                  <c:v>7.8</c:v>
                </c:pt>
                <c:pt idx="8">
                  <c:v>8.3000000000000007</c:v>
                </c:pt>
                <c:pt idx="9">
                  <c:v>9.3000000000000007</c:v>
                </c:pt>
                <c:pt idx="10">
                  <c:v>9.7000000000000011</c:v>
                </c:pt>
                <c:pt idx="11">
                  <c:v>11.3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4933248"/>
        <c:axId val="447645952"/>
      </c:barChart>
      <c:catAx>
        <c:axId val="384933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47645952"/>
        <c:crosses val="autoZero"/>
        <c:auto val="1"/>
        <c:lblAlgn val="ctr"/>
        <c:lblOffset val="100"/>
        <c:noMultiLvlLbl val="0"/>
      </c:catAx>
      <c:valAx>
        <c:axId val="4476459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8493324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 rotWithShape="1">
              <a:gsLst>
                <a:gs pos="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dk1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0"/>
        <c:overlap val="100"/>
        <c:axId val="631076352"/>
        <c:axId val="631085696"/>
      </c:barChart>
      <c:catAx>
        <c:axId val="631076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31085696"/>
        <c:crosses val="autoZero"/>
        <c:auto val="1"/>
        <c:lblAlgn val="ctr"/>
        <c:lblOffset val="100"/>
        <c:noMultiLvlLbl val="0"/>
      </c:catAx>
      <c:valAx>
        <c:axId val="631085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310763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103154">
                  <a:lumMod val="75000"/>
                  <a:lumOff val="25000"/>
                </a:srgbClr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rgbClr val="103154">
                  <a:lumMod val="10000"/>
                  <a:lumOff val="90000"/>
                </a:srgb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103154">
                  <a:lumMod val="25000"/>
                  <a:lumOff val="75000"/>
                </a:srgb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103154">
                  <a:lumMod val="50000"/>
                  <a:lumOff val="50000"/>
                </a:srgb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2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002060"/>
              </a:solidFill>
              <a:ln w="25400" cap="flat" cmpd="sng" algn="ctr">
                <a:solidFill>
                  <a:srgbClr val="002060">
                    <a:shade val="50000"/>
                  </a:srgbClr>
                </a:solidFill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5812918115796801"/>
                  <c:y val="-0.2029594227399960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6893551237782699"/>
                      <c:h val="0.314480931056974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002060"/>
              </a:solidFill>
              <a:ln w="25400" cap="flat" cmpd="sng" algn="ctr">
                <a:solidFill>
                  <a:srgbClr val="002060">
                    <a:shade val="50000"/>
                  </a:srgbClr>
                </a:solidFill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9806249987286301"/>
                  <c:y val="-0.161463967090847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002060"/>
              </a:solidFill>
              <a:ln w="25400" cap="flat" cmpd="sng" algn="ctr">
                <a:solidFill>
                  <a:srgbClr val="002060">
                    <a:shade val="50000"/>
                  </a:srgbClr>
                </a:solidFill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6555845099918801"/>
                  <c:y val="-0.2215323012305089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6492573460074201"/>
                      <c:h val="0.32191019944953198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002060"/>
              </a:solidFill>
              <a:ln w="25400" cap="flat" cmpd="sng" algn="ctr">
                <a:solidFill>
                  <a:srgbClr val="002060">
                    <a:shade val="50000"/>
                  </a:srgbClr>
                </a:solidFill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21646747383766099"/>
                  <c:y val="-2.017806844871609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044442243179299"/>
                      <c:h val="0.28476385748674299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3.4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0E94F7-8F76-45AD-BADF-8168E6E45DA4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023D91B-3405-4F87-A1BA-4C7BC9F92001}">
      <dgm:prSet phldrT="[文本]"/>
      <dgm:spPr/>
      <dgm:t>
        <a:bodyPr/>
        <a:lstStyle/>
        <a:p>
          <a:r>
            <a:rPr lang="en-US" altLang="zh-CN" b="1" dirty="0" smtClean="0">
              <a:solidFill>
                <a:schemeClr val="tx1"/>
              </a:solidFill>
            </a:rPr>
            <a:t>PROJECT</a:t>
          </a:r>
          <a:endParaRPr lang="zh-CN" altLang="en-US" b="1" dirty="0">
            <a:solidFill>
              <a:schemeClr val="tx1"/>
            </a:solidFill>
          </a:endParaRPr>
        </a:p>
      </dgm:t>
    </dgm:pt>
    <dgm:pt modelId="{BB54C2C4-60D6-4532-A584-F73038A57F52}" type="parTrans" cxnId="{B49528AD-0389-405D-9847-B14D16465F31}">
      <dgm:prSet/>
      <dgm:spPr/>
      <dgm:t>
        <a:bodyPr/>
        <a:lstStyle/>
        <a:p>
          <a:endParaRPr lang="zh-CN" altLang="en-US"/>
        </a:p>
      </dgm:t>
    </dgm:pt>
    <dgm:pt modelId="{A5727343-79DD-4F1E-9474-3F8A92A820C1}" type="sibTrans" cxnId="{B49528AD-0389-405D-9847-B14D16465F31}">
      <dgm:prSet/>
      <dgm:spPr/>
      <dgm:t>
        <a:bodyPr/>
        <a:lstStyle/>
        <a:p>
          <a:endParaRPr lang="zh-CN" altLang="en-US"/>
        </a:p>
      </dgm:t>
    </dgm:pt>
    <dgm:pt modelId="{DFBF3E8B-FE55-4872-8E55-D1A022369590}">
      <dgm:prSet phldrT="[文本]"/>
      <dgm:spPr/>
      <dgm:t>
        <a:bodyPr/>
        <a:lstStyle/>
        <a:p>
          <a:r>
            <a:rPr lang="en-US" altLang="zh-CN" b="1" dirty="0" smtClean="0">
              <a:solidFill>
                <a:srgbClr val="7D1F56"/>
              </a:solidFill>
            </a:rPr>
            <a:t>PROJECT</a:t>
          </a:r>
          <a:endParaRPr lang="zh-CN" altLang="en-US" dirty="0">
            <a:solidFill>
              <a:srgbClr val="7D1F56"/>
            </a:solidFill>
          </a:endParaRPr>
        </a:p>
      </dgm:t>
    </dgm:pt>
    <dgm:pt modelId="{7BB86645-ACDC-4933-A483-795CB8BBB108}" type="parTrans" cxnId="{271F27AF-4BE2-4B1A-AC45-DFCAEE8474D1}">
      <dgm:prSet/>
      <dgm:spPr/>
      <dgm:t>
        <a:bodyPr/>
        <a:lstStyle/>
        <a:p>
          <a:endParaRPr lang="zh-CN" altLang="en-US"/>
        </a:p>
      </dgm:t>
    </dgm:pt>
    <dgm:pt modelId="{76046399-3482-4F8D-A1D9-F474E847A2FB}" type="sibTrans" cxnId="{271F27AF-4BE2-4B1A-AC45-DFCAEE8474D1}">
      <dgm:prSet/>
      <dgm:spPr/>
      <dgm:t>
        <a:bodyPr/>
        <a:lstStyle/>
        <a:p>
          <a:endParaRPr lang="zh-CN" altLang="en-US"/>
        </a:p>
      </dgm:t>
    </dgm:pt>
    <dgm:pt modelId="{8070460F-CD86-4A47-9664-D5543F11B491}">
      <dgm:prSet phldrT="[文本]"/>
      <dgm:spPr/>
      <dgm:t>
        <a:bodyPr/>
        <a:lstStyle/>
        <a:p>
          <a:r>
            <a:rPr lang="en-US" altLang="zh-CN" b="1" dirty="0" smtClean="0">
              <a:solidFill>
                <a:schemeClr val="tx1"/>
              </a:solidFill>
            </a:rPr>
            <a:t>PROJECT</a:t>
          </a:r>
          <a:endParaRPr lang="zh-CN" altLang="en-US" dirty="0">
            <a:solidFill>
              <a:schemeClr val="tx1"/>
            </a:solidFill>
          </a:endParaRPr>
        </a:p>
      </dgm:t>
    </dgm:pt>
    <dgm:pt modelId="{732221BC-97B9-4A50-A4DC-7180158C3005}" type="parTrans" cxnId="{652C1E3B-7DF1-40B0-B912-35053ECBA991}">
      <dgm:prSet/>
      <dgm:spPr/>
      <dgm:t>
        <a:bodyPr/>
        <a:lstStyle/>
        <a:p>
          <a:endParaRPr lang="zh-CN" altLang="en-US"/>
        </a:p>
      </dgm:t>
    </dgm:pt>
    <dgm:pt modelId="{E9EB2BCB-F47D-432C-A5E3-60A62174D047}" type="sibTrans" cxnId="{652C1E3B-7DF1-40B0-B912-35053ECBA991}">
      <dgm:prSet/>
      <dgm:spPr/>
      <dgm:t>
        <a:bodyPr/>
        <a:lstStyle/>
        <a:p>
          <a:endParaRPr lang="zh-CN" altLang="en-US"/>
        </a:p>
      </dgm:t>
    </dgm:pt>
    <dgm:pt modelId="{89609AB6-0A51-4918-983D-5B8999D24664}" type="pres">
      <dgm:prSet presAssocID="{470E94F7-8F76-45AD-BADF-8168E6E45DA4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21E1DC4A-E902-401F-8ED2-4D57A8C538B9}" type="pres">
      <dgm:prSet presAssocID="{6023D91B-3405-4F87-A1BA-4C7BC9F92001}" presName="Accent1" presStyleCnt="0"/>
      <dgm:spPr/>
    </dgm:pt>
    <dgm:pt modelId="{B211517F-F7F0-4A7A-B6CF-5ABCA59AC9F8}" type="pres">
      <dgm:prSet presAssocID="{6023D91B-3405-4F87-A1BA-4C7BC9F92001}" presName="Accent" presStyleLbl="node1" presStyleIdx="0" presStyleCnt="3"/>
      <dgm:spPr>
        <a:solidFill>
          <a:srgbClr val="103154"/>
        </a:solidFill>
      </dgm:spPr>
      <dgm:t>
        <a:bodyPr/>
        <a:lstStyle/>
        <a:p>
          <a:endParaRPr lang="zh-CN" altLang="en-US"/>
        </a:p>
      </dgm:t>
    </dgm:pt>
    <dgm:pt modelId="{C9789C5E-E474-45BD-A638-F8E3329BC87E}" type="pres">
      <dgm:prSet presAssocID="{6023D91B-3405-4F87-A1BA-4C7BC9F92001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E5AF907-7E30-45ED-AC60-B4F5B2C745F4}" type="pres">
      <dgm:prSet presAssocID="{DFBF3E8B-FE55-4872-8E55-D1A022369590}" presName="Accent2" presStyleCnt="0"/>
      <dgm:spPr/>
    </dgm:pt>
    <dgm:pt modelId="{81CC1E92-A646-4FD3-9EA3-BD22D130182F}" type="pres">
      <dgm:prSet presAssocID="{DFBF3E8B-FE55-4872-8E55-D1A022369590}" presName="Accent" presStyleLbl="node1" presStyleIdx="1" presStyleCnt="3"/>
      <dgm:spPr>
        <a:solidFill>
          <a:srgbClr val="7D1F56"/>
        </a:solidFill>
      </dgm:spPr>
      <dgm:t>
        <a:bodyPr/>
        <a:lstStyle/>
        <a:p>
          <a:endParaRPr lang="zh-CN" altLang="en-US"/>
        </a:p>
      </dgm:t>
    </dgm:pt>
    <dgm:pt modelId="{B5558B2F-3323-4D3B-88E6-849B9009CDDB}" type="pres">
      <dgm:prSet presAssocID="{DFBF3E8B-FE55-4872-8E55-D1A022369590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FC1F439-80E6-4723-8C01-0E3115303B6B}" type="pres">
      <dgm:prSet presAssocID="{8070460F-CD86-4A47-9664-D5543F11B491}" presName="Accent3" presStyleCnt="0"/>
      <dgm:spPr/>
    </dgm:pt>
    <dgm:pt modelId="{26B2FC09-E8FE-4F60-A886-8159F9EDF77E}" type="pres">
      <dgm:prSet presAssocID="{8070460F-CD86-4A47-9664-D5543F11B491}" presName="Accent" presStyleLbl="node1" presStyleIdx="2" presStyleCnt="3"/>
      <dgm:spPr>
        <a:solidFill>
          <a:schemeClr val="tx1"/>
        </a:solidFill>
      </dgm:spPr>
      <dgm:t>
        <a:bodyPr/>
        <a:lstStyle/>
        <a:p>
          <a:endParaRPr lang="zh-CN" altLang="en-US"/>
        </a:p>
      </dgm:t>
    </dgm:pt>
    <dgm:pt modelId="{6A6B83AD-40B3-4C05-82F5-CF10DF2005A8}" type="pres">
      <dgm:prSet presAssocID="{8070460F-CD86-4A47-9664-D5543F11B491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F75BB14-056A-9944-941E-EF06EC0D93B8}" type="presOf" srcId="{470E94F7-8F76-45AD-BADF-8168E6E45DA4}" destId="{89609AB6-0A51-4918-983D-5B8999D24664}" srcOrd="0" destOrd="0" presId="urn:microsoft.com/office/officeart/2009/layout/CircleArrowProcess"/>
    <dgm:cxn modelId="{0BD874C6-7D76-2A45-BBE1-163008A1F532}" type="presOf" srcId="{8070460F-CD86-4A47-9664-D5543F11B491}" destId="{6A6B83AD-40B3-4C05-82F5-CF10DF2005A8}" srcOrd="0" destOrd="0" presId="urn:microsoft.com/office/officeart/2009/layout/CircleArrowProcess"/>
    <dgm:cxn modelId="{652C1E3B-7DF1-40B0-B912-35053ECBA991}" srcId="{470E94F7-8F76-45AD-BADF-8168E6E45DA4}" destId="{8070460F-CD86-4A47-9664-D5543F11B491}" srcOrd="2" destOrd="0" parTransId="{732221BC-97B9-4A50-A4DC-7180158C3005}" sibTransId="{E9EB2BCB-F47D-432C-A5E3-60A62174D047}"/>
    <dgm:cxn modelId="{B49528AD-0389-405D-9847-B14D16465F31}" srcId="{470E94F7-8F76-45AD-BADF-8168E6E45DA4}" destId="{6023D91B-3405-4F87-A1BA-4C7BC9F92001}" srcOrd="0" destOrd="0" parTransId="{BB54C2C4-60D6-4532-A584-F73038A57F52}" sibTransId="{A5727343-79DD-4F1E-9474-3F8A92A820C1}"/>
    <dgm:cxn modelId="{271F27AF-4BE2-4B1A-AC45-DFCAEE8474D1}" srcId="{470E94F7-8F76-45AD-BADF-8168E6E45DA4}" destId="{DFBF3E8B-FE55-4872-8E55-D1A022369590}" srcOrd="1" destOrd="0" parTransId="{7BB86645-ACDC-4933-A483-795CB8BBB108}" sibTransId="{76046399-3482-4F8D-A1D9-F474E847A2FB}"/>
    <dgm:cxn modelId="{C600FF9E-1894-D448-B74E-61823D4D976A}" type="presOf" srcId="{6023D91B-3405-4F87-A1BA-4C7BC9F92001}" destId="{C9789C5E-E474-45BD-A638-F8E3329BC87E}" srcOrd="0" destOrd="0" presId="urn:microsoft.com/office/officeart/2009/layout/CircleArrowProcess"/>
    <dgm:cxn modelId="{E0DB5AEB-C27B-CA49-9633-BE5486478991}" type="presOf" srcId="{DFBF3E8B-FE55-4872-8E55-D1A022369590}" destId="{B5558B2F-3323-4D3B-88E6-849B9009CDDB}" srcOrd="0" destOrd="0" presId="urn:microsoft.com/office/officeart/2009/layout/CircleArrowProcess"/>
    <dgm:cxn modelId="{0A310C51-1300-4442-B2FC-C8CD679AA3A5}" type="presParOf" srcId="{89609AB6-0A51-4918-983D-5B8999D24664}" destId="{21E1DC4A-E902-401F-8ED2-4D57A8C538B9}" srcOrd="0" destOrd="0" presId="urn:microsoft.com/office/officeart/2009/layout/CircleArrowProcess"/>
    <dgm:cxn modelId="{2D511043-1DF8-8F4F-A297-60CE376E1CB6}" type="presParOf" srcId="{21E1DC4A-E902-401F-8ED2-4D57A8C538B9}" destId="{B211517F-F7F0-4A7A-B6CF-5ABCA59AC9F8}" srcOrd="0" destOrd="0" presId="urn:microsoft.com/office/officeart/2009/layout/CircleArrowProcess"/>
    <dgm:cxn modelId="{9F4A2F2A-FD9B-8046-B9ED-F0EE96B9F6FE}" type="presParOf" srcId="{89609AB6-0A51-4918-983D-5B8999D24664}" destId="{C9789C5E-E474-45BD-A638-F8E3329BC87E}" srcOrd="1" destOrd="0" presId="urn:microsoft.com/office/officeart/2009/layout/CircleArrowProcess"/>
    <dgm:cxn modelId="{5D5D8AC1-11E3-C246-810F-8B4E9931C498}" type="presParOf" srcId="{89609AB6-0A51-4918-983D-5B8999D24664}" destId="{CE5AF907-7E30-45ED-AC60-B4F5B2C745F4}" srcOrd="2" destOrd="0" presId="urn:microsoft.com/office/officeart/2009/layout/CircleArrowProcess"/>
    <dgm:cxn modelId="{57387BEB-337C-7740-89E5-ED39E5B9484F}" type="presParOf" srcId="{CE5AF907-7E30-45ED-AC60-B4F5B2C745F4}" destId="{81CC1E92-A646-4FD3-9EA3-BD22D130182F}" srcOrd="0" destOrd="0" presId="urn:microsoft.com/office/officeart/2009/layout/CircleArrowProcess"/>
    <dgm:cxn modelId="{57951B2E-AA6F-6C40-A6BA-B436F7B463E6}" type="presParOf" srcId="{89609AB6-0A51-4918-983D-5B8999D24664}" destId="{B5558B2F-3323-4D3B-88E6-849B9009CDDB}" srcOrd="3" destOrd="0" presId="urn:microsoft.com/office/officeart/2009/layout/CircleArrowProcess"/>
    <dgm:cxn modelId="{8273326D-262D-AA44-919C-C34F49231058}" type="presParOf" srcId="{89609AB6-0A51-4918-983D-5B8999D24664}" destId="{4FC1F439-80E6-4723-8C01-0E3115303B6B}" srcOrd="4" destOrd="0" presId="urn:microsoft.com/office/officeart/2009/layout/CircleArrowProcess"/>
    <dgm:cxn modelId="{177E3AF9-5EEC-504B-BF76-EB1C65E3A54A}" type="presParOf" srcId="{4FC1F439-80E6-4723-8C01-0E3115303B6B}" destId="{26B2FC09-E8FE-4F60-A886-8159F9EDF77E}" srcOrd="0" destOrd="0" presId="urn:microsoft.com/office/officeart/2009/layout/CircleArrowProcess"/>
    <dgm:cxn modelId="{B83A74EE-7A6A-DD45-B74D-E1E5BA6245A4}" type="presParOf" srcId="{89609AB6-0A51-4918-983D-5B8999D24664}" destId="{6A6B83AD-40B3-4C05-82F5-CF10DF2005A8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2FE08-3104-4829-83EF-5BFA7D3348BA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9C50EF-9CAB-4BE8-9E40-E32E2940F8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9545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8850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0051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1219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项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2855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0874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519" y="2130426"/>
            <a:ext cx="10364550" cy="1470025"/>
          </a:xfrm>
          <a:prstGeom prst="rect">
            <a:avLst/>
          </a:prstGeom>
        </p:spPr>
        <p:txBody>
          <a:bodyPr lIns="121926" tIns="60963" rIns="121926" bIns="6096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038" y="3886200"/>
            <a:ext cx="8535512" cy="1752600"/>
          </a:xfrm>
          <a:prstGeom prst="rect">
            <a:avLst/>
          </a:prstGeom>
        </p:spPr>
        <p:txBody>
          <a:bodyPr lIns="121926" tIns="60963" rIns="121926" bIns="60963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7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79" y="6356351"/>
            <a:ext cx="2845171" cy="365125"/>
          </a:xfrm>
          <a:prstGeom prst="rect">
            <a:avLst/>
          </a:prstGeom>
        </p:spPr>
        <p:txBody>
          <a:bodyPr lIns="121926" tIns="60963" rIns="121926" bIns="60963"/>
          <a:lstStyle/>
          <a:p>
            <a:fld id="{530820CF-B880-4189-942D-D702A7CBA730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143" y="6356351"/>
            <a:ext cx="3861303" cy="365125"/>
          </a:xfrm>
          <a:prstGeom prst="rect">
            <a:avLst/>
          </a:prstGeom>
        </p:spPr>
        <p:txBody>
          <a:bodyPr lIns="121926" tIns="60963" rIns="121926" bIns="60963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8738" y="6356351"/>
            <a:ext cx="2845171" cy="365125"/>
          </a:xfrm>
          <a:prstGeom prst="rect">
            <a:avLst/>
          </a:prstGeom>
        </p:spPr>
        <p:txBody>
          <a:bodyPr lIns="121926" tIns="60963" rIns="121926" bIns="60963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79" y="6356351"/>
            <a:ext cx="2845171" cy="365125"/>
          </a:xfrm>
          <a:prstGeom prst="rect">
            <a:avLst/>
          </a:prstGeom>
        </p:spPr>
        <p:txBody>
          <a:bodyPr lIns="121926" tIns="60963" rIns="121926" bIns="60963"/>
          <a:lstStyle/>
          <a:p>
            <a:fld id="{530820CF-B880-4189-942D-D702A7CBA730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6143" y="6356351"/>
            <a:ext cx="3861303" cy="365125"/>
          </a:xfrm>
          <a:prstGeom prst="rect">
            <a:avLst/>
          </a:prstGeom>
        </p:spPr>
        <p:txBody>
          <a:bodyPr lIns="121926" tIns="60963" rIns="121926" bIns="60963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8738" y="6356351"/>
            <a:ext cx="2845171" cy="365125"/>
          </a:xfrm>
          <a:prstGeom prst="rect">
            <a:avLst/>
          </a:prstGeom>
        </p:spPr>
        <p:txBody>
          <a:bodyPr lIns="121926" tIns="60963" rIns="121926" bIns="60963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9229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6" r:id="rId7"/>
    <p:sldLayoutId id="2147483657" r:id="rId8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235200" y="2015068"/>
            <a:ext cx="76384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7200" b="1" dirty="0" smtClean="0">
                <a:solidFill>
                  <a:srgbClr val="103154"/>
                </a:solidFill>
              </a:rPr>
              <a:t>商业项目计划</a:t>
            </a:r>
            <a:r>
              <a:rPr kumimoji="1" lang="zh-CN" altLang="en-US" sz="7200" b="1" dirty="0">
                <a:solidFill>
                  <a:srgbClr val="103154"/>
                </a:solidFill>
              </a:rPr>
              <a:t>书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3703796" y="3842340"/>
            <a:ext cx="4645868" cy="471055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</a:rPr>
              <a:t>封面和内页所有素材均可自由编辑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5433" y="3237634"/>
            <a:ext cx="64557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Professional Commercial project plan</a:t>
            </a:r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2569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4247761" y="2079885"/>
            <a:ext cx="3456384" cy="2979641"/>
          </a:xfrm>
          <a:prstGeom prst="hexagon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4755955" y="1844824"/>
            <a:ext cx="526403" cy="526403"/>
          </a:xfrm>
          <a:prstGeom prst="ellipse">
            <a:avLst/>
          </a:prstGeom>
          <a:solidFill>
            <a:srgbClr val="7D1F5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1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6669547" y="1844824"/>
            <a:ext cx="526403" cy="526403"/>
          </a:xfrm>
          <a:prstGeom prst="ellipse">
            <a:avLst/>
          </a:prstGeom>
          <a:solidFill>
            <a:srgbClr val="10315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4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4755955" y="4796324"/>
            <a:ext cx="526403" cy="526403"/>
          </a:xfrm>
          <a:prstGeom prst="ellipse">
            <a:avLst/>
          </a:prstGeom>
          <a:solidFill>
            <a:srgbClr val="7D1F5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3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6669547" y="4796324"/>
            <a:ext cx="526403" cy="526403"/>
          </a:xfrm>
          <a:prstGeom prst="ellipse">
            <a:avLst/>
          </a:prstGeom>
          <a:solidFill>
            <a:srgbClr val="10315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6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3984559" y="3306503"/>
            <a:ext cx="526403" cy="526403"/>
          </a:xfrm>
          <a:prstGeom prst="ellipse">
            <a:avLst/>
          </a:prstGeom>
          <a:solidFill>
            <a:srgbClr val="10315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2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7399150" y="3306503"/>
            <a:ext cx="526403" cy="526403"/>
          </a:xfrm>
          <a:prstGeom prst="ellipse">
            <a:avLst/>
          </a:prstGeom>
          <a:solidFill>
            <a:srgbClr val="7D1F5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5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84161" y="2708921"/>
            <a:ext cx="1808508" cy="120032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7200" b="1" dirty="0">
                <a:ea typeface="方正粗宋简体" panose="03000509000000000000" pitchFamily="65" charset="-122"/>
              </a:rPr>
              <a:t>88</a:t>
            </a:r>
            <a:r>
              <a:rPr lang="en-US" altLang="zh-CN" sz="5333" b="1" dirty="0">
                <a:ea typeface="方正粗宋简体" panose="03000509000000000000" pitchFamily="65" charset="-122"/>
              </a:rPr>
              <a:t>%</a:t>
            </a:r>
            <a:endParaRPr lang="zh-CN" altLang="en-US" sz="5333" dirty="0"/>
          </a:p>
        </p:txBody>
      </p:sp>
      <p:sp>
        <p:nvSpPr>
          <p:cNvPr id="10" name="矩形 9"/>
          <p:cNvSpPr/>
          <p:nvPr/>
        </p:nvSpPr>
        <p:spPr>
          <a:xfrm>
            <a:off x="4290995" y="3765038"/>
            <a:ext cx="3467616" cy="58477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3200" dirty="0"/>
              <a:t>点击此处添加标题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720197" y="1740490"/>
            <a:ext cx="3234976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latin typeface="+mn-ea"/>
              </a:rPr>
              <a:t>标题数字等都可以通过点击和重新输入进行更改，顶部</a:t>
            </a:r>
            <a:r>
              <a:rPr lang="en-US" altLang="zh-CN" sz="1333" dirty="0">
                <a:latin typeface="+mn-ea"/>
              </a:rPr>
              <a:t>“</a:t>
            </a:r>
            <a:r>
              <a:rPr lang="zh-CN" altLang="zh-CN" sz="1333" dirty="0">
                <a:latin typeface="+mn-ea"/>
              </a:rPr>
              <a:t>开始</a:t>
            </a:r>
            <a:r>
              <a:rPr lang="en-US" altLang="zh-CN" sz="1333" dirty="0">
                <a:latin typeface="+mn-ea"/>
              </a:rPr>
              <a:t>”</a:t>
            </a:r>
            <a:r>
              <a:rPr lang="zh-CN" altLang="zh-CN" sz="1333" dirty="0">
                <a:latin typeface="+mn-ea"/>
              </a:rPr>
              <a:t>面板中可以对字体、字号、颜色、行距等进行修改。建议正文</a:t>
            </a:r>
            <a:r>
              <a:rPr lang="en-US" altLang="zh-CN" sz="1333" dirty="0">
                <a:latin typeface="+mn-ea"/>
              </a:rPr>
              <a:t>10</a:t>
            </a:r>
            <a:r>
              <a:rPr lang="zh-CN" altLang="zh-CN" sz="1333" dirty="0">
                <a:latin typeface="+mn-ea"/>
              </a:rPr>
              <a:t>号字，</a:t>
            </a:r>
            <a:r>
              <a:rPr lang="en-US" altLang="zh-CN" sz="1333" dirty="0">
                <a:latin typeface="+mn-ea"/>
              </a:rPr>
              <a:t>1.3</a:t>
            </a:r>
            <a:r>
              <a:rPr lang="zh-CN" altLang="zh-CN" sz="1333" dirty="0">
                <a:latin typeface="+mn-ea"/>
              </a:rPr>
              <a:t>倍字间距。</a:t>
            </a:r>
          </a:p>
        </p:txBody>
      </p:sp>
      <p:sp>
        <p:nvSpPr>
          <p:cNvPr id="12" name="TextBox 59"/>
          <p:cNvSpPr txBox="1"/>
          <p:nvPr/>
        </p:nvSpPr>
        <p:spPr>
          <a:xfrm>
            <a:off x="720197" y="1316765"/>
            <a:ext cx="3234976" cy="379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/>
            <a:r>
              <a:rPr lang="en-US" altLang="zh-CN" sz="1867" dirty="0">
                <a:solidFill>
                  <a:srgbClr val="7D1F56"/>
                </a:solidFill>
                <a:effectLst/>
                <a:latin typeface="+mn-ea"/>
                <a:ea typeface="+mn-ea"/>
              </a:rPr>
              <a:t>01.</a:t>
            </a:r>
            <a:r>
              <a:rPr lang="zh-CN" altLang="en-US" sz="1867" dirty="0">
                <a:solidFill>
                  <a:srgbClr val="7D1F56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720197" y="3342667"/>
            <a:ext cx="3234976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latin typeface="+mn-ea"/>
              </a:rPr>
              <a:t>标题数字等都可以通过点击和重新输入进行更改，顶部</a:t>
            </a:r>
            <a:r>
              <a:rPr lang="en-US" altLang="zh-CN" sz="1333" dirty="0">
                <a:latin typeface="+mn-ea"/>
              </a:rPr>
              <a:t>“</a:t>
            </a:r>
            <a:r>
              <a:rPr lang="zh-CN" altLang="zh-CN" sz="1333" dirty="0">
                <a:latin typeface="+mn-ea"/>
              </a:rPr>
              <a:t>开始</a:t>
            </a:r>
            <a:r>
              <a:rPr lang="en-US" altLang="zh-CN" sz="1333" dirty="0">
                <a:latin typeface="+mn-ea"/>
              </a:rPr>
              <a:t>”</a:t>
            </a:r>
            <a:r>
              <a:rPr lang="zh-CN" altLang="zh-CN" sz="1333" dirty="0">
                <a:latin typeface="+mn-ea"/>
              </a:rPr>
              <a:t>面板中可以对字体、字号、颜色、行距等进行修改。建议正文</a:t>
            </a:r>
            <a:r>
              <a:rPr lang="en-US" altLang="zh-CN" sz="1333" dirty="0">
                <a:latin typeface="+mn-ea"/>
              </a:rPr>
              <a:t>10</a:t>
            </a:r>
            <a:r>
              <a:rPr lang="zh-CN" altLang="zh-CN" sz="1333" dirty="0">
                <a:latin typeface="+mn-ea"/>
              </a:rPr>
              <a:t>号字，</a:t>
            </a:r>
            <a:r>
              <a:rPr lang="en-US" altLang="zh-CN" sz="1333" dirty="0">
                <a:latin typeface="+mn-ea"/>
              </a:rPr>
              <a:t>1.3</a:t>
            </a:r>
            <a:r>
              <a:rPr lang="zh-CN" altLang="zh-CN" sz="1333" dirty="0">
                <a:latin typeface="+mn-ea"/>
              </a:rPr>
              <a:t>倍字间距。</a:t>
            </a:r>
          </a:p>
        </p:txBody>
      </p:sp>
      <p:sp>
        <p:nvSpPr>
          <p:cNvPr id="14" name="TextBox 61"/>
          <p:cNvSpPr txBox="1"/>
          <p:nvPr/>
        </p:nvSpPr>
        <p:spPr>
          <a:xfrm>
            <a:off x="720197" y="2918943"/>
            <a:ext cx="3234976" cy="379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/>
            <a:r>
              <a:rPr lang="en-US" altLang="zh-CN" sz="1867" dirty="0">
                <a:solidFill>
                  <a:schemeClr val="tx1"/>
                </a:solidFill>
                <a:effectLst/>
                <a:latin typeface="+mn-ea"/>
                <a:ea typeface="+mn-ea"/>
              </a:rPr>
              <a:t>02.</a:t>
            </a:r>
            <a:r>
              <a:rPr lang="zh-CN" altLang="en-US" sz="1867" dirty="0">
                <a:solidFill>
                  <a:schemeClr val="tx1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720197" y="4944845"/>
            <a:ext cx="3234976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latin typeface="+mn-ea"/>
              </a:rPr>
              <a:t>标题数字等都可以通过点击和重新输入进行更改，顶部</a:t>
            </a:r>
            <a:r>
              <a:rPr lang="en-US" altLang="zh-CN" sz="1333" dirty="0">
                <a:latin typeface="+mn-ea"/>
              </a:rPr>
              <a:t>“</a:t>
            </a:r>
            <a:r>
              <a:rPr lang="zh-CN" altLang="zh-CN" sz="1333" dirty="0">
                <a:latin typeface="+mn-ea"/>
              </a:rPr>
              <a:t>开始</a:t>
            </a:r>
            <a:r>
              <a:rPr lang="en-US" altLang="zh-CN" sz="1333" dirty="0">
                <a:latin typeface="+mn-ea"/>
              </a:rPr>
              <a:t>”</a:t>
            </a:r>
            <a:r>
              <a:rPr lang="zh-CN" altLang="zh-CN" sz="1333" dirty="0">
                <a:latin typeface="+mn-ea"/>
              </a:rPr>
              <a:t>面板中可以对字体、字号、颜色、行距等进行修改。建议正文</a:t>
            </a:r>
            <a:r>
              <a:rPr lang="en-US" altLang="zh-CN" sz="1333" dirty="0">
                <a:latin typeface="+mn-ea"/>
              </a:rPr>
              <a:t>10</a:t>
            </a:r>
            <a:r>
              <a:rPr lang="zh-CN" altLang="zh-CN" sz="1333" dirty="0">
                <a:latin typeface="+mn-ea"/>
              </a:rPr>
              <a:t>号字，</a:t>
            </a:r>
            <a:r>
              <a:rPr lang="en-US" altLang="zh-CN" sz="1333" dirty="0">
                <a:latin typeface="+mn-ea"/>
              </a:rPr>
              <a:t>1.3</a:t>
            </a:r>
            <a:r>
              <a:rPr lang="zh-CN" altLang="zh-CN" sz="1333" dirty="0">
                <a:latin typeface="+mn-ea"/>
              </a:rPr>
              <a:t>倍字间距。</a:t>
            </a:r>
          </a:p>
        </p:txBody>
      </p:sp>
      <p:sp>
        <p:nvSpPr>
          <p:cNvPr id="16" name="TextBox 63"/>
          <p:cNvSpPr txBox="1"/>
          <p:nvPr/>
        </p:nvSpPr>
        <p:spPr>
          <a:xfrm>
            <a:off x="720197" y="4521120"/>
            <a:ext cx="3234976" cy="379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/>
            <a:r>
              <a:rPr lang="en-US" altLang="zh-CN" sz="1867" dirty="0">
                <a:solidFill>
                  <a:srgbClr val="7D1F56"/>
                </a:solidFill>
                <a:effectLst/>
                <a:latin typeface="+mn-ea"/>
                <a:ea typeface="+mn-ea"/>
              </a:rPr>
              <a:t>03.</a:t>
            </a:r>
            <a:r>
              <a:rPr lang="zh-CN" altLang="en-US" sz="1867" dirty="0">
                <a:solidFill>
                  <a:srgbClr val="7D1F56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8083631" y="1740489"/>
            <a:ext cx="3234976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latin typeface="+mn-ea"/>
              </a:rPr>
              <a:t>标题数字等都可以通过点击和重新输入进行更改，顶部</a:t>
            </a:r>
            <a:r>
              <a:rPr lang="en-US" altLang="zh-CN" sz="1333" dirty="0">
                <a:latin typeface="+mn-ea"/>
              </a:rPr>
              <a:t>“</a:t>
            </a:r>
            <a:r>
              <a:rPr lang="zh-CN" altLang="zh-CN" sz="1333" dirty="0">
                <a:latin typeface="+mn-ea"/>
              </a:rPr>
              <a:t>开始</a:t>
            </a:r>
            <a:r>
              <a:rPr lang="en-US" altLang="zh-CN" sz="1333" dirty="0">
                <a:latin typeface="+mn-ea"/>
              </a:rPr>
              <a:t>”</a:t>
            </a:r>
            <a:r>
              <a:rPr lang="zh-CN" altLang="zh-CN" sz="1333" dirty="0">
                <a:latin typeface="+mn-ea"/>
              </a:rPr>
              <a:t>面板中可以对字体、字号、颜色、行距等进行修改。建议正文</a:t>
            </a:r>
            <a:r>
              <a:rPr lang="en-US" altLang="zh-CN" sz="1333" dirty="0">
                <a:latin typeface="+mn-ea"/>
              </a:rPr>
              <a:t>10</a:t>
            </a:r>
            <a:r>
              <a:rPr lang="zh-CN" altLang="zh-CN" sz="1333" dirty="0">
                <a:latin typeface="+mn-ea"/>
              </a:rPr>
              <a:t>号字，</a:t>
            </a:r>
            <a:r>
              <a:rPr lang="en-US" altLang="zh-CN" sz="1333" dirty="0">
                <a:latin typeface="+mn-ea"/>
              </a:rPr>
              <a:t>1.3</a:t>
            </a:r>
            <a:r>
              <a:rPr lang="zh-CN" altLang="zh-CN" sz="1333" dirty="0">
                <a:latin typeface="+mn-ea"/>
              </a:rPr>
              <a:t>倍字间距。</a:t>
            </a:r>
          </a:p>
        </p:txBody>
      </p:sp>
      <p:sp>
        <p:nvSpPr>
          <p:cNvPr id="18" name="TextBox 65"/>
          <p:cNvSpPr txBox="1"/>
          <p:nvPr/>
        </p:nvSpPr>
        <p:spPr>
          <a:xfrm>
            <a:off x="8083631" y="1316765"/>
            <a:ext cx="3234976" cy="379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r"/>
            <a:r>
              <a:rPr lang="en-US" altLang="zh-CN" sz="1867" dirty="0">
                <a:solidFill>
                  <a:schemeClr val="tx1"/>
                </a:solidFill>
                <a:effectLst/>
                <a:latin typeface="+mn-ea"/>
                <a:ea typeface="+mn-ea"/>
              </a:rPr>
              <a:t>04.</a:t>
            </a:r>
            <a:r>
              <a:rPr lang="zh-CN" altLang="en-US" sz="1867" dirty="0">
                <a:solidFill>
                  <a:schemeClr val="tx1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8083631" y="3342667"/>
            <a:ext cx="3234976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latin typeface="+mn-ea"/>
              </a:rPr>
              <a:t>标题数字等都可以通过点击和重新输入进行更改，顶部</a:t>
            </a:r>
            <a:r>
              <a:rPr lang="en-US" altLang="zh-CN" sz="1333" dirty="0">
                <a:latin typeface="+mn-ea"/>
              </a:rPr>
              <a:t>“</a:t>
            </a:r>
            <a:r>
              <a:rPr lang="zh-CN" altLang="zh-CN" sz="1333" dirty="0">
                <a:latin typeface="+mn-ea"/>
              </a:rPr>
              <a:t>开始</a:t>
            </a:r>
            <a:r>
              <a:rPr lang="en-US" altLang="zh-CN" sz="1333" dirty="0">
                <a:latin typeface="+mn-ea"/>
              </a:rPr>
              <a:t>”</a:t>
            </a:r>
            <a:r>
              <a:rPr lang="zh-CN" altLang="zh-CN" sz="1333" dirty="0">
                <a:latin typeface="+mn-ea"/>
              </a:rPr>
              <a:t>面板中可以对字体、字号、颜色、行距等进行修改。建议正文</a:t>
            </a:r>
            <a:r>
              <a:rPr lang="en-US" altLang="zh-CN" sz="1333" dirty="0">
                <a:latin typeface="+mn-ea"/>
              </a:rPr>
              <a:t>10</a:t>
            </a:r>
            <a:r>
              <a:rPr lang="zh-CN" altLang="zh-CN" sz="1333" dirty="0">
                <a:latin typeface="+mn-ea"/>
              </a:rPr>
              <a:t>号字，</a:t>
            </a:r>
            <a:r>
              <a:rPr lang="en-US" altLang="zh-CN" sz="1333" dirty="0">
                <a:latin typeface="+mn-ea"/>
              </a:rPr>
              <a:t>1.3</a:t>
            </a:r>
            <a:r>
              <a:rPr lang="zh-CN" altLang="zh-CN" sz="1333" dirty="0">
                <a:latin typeface="+mn-ea"/>
              </a:rPr>
              <a:t>倍字间距。</a:t>
            </a:r>
          </a:p>
        </p:txBody>
      </p:sp>
      <p:sp>
        <p:nvSpPr>
          <p:cNvPr id="20" name="TextBox 69"/>
          <p:cNvSpPr txBox="1"/>
          <p:nvPr/>
        </p:nvSpPr>
        <p:spPr>
          <a:xfrm>
            <a:off x="8083631" y="2918943"/>
            <a:ext cx="3234976" cy="379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r"/>
            <a:r>
              <a:rPr lang="en-US" altLang="zh-CN" sz="1867" dirty="0">
                <a:solidFill>
                  <a:srgbClr val="7D1F56"/>
                </a:solidFill>
                <a:effectLst/>
                <a:latin typeface="+mn-ea"/>
                <a:ea typeface="+mn-ea"/>
              </a:rPr>
              <a:t>05.</a:t>
            </a:r>
            <a:r>
              <a:rPr lang="zh-CN" altLang="en-US" sz="1867" dirty="0">
                <a:solidFill>
                  <a:srgbClr val="7D1F56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8083631" y="4944845"/>
            <a:ext cx="3234976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latin typeface="+mn-ea"/>
              </a:rPr>
              <a:t>标题数字等都可以通过点击和重新输入进行更改，顶部</a:t>
            </a:r>
            <a:r>
              <a:rPr lang="en-US" altLang="zh-CN" sz="1333" dirty="0">
                <a:latin typeface="+mn-ea"/>
              </a:rPr>
              <a:t>“</a:t>
            </a:r>
            <a:r>
              <a:rPr lang="zh-CN" altLang="zh-CN" sz="1333" dirty="0">
                <a:latin typeface="+mn-ea"/>
              </a:rPr>
              <a:t>开始</a:t>
            </a:r>
            <a:r>
              <a:rPr lang="en-US" altLang="zh-CN" sz="1333" dirty="0">
                <a:latin typeface="+mn-ea"/>
              </a:rPr>
              <a:t>”</a:t>
            </a:r>
            <a:r>
              <a:rPr lang="zh-CN" altLang="zh-CN" sz="1333" dirty="0">
                <a:latin typeface="+mn-ea"/>
              </a:rPr>
              <a:t>面板中可以对字体、字号、颜色、行距等进行修改。建议正文</a:t>
            </a:r>
            <a:r>
              <a:rPr lang="en-US" altLang="zh-CN" sz="1333" dirty="0">
                <a:latin typeface="+mn-ea"/>
              </a:rPr>
              <a:t>10</a:t>
            </a:r>
            <a:r>
              <a:rPr lang="zh-CN" altLang="zh-CN" sz="1333" dirty="0">
                <a:latin typeface="+mn-ea"/>
              </a:rPr>
              <a:t>号字，</a:t>
            </a:r>
            <a:r>
              <a:rPr lang="en-US" altLang="zh-CN" sz="1333" dirty="0">
                <a:latin typeface="+mn-ea"/>
              </a:rPr>
              <a:t>1.3</a:t>
            </a:r>
            <a:r>
              <a:rPr lang="zh-CN" altLang="zh-CN" sz="1333" dirty="0">
                <a:latin typeface="+mn-ea"/>
              </a:rPr>
              <a:t>倍字间距。</a:t>
            </a:r>
          </a:p>
        </p:txBody>
      </p:sp>
      <p:sp>
        <p:nvSpPr>
          <p:cNvPr id="22" name="TextBox 71"/>
          <p:cNvSpPr txBox="1"/>
          <p:nvPr/>
        </p:nvSpPr>
        <p:spPr>
          <a:xfrm>
            <a:off x="8083631" y="4521120"/>
            <a:ext cx="3234976" cy="379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r"/>
            <a:r>
              <a:rPr lang="en-US" altLang="zh-CN" sz="1867" dirty="0">
                <a:solidFill>
                  <a:schemeClr val="tx1"/>
                </a:solidFill>
                <a:effectLst/>
                <a:latin typeface="+mn-ea"/>
                <a:ea typeface="+mn-ea"/>
              </a:rPr>
              <a:t>06.</a:t>
            </a:r>
            <a:r>
              <a:rPr lang="zh-CN" altLang="en-US" sz="1867" dirty="0">
                <a:solidFill>
                  <a:schemeClr val="tx1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366081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>
                <a:solidFill>
                  <a:srgbClr val="1E1E1E"/>
                </a:solidFill>
              </a:rPr>
              <a:t>市场分析</a:t>
            </a:r>
          </a:p>
        </p:txBody>
      </p:sp>
    </p:spTree>
    <p:extLst>
      <p:ext uri="{BB962C8B-B14F-4D97-AF65-F5344CB8AC3E}">
        <p14:creationId xmlns:p14="http://schemas.microsoft.com/office/powerpoint/2010/main" val="351094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57817" y="2711914"/>
            <a:ext cx="38779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7200" b="1" dirty="0" smtClean="0"/>
              <a:t>产品运营</a:t>
            </a:r>
            <a:endParaRPr kumimoji="1" lang="zh-CN" altLang="en-US" sz="7200" b="1" dirty="0"/>
          </a:p>
        </p:txBody>
      </p:sp>
      <p:sp>
        <p:nvSpPr>
          <p:cNvPr id="3" name="矩形 2"/>
          <p:cNvSpPr/>
          <p:nvPr/>
        </p:nvSpPr>
        <p:spPr>
          <a:xfrm>
            <a:off x="3785050" y="4281295"/>
            <a:ext cx="462348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333" dirty="0"/>
              <a:t>点击此处添加文本信息。</a:t>
            </a:r>
          </a:p>
          <a:p>
            <a:pPr algn="ctr">
              <a:lnSpc>
                <a:spcPct val="130000"/>
              </a:lnSpc>
            </a:pPr>
            <a:r>
              <a:rPr lang="zh-CN" altLang="en-US" sz="1333" dirty="0"/>
              <a:t>标题数字等都可以通过点击和重新输入进行更改，顶部“开始”面板中可以对字体、字号、颜色等进行修改。</a:t>
            </a:r>
          </a:p>
        </p:txBody>
      </p:sp>
      <p:sp>
        <p:nvSpPr>
          <p:cNvPr id="4" name="矩形 3"/>
          <p:cNvSpPr/>
          <p:nvPr/>
        </p:nvSpPr>
        <p:spPr>
          <a:xfrm>
            <a:off x="3774687" y="1684852"/>
            <a:ext cx="464422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6400" dirty="0"/>
              <a:t>PART</a:t>
            </a:r>
            <a:r>
              <a:rPr kumimoji="1" lang="zh-CN" altLang="en-US" sz="6400" dirty="0"/>
              <a:t> </a:t>
            </a:r>
            <a:r>
              <a:rPr kumimoji="1" lang="en-US" altLang="zh-CN" sz="6400" dirty="0" smtClean="0"/>
              <a:t>THREE</a:t>
            </a:r>
            <a:endParaRPr kumimoji="1" lang="zh-CN" altLang="en-US" sz="6400" dirty="0"/>
          </a:p>
        </p:txBody>
      </p:sp>
    </p:spTree>
    <p:extLst>
      <p:ext uri="{BB962C8B-B14F-4D97-AF65-F5344CB8AC3E}">
        <p14:creationId xmlns:p14="http://schemas.microsoft.com/office/powerpoint/2010/main" val="146153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 rot="19800000">
            <a:off x="1083946" y="3980467"/>
            <a:ext cx="180368" cy="180368"/>
          </a:xfrm>
          <a:prstGeom prst="ellipse">
            <a:avLst/>
          </a:prstGeom>
          <a:solidFill>
            <a:srgbClr val="10315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32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0" name="椭圆 19"/>
          <p:cNvSpPr/>
          <p:nvPr/>
        </p:nvSpPr>
        <p:spPr>
          <a:xfrm rot="19800000">
            <a:off x="10701090" y="2874579"/>
            <a:ext cx="180368" cy="180368"/>
          </a:xfrm>
          <a:prstGeom prst="ellipse">
            <a:avLst/>
          </a:prstGeom>
          <a:solidFill>
            <a:schemeClr val="tx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32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54809" y="4315328"/>
            <a:ext cx="2469877" cy="132318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prstClr val="black">
                  <a:lumMod val="65000"/>
                  <a:lumOff val="35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22" name="TextBox 301"/>
          <p:cNvSpPr txBox="1"/>
          <p:nvPr/>
        </p:nvSpPr>
        <p:spPr>
          <a:xfrm>
            <a:off x="1722783" y="3957214"/>
            <a:ext cx="2601904" cy="4205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defTabSz="1219170"/>
            <a:r>
              <a:rPr lang="zh-CN" altLang="en-US" sz="2133" dirty="0">
                <a:latin typeface="微软雅黑"/>
              </a:rPr>
              <a:t>点击此处添加标题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5696615" y="4323867"/>
            <a:ext cx="2454737" cy="132318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prstClr val="black">
                  <a:lumMod val="65000"/>
                  <a:lumOff val="35000"/>
                </a:prstClr>
              </a:solidFill>
              <a:latin typeface="微软雅黑"/>
            </a:endParaRPr>
          </a:p>
        </p:txBody>
      </p:sp>
      <p:sp>
        <p:nvSpPr>
          <p:cNvPr id="24" name="TextBox 304"/>
          <p:cNvSpPr txBox="1"/>
          <p:nvPr/>
        </p:nvSpPr>
        <p:spPr>
          <a:xfrm>
            <a:off x="5579732" y="3965753"/>
            <a:ext cx="2571621" cy="4205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defTabSz="1219170"/>
            <a:r>
              <a:rPr lang="zh-CN" altLang="en-US" sz="2133" dirty="0">
                <a:latin typeface="微软雅黑"/>
              </a:rPr>
              <a:t>点击此处添加标题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3781485" y="1657453"/>
            <a:ext cx="2544503" cy="132318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prstClr val="black">
                  <a:lumMod val="65000"/>
                  <a:lumOff val="35000"/>
                </a:prstClr>
              </a:solidFill>
              <a:latin typeface="微软雅黑"/>
            </a:endParaRPr>
          </a:p>
        </p:txBody>
      </p:sp>
      <p:sp>
        <p:nvSpPr>
          <p:cNvPr id="26" name="TextBox 307"/>
          <p:cNvSpPr txBox="1"/>
          <p:nvPr/>
        </p:nvSpPr>
        <p:spPr>
          <a:xfrm>
            <a:off x="3783129" y="1299340"/>
            <a:ext cx="2452492" cy="4205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defTabSz="1219170"/>
            <a:r>
              <a:rPr lang="zh-CN" altLang="en-US" sz="2133" dirty="0">
                <a:latin typeface="微软雅黑"/>
                <a:ea typeface="微软雅黑"/>
              </a:rPr>
              <a:t>点击此处添加标题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7623293" y="1665992"/>
            <a:ext cx="2496373" cy="132318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prstClr val="black">
                  <a:lumMod val="65000"/>
                  <a:lumOff val="35000"/>
                </a:prstClr>
              </a:solidFill>
              <a:latin typeface="微软雅黑"/>
            </a:endParaRPr>
          </a:p>
        </p:txBody>
      </p:sp>
      <p:sp>
        <p:nvSpPr>
          <p:cNvPr id="28" name="TextBox 310"/>
          <p:cNvSpPr txBox="1"/>
          <p:nvPr/>
        </p:nvSpPr>
        <p:spPr>
          <a:xfrm>
            <a:off x="7464771" y="1307878"/>
            <a:ext cx="2654896" cy="4205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defTabSz="1219170"/>
            <a:r>
              <a:rPr lang="zh-CN" altLang="en-US" sz="2133" dirty="0">
                <a:latin typeface="微软雅黑"/>
              </a:rPr>
              <a:t>点击此处添加标题</a:t>
            </a:r>
          </a:p>
        </p:txBody>
      </p:sp>
      <p:sp>
        <p:nvSpPr>
          <p:cNvPr id="30" name="椭圆 29"/>
          <p:cNvSpPr/>
          <p:nvPr/>
        </p:nvSpPr>
        <p:spPr>
          <a:xfrm rot="19800000">
            <a:off x="3019123" y="2877425"/>
            <a:ext cx="180368" cy="180368"/>
          </a:xfrm>
          <a:prstGeom prst="ellipse">
            <a:avLst/>
          </a:prstGeom>
          <a:solidFill>
            <a:schemeClr val="tx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32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9" name="椭圆 38"/>
          <p:cNvSpPr/>
          <p:nvPr/>
        </p:nvSpPr>
        <p:spPr>
          <a:xfrm rot="19800000">
            <a:off x="6860107" y="2874577"/>
            <a:ext cx="180368" cy="180368"/>
          </a:xfrm>
          <a:prstGeom prst="ellipse">
            <a:avLst/>
          </a:prstGeom>
          <a:solidFill>
            <a:schemeClr val="tx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32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2" name="椭圆 41"/>
          <p:cNvSpPr/>
          <p:nvPr/>
        </p:nvSpPr>
        <p:spPr>
          <a:xfrm rot="1800000">
            <a:off x="8765915" y="3989005"/>
            <a:ext cx="180368" cy="180368"/>
          </a:xfrm>
          <a:prstGeom prst="ellipse">
            <a:avLst/>
          </a:prstGeom>
          <a:solidFill>
            <a:srgbClr val="10315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32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rot="1800000">
            <a:off x="4924931" y="3983312"/>
            <a:ext cx="180368" cy="180368"/>
          </a:xfrm>
          <a:prstGeom prst="ellipse">
            <a:avLst/>
          </a:prstGeom>
          <a:solidFill>
            <a:srgbClr val="10315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3200">
              <a:solidFill>
                <a:prstClr val="white"/>
              </a:solidFill>
              <a:latin typeface="Arial"/>
              <a:ea typeface="微软雅黑"/>
            </a:endParaRPr>
          </a:p>
        </p:txBody>
      </p:sp>
      <p:cxnSp>
        <p:nvCxnSpPr>
          <p:cNvPr id="57" name="直线连接符 56"/>
          <p:cNvCxnSpPr>
            <a:stCxn id="15" idx="6"/>
            <a:endCxn id="30" idx="2"/>
          </p:cNvCxnSpPr>
          <p:nvPr/>
        </p:nvCxnSpPr>
        <p:spPr>
          <a:xfrm flipV="1">
            <a:off x="1252232" y="3012702"/>
            <a:ext cx="1778975" cy="1012857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直线连接符 57"/>
          <p:cNvCxnSpPr>
            <a:stCxn id="50" idx="2"/>
            <a:endCxn id="30" idx="5"/>
          </p:cNvCxnSpPr>
          <p:nvPr/>
        </p:nvCxnSpPr>
        <p:spPr>
          <a:xfrm flipH="1" flipV="1">
            <a:off x="3196419" y="2990951"/>
            <a:ext cx="1740596" cy="1037453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直线连接符 60"/>
          <p:cNvCxnSpPr>
            <a:stCxn id="50" idx="7"/>
            <a:endCxn id="39" idx="2"/>
          </p:cNvCxnSpPr>
          <p:nvPr/>
        </p:nvCxnSpPr>
        <p:spPr>
          <a:xfrm flipV="1">
            <a:off x="5102227" y="3009854"/>
            <a:ext cx="1769964" cy="1040301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直线连接符 64"/>
          <p:cNvCxnSpPr>
            <a:stCxn id="39" idx="5"/>
            <a:endCxn id="42" idx="2"/>
          </p:cNvCxnSpPr>
          <p:nvPr/>
        </p:nvCxnSpPr>
        <p:spPr>
          <a:xfrm>
            <a:off x="7037403" y="2988103"/>
            <a:ext cx="1740596" cy="1045995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直线连接符 67"/>
          <p:cNvCxnSpPr>
            <a:stCxn id="42" idx="7"/>
            <a:endCxn id="20" idx="2"/>
          </p:cNvCxnSpPr>
          <p:nvPr/>
        </p:nvCxnSpPr>
        <p:spPr>
          <a:xfrm flipV="1">
            <a:off x="8943210" y="3009856"/>
            <a:ext cx="1769963" cy="1045993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366081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 smtClean="0"/>
              <a:t>产品运营</a:t>
            </a:r>
            <a:endParaRPr kumimoji="1" lang="zh-CN" altLang="en-US" sz="2667" dirty="0"/>
          </a:p>
        </p:txBody>
      </p:sp>
    </p:spTree>
    <p:extLst>
      <p:ext uri="{BB962C8B-B14F-4D97-AF65-F5344CB8AC3E}">
        <p14:creationId xmlns:p14="http://schemas.microsoft.com/office/powerpoint/2010/main" val="14349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>
            <a:off x="995501" y="2665691"/>
            <a:ext cx="10233587" cy="666556"/>
          </a:xfrm>
          <a:prstGeom prst="homePlate">
            <a:avLst/>
          </a:prstGeom>
          <a:solidFill>
            <a:srgbClr val="1031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9" name="文本框 8"/>
          <p:cNvSpPr txBox="1"/>
          <p:nvPr/>
        </p:nvSpPr>
        <p:spPr>
          <a:xfrm>
            <a:off x="1445540" y="2686170"/>
            <a:ext cx="10647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ONE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086277" y="2686170"/>
            <a:ext cx="1111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TWO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12259" y="2686170"/>
            <a:ext cx="13276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THREE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822875" y="2686170"/>
            <a:ext cx="12586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FOUR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47220" y="1708848"/>
            <a:ext cx="10381868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latin typeface="+mj-ea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  <a:endParaRPr lang="en-US" altLang="zh-CN" sz="1333" dirty="0"/>
          </a:p>
        </p:txBody>
      </p:sp>
      <p:sp>
        <p:nvSpPr>
          <p:cNvPr id="15" name="文本框 14"/>
          <p:cNvSpPr txBox="1"/>
          <p:nvPr/>
        </p:nvSpPr>
        <p:spPr>
          <a:xfrm>
            <a:off x="995501" y="3565977"/>
            <a:ext cx="2154552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+mj-ea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+mj-ea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倍行距。</a:t>
            </a:r>
            <a:endParaRPr kumimoji="1" lang="zh-CN" altLang="en-US" sz="1333" dirty="0">
              <a:solidFill>
                <a:srgbClr val="103154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550294" y="3573789"/>
            <a:ext cx="2154552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+mj-ea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+mj-ea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倍行距。</a:t>
            </a:r>
            <a:endParaRPr kumimoji="1" lang="zh-CN" altLang="en-US" sz="1333" dirty="0">
              <a:solidFill>
                <a:srgbClr val="103154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084478" y="3562795"/>
            <a:ext cx="2154552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+mj-ea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+mj-ea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倍行距。</a:t>
            </a:r>
            <a:endParaRPr kumimoji="1" lang="zh-CN" altLang="en-US" sz="1333" dirty="0">
              <a:solidFill>
                <a:srgbClr val="103154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500155" y="3558947"/>
            <a:ext cx="2154552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+mj-ea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+mj-ea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倍行距。</a:t>
            </a:r>
            <a:endParaRPr kumimoji="1" lang="zh-CN" altLang="en-US" sz="1333" dirty="0">
              <a:solidFill>
                <a:srgbClr val="103154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66081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 smtClean="0">
                <a:solidFill>
                  <a:schemeClr val="bg1"/>
                </a:solidFill>
              </a:rPr>
              <a:t>产品运营</a:t>
            </a:r>
            <a:endParaRPr kumimoji="1" lang="zh-CN" altLang="en-US" sz="2667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25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箭头连接符 9"/>
          <p:cNvCxnSpPr/>
          <p:nvPr/>
        </p:nvCxnSpPr>
        <p:spPr>
          <a:xfrm>
            <a:off x="1125893" y="3541513"/>
            <a:ext cx="9986037" cy="0"/>
          </a:xfrm>
          <a:prstGeom prst="straightConnector1">
            <a:avLst/>
          </a:prstGeom>
          <a:ln w="28575">
            <a:solidFill>
              <a:srgbClr val="103154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8"/>
          <p:cNvSpPr txBox="1"/>
          <p:nvPr/>
        </p:nvSpPr>
        <p:spPr>
          <a:xfrm>
            <a:off x="1782899" y="4008151"/>
            <a:ext cx="21666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200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200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200" dirty="0">
              <a:solidFill>
                <a:srgbClr val="103154"/>
              </a:solidFill>
            </a:endParaRPr>
          </a:p>
        </p:txBody>
      </p:sp>
      <p:sp>
        <p:nvSpPr>
          <p:cNvPr id="31" name="文本框 8"/>
          <p:cNvSpPr txBox="1"/>
          <p:nvPr/>
        </p:nvSpPr>
        <p:spPr>
          <a:xfrm>
            <a:off x="3938481" y="1595379"/>
            <a:ext cx="21666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200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200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200" dirty="0">
              <a:solidFill>
                <a:srgbClr val="103154"/>
              </a:solidFill>
            </a:endParaRPr>
          </a:p>
        </p:txBody>
      </p:sp>
      <p:sp>
        <p:nvSpPr>
          <p:cNvPr id="32" name="文本框 8"/>
          <p:cNvSpPr txBox="1"/>
          <p:nvPr/>
        </p:nvSpPr>
        <p:spPr>
          <a:xfrm>
            <a:off x="6132367" y="3961487"/>
            <a:ext cx="21666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200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200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200" dirty="0">
              <a:solidFill>
                <a:srgbClr val="103154"/>
              </a:solidFill>
            </a:endParaRPr>
          </a:p>
        </p:txBody>
      </p:sp>
      <p:sp>
        <p:nvSpPr>
          <p:cNvPr id="33" name="文本框 8"/>
          <p:cNvSpPr txBox="1"/>
          <p:nvPr/>
        </p:nvSpPr>
        <p:spPr>
          <a:xfrm>
            <a:off x="8302045" y="1511103"/>
            <a:ext cx="21666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200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200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200" dirty="0">
              <a:solidFill>
                <a:srgbClr val="103154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479141" y="3168205"/>
            <a:ext cx="746620" cy="746620"/>
            <a:chOff x="2479141" y="3168205"/>
            <a:chExt cx="746620" cy="746620"/>
          </a:xfrm>
        </p:grpSpPr>
        <p:sp>
          <p:nvSpPr>
            <p:cNvPr id="7" name="椭圆 6"/>
            <p:cNvSpPr>
              <a:spLocks noChangeAspect="1"/>
            </p:cNvSpPr>
            <p:nvPr/>
          </p:nvSpPr>
          <p:spPr>
            <a:xfrm>
              <a:off x="2479141" y="3168205"/>
              <a:ext cx="746620" cy="746620"/>
            </a:xfrm>
            <a:prstGeom prst="ellipse">
              <a:avLst/>
            </a:prstGeom>
            <a:solidFill>
              <a:srgbClr val="7D1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67" dirty="0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638615" y="3233737"/>
              <a:ext cx="41389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1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648500" y="3168205"/>
            <a:ext cx="746620" cy="746620"/>
            <a:chOff x="4648500" y="3168205"/>
            <a:chExt cx="746620" cy="746620"/>
          </a:xfrm>
        </p:grpSpPr>
        <p:sp>
          <p:nvSpPr>
            <p:cNvPr id="8" name="椭圆 7"/>
            <p:cNvSpPr>
              <a:spLocks noChangeAspect="1"/>
            </p:cNvSpPr>
            <p:nvPr/>
          </p:nvSpPr>
          <p:spPr>
            <a:xfrm>
              <a:off x="4648500" y="3168205"/>
              <a:ext cx="746620" cy="7466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67" dirty="0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4817114" y="3233737"/>
              <a:ext cx="41389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2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840120" y="3168205"/>
            <a:ext cx="746620" cy="746620"/>
            <a:chOff x="6840120" y="3168205"/>
            <a:chExt cx="746620" cy="74662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6840120" y="3168205"/>
              <a:ext cx="746620" cy="746620"/>
            </a:xfrm>
            <a:prstGeom prst="ellipse">
              <a:avLst/>
            </a:prstGeom>
            <a:solidFill>
              <a:srgbClr val="7D1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7017056" y="3238649"/>
              <a:ext cx="41389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3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012063" y="3168205"/>
            <a:ext cx="746620" cy="746620"/>
            <a:chOff x="9012063" y="3168205"/>
            <a:chExt cx="746620" cy="74662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9012063" y="3168205"/>
              <a:ext cx="746620" cy="7466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9180678" y="3225822"/>
              <a:ext cx="41389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4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366081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 smtClean="0">
                <a:solidFill>
                  <a:schemeClr val="bg1"/>
                </a:solidFill>
              </a:rPr>
              <a:t>产品运营</a:t>
            </a:r>
            <a:endParaRPr kumimoji="1" lang="zh-CN" altLang="en-US" sz="2667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89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7909750" y="3497943"/>
            <a:ext cx="1206427" cy="947540"/>
          </a:xfrm>
          <a:custGeom>
            <a:avLst/>
            <a:gdLst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825" h="773526">
                <a:moveTo>
                  <a:pt x="0" y="773526"/>
                </a:moveTo>
                <a:cubicBezTo>
                  <a:pt x="51581" y="521490"/>
                  <a:pt x="56718" y="-513"/>
                  <a:pt x="224413" y="0"/>
                </a:cubicBezTo>
                <a:cubicBezTo>
                  <a:pt x="374691" y="2391"/>
                  <a:pt x="397244" y="515684"/>
                  <a:pt x="448825" y="773526"/>
                </a:cubicBezTo>
                <a:lnTo>
                  <a:pt x="0" y="773526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等腰三角形 1"/>
          <p:cNvSpPr/>
          <p:nvPr/>
        </p:nvSpPr>
        <p:spPr>
          <a:xfrm flipV="1">
            <a:off x="9116176" y="4436972"/>
            <a:ext cx="1129827" cy="1276641"/>
          </a:xfrm>
          <a:custGeom>
            <a:avLst/>
            <a:gdLst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825" h="773526">
                <a:moveTo>
                  <a:pt x="0" y="773526"/>
                </a:moveTo>
                <a:cubicBezTo>
                  <a:pt x="51581" y="521490"/>
                  <a:pt x="56718" y="-513"/>
                  <a:pt x="224413" y="0"/>
                </a:cubicBezTo>
                <a:cubicBezTo>
                  <a:pt x="374691" y="2391"/>
                  <a:pt x="397244" y="515684"/>
                  <a:pt x="448825" y="773526"/>
                </a:cubicBezTo>
                <a:lnTo>
                  <a:pt x="0" y="773526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等腰三角形 1"/>
          <p:cNvSpPr/>
          <p:nvPr/>
        </p:nvSpPr>
        <p:spPr>
          <a:xfrm flipV="1">
            <a:off x="6992696" y="4436972"/>
            <a:ext cx="919182" cy="604277"/>
          </a:xfrm>
          <a:custGeom>
            <a:avLst/>
            <a:gdLst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825" h="773526">
                <a:moveTo>
                  <a:pt x="0" y="773526"/>
                </a:moveTo>
                <a:cubicBezTo>
                  <a:pt x="51581" y="521490"/>
                  <a:pt x="56718" y="-513"/>
                  <a:pt x="224413" y="0"/>
                </a:cubicBezTo>
                <a:cubicBezTo>
                  <a:pt x="374691" y="2391"/>
                  <a:pt x="397244" y="515684"/>
                  <a:pt x="448825" y="773526"/>
                </a:cubicBezTo>
                <a:lnTo>
                  <a:pt x="0" y="773526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等腰三角形 1"/>
          <p:cNvSpPr/>
          <p:nvPr/>
        </p:nvSpPr>
        <p:spPr>
          <a:xfrm>
            <a:off x="5790525" y="2905002"/>
            <a:ext cx="1206427" cy="1527714"/>
          </a:xfrm>
          <a:custGeom>
            <a:avLst/>
            <a:gdLst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825" h="773526">
                <a:moveTo>
                  <a:pt x="0" y="773526"/>
                </a:moveTo>
                <a:cubicBezTo>
                  <a:pt x="51581" y="521490"/>
                  <a:pt x="56718" y="-513"/>
                  <a:pt x="224413" y="0"/>
                </a:cubicBezTo>
                <a:cubicBezTo>
                  <a:pt x="374691" y="2391"/>
                  <a:pt x="397244" y="515684"/>
                  <a:pt x="448825" y="773526"/>
                </a:cubicBezTo>
                <a:lnTo>
                  <a:pt x="0" y="773526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等腰三角形 1"/>
          <p:cNvSpPr/>
          <p:nvPr/>
        </p:nvSpPr>
        <p:spPr>
          <a:xfrm flipV="1">
            <a:off x="4943687" y="4432717"/>
            <a:ext cx="861734" cy="1255364"/>
          </a:xfrm>
          <a:custGeom>
            <a:avLst/>
            <a:gdLst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825" h="773526">
                <a:moveTo>
                  <a:pt x="0" y="773526"/>
                </a:moveTo>
                <a:cubicBezTo>
                  <a:pt x="51581" y="521490"/>
                  <a:pt x="56718" y="-513"/>
                  <a:pt x="224413" y="0"/>
                </a:cubicBezTo>
                <a:cubicBezTo>
                  <a:pt x="374691" y="2391"/>
                  <a:pt x="397244" y="515684"/>
                  <a:pt x="448825" y="773526"/>
                </a:cubicBezTo>
                <a:lnTo>
                  <a:pt x="0" y="773526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等腰三角形 1"/>
          <p:cNvSpPr/>
          <p:nvPr/>
        </p:nvSpPr>
        <p:spPr>
          <a:xfrm>
            <a:off x="4192597" y="3668859"/>
            <a:ext cx="751090" cy="763858"/>
          </a:xfrm>
          <a:custGeom>
            <a:avLst/>
            <a:gdLst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825" h="773526">
                <a:moveTo>
                  <a:pt x="0" y="773526"/>
                </a:moveTo>
                <a:cubicBezTo>
                  <a:pt x="51581" y="521490"/>
                  <a:pt x="56718" y="-513"/>
                  <a:pt x="224413" y="0"/>
                </a:cubicBezTo>
                <a:cubicBezTo>
                  <a:pt x="374691" y="2391"/>
                  <a:pt x="397244" y="515684"/>
                  <a:pt x="448825" y="773526"/>
                </a:cubicBezTo>
                <a:lnTo>
                  <a:pt x="0" y="773526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等腰三角形 1"/>
          <p:cNvSpPr/>
          <p:nvPr/>
        </p:nvSpPr>
        <p:spPr>
          <a:xfrm flipV="1">
            <a:off x="3367035" y="4426333"/>
            <a:ext cx="840455" cy="883011"/>
          </a:xfrm>
          <a:custGeom>
            <a:avLst/>
            <a:gdLst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825" h="773526">
                <a:moveTo>
                  <a:pt x="0" y="773526"/>
                </a:moveTo>
                <a:cubicBezTo>
                  <a:pt x="51581" y="521490"/>
                  <a:pt x="56718" y="-513"/>
                  <a:pt x="224413" y="0"/>
                </a:cubicBezTo>
                <a:cubicBezTo>
                  <a:pt x="374691" y="2391"/>
                  <a:pt x="397244" y="515684"/>
                  <a:pt x="448825" y="773526"/>
                </a:cubicBezTo>
                <a:lnTo>
                  <a:pt x="0" y="773526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等腰三角形 1"/>
          <p:cNvSpPr/>
          <p:nvPr/>
        </p:nvSpPr>
        <p:spPr>
          <a:xfrm>
            <a:off x="2262740" y="3298633"/>
            <a:ext cx="1117062" cy="1138339"/>
          </a:xfrm>
          <a:custGeom>
            <a:avLst/>
            <a:gdLst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825" h="773526">
                <a:moveTo>
                  <a:pt x="0" y="773526"/>
                </a:moveTo>
                <a:cubicBezTo>
                  <a:pt x="51581" y="521490"/>
                  <a:pt x="56718" y="-513"/>
                  <a:pt x="224413" y="0"/>
                </a:cubicBezTo>
                <a:cubicBezTo>
                  <a:pt x="374691" y="2391"/>
                  <a:pt x="397244" y="515684"/>
                  <a:pt x="448825" y="773526"/>
                </a:cubicBezTo>
                <a:lnTo>
                  <a:pt x="0" y="773526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1879747" y="4434844"/>
            <a:ext cx="8706694" cy="0"/>
          </a:xfrm>
          <a:prstGeom prst="straightConnector1">
            <a:avLst/>
          </a:prstGeom>
          <a:ln w="19050">
            <a:solidFill>
              <a:schemeClr val="bg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7"/>
          <p:cNvSpPr>
            <a:spLocks noChangeArrowheads="1"/>
          </p:cNvSpPr>
          <p:nvPr/>
        </p:nvSpPr>
        <p:spPr bwMode="auto">
          <a:xfrm>
            <a:off x="9311928" y="3919932"/>
            <a:ext cx="7072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smtClean="0">
                <a:latin typeface="Century Gothic" panose="020B0502020202020204" pitchFamily="34" charset="0"/>
              </a:rPr>
              <a:t>TEXT</a:t>
            </a:r>
            <a:endParaRPr lang="zh-CN" altLang="en-US" sz="2000" b="1" smtClean="0">
              <a:latin typeface="Century Gothic" panose="020B0502020202020204" pitchFamily="34" charset="0"/>
            </a:endParaRPr>
          </a:p>
        </p:txBody>
      </p:sp>
      <p:sp>
        <p:nvSpPr>
          <p:cNvPr id="12" name="矩形 7"/>
          <p:cNvSpPr>
            <a:spLocks noChangeArrowheads="1"/>
          </p:cNvSpPr>
          <p:nvPr/>
        </p:nvSpPr>
        <p:spPr bwMode="auto">
          <a:xfrm>
            <a:off x="8143801" y="4532719"/>
            <a:ext cx="7072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smtClean="0">
                <a:latin typeface="Century Gothic" panose="020B0502020202020204" pitchFamily="34" charset="0"/>
              </a:rPr>
              <a:t>TEXT</a:t>
            </a:r>
            <a:endParaRPr lang="zh-CN" altLang="en-US" sz="2000" b="1" smtClean="0">
              <a:latin typeface="Century Gothic" panose="020B0502020202020204" pitchFamily="34" charset="0"/>
            </a:endParaRPr>
          </a:p>
        </p:txBody>
      </p:sp>
      <p:sp>
        <p:nvSpPr>
          <p:cNvPr id="13" name="矩形 7"/>
          <p:cNvSpPr>
            <a:spLocks noChangeArrowheads="1"/>
          </p:cNvSpPr>
          <p:nvPr/>
        </p:nvSpPr>
        <p:spPr bwMode="auto">
          <a:xfrm>
            <a:off x="7084188" y="3945464"/>
            <a:ext cx="7072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smtClean="0">
                <a:latin typeface="Century Gothic" panose="020B0502020202020204" pitchFamily="34" charset="0"/>
              </a:rPr>
              <a:t>TEXT</a:t>
            </a:r>
            <a:endParaRPr lang="zh-CN" altLang="en-US" sz="2000" b="1" smtClean="0">
              <a:latin typeface="Century Gothic" panose="020B0502020202020204" pitchFamily="34" charset="0"/>
            </a:endParaRPr>
          </a:p>
        </p:txBody>
      </p:sp>
      <p:sp>
        <p:nvSpPr>
          <p:cNvPr id="14" name="矩形 7"/>
          <p:cNvSpPr>
            <a:spLocks noChangeArrowheads="1"/>
          </p:cNvSpPr>
          <p:nvPr/>
        </p:nvSpPr>
        <p:spPr bwMode="auto">
          <a:xfrm>
            <a:off x="6047982" y="4541230"/>
            <a:ext cx="7072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smtClean="0">
                <a:latin typeface="Century Gothic" panose="020B0502020202020204" pitchFamily="34" charset="0"/>
              </a:rPr>
              <a:t>TEXT</a:t>
            </a:r>
            <a:endParaRPr lang="zh-CN" altLang="en-US" sz="2000" b="1" dirty="0" smtClean="0">
              <a:latin typeface="Century Gothic" panose="020B0502020202020204" pitchFamily="34" charset="0"/>
            </a:endParaRPr>
          </a:p>
        </p:txBody>
      </p:sp>
      <p:sp>
        <p:nvSpPr>
          <p:cNvPr id="15" name="矩形 7"/>
          <p:cNvSpPr>
            <a:spLocks noChangeArrowheads="1"/>
          </p:cNvSpPr>
          <p:nvPr/>
        </p:nvSpPr>
        <p:spPr bwMode="auto">
          <a:xfrm>
            <a:off x="5007519" y="3945464"/>
            <a:ext cx="7072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smtClean="0">
                <a:latin typeface="Century Gothic" panose="020B0502020202020204" pitchFamily="34" charset="0"/>
              </a:rPr>
              <a:t>TEXT</a:t>
            </a:r>
            <a:endParaRPr lang="zh-CN" altLang="en-US" sz="2000" b="1" dirty="0" smtClean="0">
              <a:latin typeface="Century Gothic" panose="020B0502020202020204" pitchFamily="34" charset="0"/>
            </a:endParaRPr>
          </a:p>
        </p:txBody>
      </p:sp>
      <p:sp>
        <p:nvSpPr>
          <p:cNvPr id="16" name="矩形 7"/>
          <p:cNvSpPr>
            <a:spLocks noChangeArrowheads="1"/>
          </p:cNvSpPr>
          <p:nvPr/>
        </p:nvSpPr>
        <p:spPr bwMode="auto">
          <a:xfrm>
            <a:off x="4207490" y="4541230"/>
            <a:ext cx="7072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smtClean="0">
                <a:latin typeface="Century Gothic" panose="020B0502020202020204" pitchFamily="34" charset="0"/>
              </a:rPr>
              <a:t>TEXT</a:t>
            </a:r>
            <a:endParaRPr lang="zh-CN" altLang="en-US" sz="2000" b="1" smtClean="0">
              <a:latin typeface="Century Gothic" panose="020B0502020202020204" pitchFamily="34" charset="0"/>
            </a:endParaRPr>
          </a:p>
        </p:txBody>
      </p:sp>
      <p:sp>
        <p:nvSpPr>
          <p:cNvPr id="17" name="矩形 7"/>
          <p:cNvSpPr>
            <a:spLocks noChangeArrowheads="1"/>
          </p:cNvSpPr>
          <p:nvPr/>
        </p:nvSpPr>
        <p:spPr bwMode="auto">
          <a:xfrm>
            <a:off x="3424483" y="3945464"/>
            <a:ext cx="7072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smtClean="0">
                <a:latin typeface="Century Gothic" panose="020B0502020202020204" pitchFamily="34" charset="0"/>
              </a:rPr>
              <a:t>TEXT</a:t>
            </a:r>
            <a:endParaRPr lang="zh-CN" altLang="en-US" sz="2000" b="1" dirty="0" smtClean="0">
              <a:latin typeface="Century Gothic" panose="020B0502020202020204" pitchFamily="34" charset="0"/>
            </a:endParaRPr>
          </a:p>
        </p:txBody>
      </p:sp>
      <p:sp>
        <p:nvSpPr>
          <p:cNvPr id="18" name="矩形 7"/>
          <p:cNvSpPr>
            <a:spLocks noChangeArrowheads="1"/>
          </p:cNvSpPr>
          <p:nvPr/>
        </p:nvSpPr>
        <p:spPr bwMode="auto">
          <a:xfrm>
            <a:off x="2452109" y="4524208"/>
            <a:ext cx="7072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smtClean="0">
                <a:latin typeface="Century Gothic" panose="020B0502020202020204" pitchFamily="34" charset="0"/>
              </a:rPr>
              <a:t>TEXT</a:t>
            </a:r>
            <a:endParaRPr lang="zh-CN" altLang="en-US" sz="2000" b="1" smtClean="0">
              <a:latin typeface="Century Gothic" panose="020B0502020202020204" pitchFamily="34" charset="0"/>
            </a:endParaRPr>
          </a:p>
        </p:txBody>
      </p:sp>
      <p:sp>
        <p:nvSpPr>
          <p:cNvPr id="19" name="TextBox 38"/>
          <p:cNvSpPr txBox="1">
            <a:spLocks noChangeArrowheads="1"/>
          </p:cNvSpPr>
          <p:nvPr/>
        </p:nvSpPr>
        <p:spPr bwMode="auto">
          <a:xfrm>
            <a:off x="8241451" y="4049848"/>
            <a:ext cx="5918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 smtClean="0">
                <a:latin typeface="Century Gothic" panose="020B0502020202020204" pitchFamily="34" charset="0"/>
              </a:rPr>
              <a:t>48%</a:t>
            </a:r>
            <a:endParaRPr lang="zh-CN" altLang="en-US" sz="1600" b="1" dirty="0" smtClean="0">
              <a:latin typeface="Century Gothic" panose="020B0502020202020204" pitchFamily="34" charset="0"/>
            </a:endParaRPr>
          </a:p>
        </p:txBody>
      </p:sp>
      <p:sp>
        <p:nvSpPr>
          <p:cNvPr id="20" name="TextBox 39"/>
          <p:cNvSpPr txBox="1">
            <a:spLocks noChangeArrowheads="1"/>
          </p:cNvSpPr>
          <p:nvPr/>
        </p:nvSpPr>
        <p:spPr bwMode="auto">
          <a:xfrm>
            <a:off x="6134993" y="4060488"/>
            <a:ext cx="5918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smtClean="0">
                <a:latin typeface="Century Gothic" panose="020B0502020202020204" pitchFamily="34" charset="0"/>
              </a:rPr>
              <a:t>60%</a:t>
            </a:r>
            <a:endParaRPr lang="zh-CN" altLang="en-US" sz="1600" b="1" smtClean="0">
              <a:latin typeface="Century Gothic" panose="020B0502020202020204" pitchFamily="34" charset="0"/>
            </a:endParaRPr>
          </a:p>
        </p:txBody>
      </p:sp>
      <p:sp>
        <p:nvSpPr>
          <p:cNvPr id="21" name="TextBox 40"/>
          <p:cNvSpPr txBox="1">
            <a:spLocks noChangeArrowheads="1"/>
          </p:cNvSpPr>
          <p:nvPr/>
        </p:nvSpPr>
        <p:spPr bwMode="auto">
          <a:xfrm>
            <a:off x="2539946" y="4069473"/>
            <a:ext cx="5918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 smtClean="0">
                <a:latin typeface="Century Gothic" panose="020B0502020202020204" pitchFamily="34" charset="0"/>
              </a:rPr>
              <a:t>40%</a:t>
            </a:r>
            <a:endParaRPr lang="zh-CN" altLang="en-US" sz="1600" b="1" dirty="0" smtClean="0">
              <a:latin typeface="Century Gothic" panose="020B0502020202020204" pitchFamily="34" charset="0"/>
            </a:endParaRPr>
          </a:p>
        </p:txBody>
      </p:sp>
      <p:sp>
        <p:nvSpPr>
          <p:cNvPr id="22" name="TextBox 41"/>
          <p:cNvSpPr txBox="1">
            <a:spLocks noChangeArrowheads="1"/>
          </p:cNvSpPr>
          <p:nvPr/>
        </p:nvSpPr>
        <p:spPr bwMode="auto">
          <a:xfrm>
            <a:off x="4267667" y="4065218"/>
            <a:ext cx="5918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smtClean="0">
                <a:latin typeface="Century Gothic" panose="020B0502020202020204" pitchFamily="34" charset="0"/>
              </a:rPr>
              <a:t>20%</a:t>
            </a:r>
            <a:endParaRPr lang="zh-CN" altLang="en-US" sz="1600" b="1" smtClean="0">
              <a:latin typeface="Century Gothic" panose="020B0502020202020204" pitchFamily="34" charset="0"/>
            </a:endParaRPr>
          </a:p>
        </p:txBody>
      </p:sp>
      <p:sp>
        <p:nvSpPr>
          <p:cNvPr id="23" name="TextBox 42"/>
          <p:cNvSpPr txBox="1">
            <a:spLocks noChangeArrowheads="1"/>
          </p:cNvSpPr>
          <p:nvPr/>
        </p:nvSpPr>
        <p:spPr bwMode="auto">
          <a:xfrm>
            <a:off x="5092403" y="4483906"/>
            <a:ext cx="5918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 smtClean="0">
                <a:latin typeface="Century Gothic" panose="020B0502020202020204" pitchFamily="34" charset="0"/>
              </a:rPr>
              <a:t>50%</a:t>
            </a:r>
            <a:endParaRPr lang="zh-CN" altLang="en-US" sz="1600" b="1" dirty="0" smtClean="0">
              <a:latin typeface="Century Gothic" panose="020B0502020202020204" pitchFamily="34" charset="0"/>
            </a:endParaRPr>
          </a:p>
        </p:txBody>
      </p:sp>
      <p:sp>
        <p:nvSpPr>
          <p:cNvPr id="24" name="TextBox 43"/>
          <p:cNvSpPr txBox="1">
            <a:spLocks noChangeArrowheads="1"/>
          </p:cNvSpPr>
          <p:nvPr/>
        </p:nvSpPr>
        <p:spPr bwMode="auto">
          <a:xfrm>
            <a:off x="7145667" y="4486035"/>
            <a:ext cx="5918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15%</a:t>
            </a:r>
            <a:endParaRPr lang="zh-CN" altLang="en-US" sz="1600" b="1" smtClean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TextBox 44"/>
          <p:cNvSpPr txBox="1">
            <a:spLocks noChangeArrowheads="1"/>
          </p:cNvSpPr>
          <p:nvPr/>
        </p:nvSpPr>
        <p:spPr bwMode="auto">
          <a:xfrm>
            <a:off x="3505938" y="4507787"/>
            <a:ext cx="5918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smtClean="0">
                <a:latin typeface="Century Gothic" panose="020B0502020202020204" pitchFamily="34" charset="0"/>
              </a:rPr>
              <a:t>35%</a:t>
            </a:r>
            <a:endParaRPr lang="zh-CN" altLang="en-US" sz="1600" b="1" smtClean="0">
              <a:latin typeface="Century Gothic" panose="020B0502020202020204" pitchFamily="34" charset="0"/>
            </a:endParaRPr>
          </a:p>
        </p:txBody>
      </p:sp>
      <p:sp>
        <p:nvSpPr>
          <p:cNvPr id="26" name="TextBox 45"/>
          <p:cNvSpPr txBox="1">
            <a:spLocks noChangeArrowheads="1"/>
          </p:cNvSpPr>
          <p:nvPr/>
        </p:nvSpPr>
        <p:spPr bwMode="auto">
          <a:xfrm>
            <a:off x="9424472" y="4483906"/>
            <a:ext cx="5918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 smtClean="0">
                <a:latin typeface="Century Gothic" panose="020B0502020202020204" pitchFamily="34" charset="0"/>
              </a:rPr>
              <a:t>50%</a:t>
            </a:r>
            <a:endParaRPr lang="zh-CN" altLang="en-US" sz="1600" b="1" dirty="0" smtClean="0">
              <a:latin typeface="Century Gothic" panose="020B0502020202020204" pitchFamily="34" charset="0"/>
            </a:endParaRPr>
          </a:p>
        </p:txBody>
      </p:sp>
      <p:sp>
        <p:nvSpPr>
          <p:cNvPr id="27" name="矩形 6"/>
          <p:cNvSpPr>
            <a:spLocks noChangeArrowheads="1"/>
          </p:cNvSpPr>
          <p:nvPr/>
        </p:nvSpPr>
        <p:spPr bwMode="auto">
          <a:xfrm>
            <a:off x="1612462" y="2246334"/>
            <a:ext cx="251498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标题数字等都可以通过点击和重新输入进行更改，顶部“开始”面板中可以对字体、字号、颜色、行距等进行修改。</a:t>
            </a:r>
            <a:r>
              <a:rPr lang="en-US" altLang="zh-CN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en-US" altLang="zh-CN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矩形 6"/>
          <p:cNvSpPr>
            <a:spLocks noChangeArrowheads="1"/>
          </p:cNvSpPr>
          <p:nvPr/>
        </p:nvSpPr>
        <p:spPr bwMode="auto">
          <a:xfrm>
            <a:off x="8282479" y="2240207"/>
            <a:ext cx="2493706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标题数字等都可以通过点击和重新输入进行更改，顶部“开始”面板中可以对字体、字号、颜色、行距等进行修改。</a:t>
            </a:r>
            <a:r>
              <a:rPr lang="en-US" altLang="zh-CN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en-US" altLang="zh-CN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矩形 6"/>
          <p:cNvSpPr>
            <a:spLocks noChangeArrowheads="1"/>
          </p:cNvSpPr>
          <p:nvPr/>
        </p:nvSpPr>
        <p:spPr bwMode="auto">
          <a:xfrm>
            <a:off x="4277753" y="5715789"/>
            <a:ext cx="23511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</a:t>
            </a:r>
            <a:r>
              <a:rPr lang="en-US" altLang="zh-CN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en-US" altLang="zh-CN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32" name="直接箭头连接符 9"/>
          <p:cNvCxnSpPr/>
          <p:nvPr/>
        </p:nvCxnSpPr>
        <p:spPr>
          <a:xfrm>
            <a:off x="1067538" y="4427736"/>
            <a:ext cx="9986037" cy="0"/>
          </a:xfrm>
          <a:prstGeom prst="straightConnector1">
            <a:avLst/>
          </a:prstGeom>
          <a:ln w="28575">
            <a:solidFill>
              <a:srgbClr val="103154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366081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 smtClean="0">
                <a:solidFill>
                  <a:schemeClr val="bg1"/>
                </a:solidFill>
              </a:rPr>
              <a:t>产品运营</a:t>
            </a:r>
            <a:endParaRPr kumimoji="1" lang="zh-CN" altLang="en-US" sz="2667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137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57816" y="2711914"/>
            <a:ext cx="38779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7200" b="1" dirty="0"/>
              <a:t>风险管理</a:t>
            </a:r>
          </a:p>
        </p:txBody>
      </p:sp>
      <p:sp>
        <p:nvSpPr>
          <p:cNvPr id="3" name="矩形 2"/>
          <p:cNvSpPr/>
          <p:nvPr/>
        </p:nvSpPr>
        <p:spPr>
          <a:xfrm>
            <a:off x="3785050" y="4281295"/>
            <a:ext cx="462348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333" dirty="0"/>
              <a:t>点击此处添加文本信息。</a:t>
            </a:r>
          </a:p>
          <a:p>
            <a:pPr algn="ctr">
              <a:lnSpc>
                <a:spcPct val="130000"/>
              </a:lnSpc>
            </a:pPr>
            <a:r>
              <a:rPr lang="zh-CN" altLang="en-US" sz="1333" dirty="0"/>
              <a:t>标题数字等都可以通过点击和重新输入进行更改，顶部“开始”面板中可以对字体、字号、颜色等进行修改。</a:t>
            </a:r>
          </a:p>
        </p:txBody>
      </p:sp>
      <p:sp>
        <p:nvSpPr>
          <p:cNvPr id="4" name="矩形 3"/>
          <p:cNvSpPr/>
          <p:nvPr/>
        </p:nvSpPr>
        <p:spPr>
          <a:xfrm>
            <a:off x="3846821" y="1684852"/>
            <a:ext cx="449995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6400" dirty="0"/>
              <a:t>PART</a:t>
            </a:r>
            <a:r>
              <a:rPr kumimoji="1" lang="zh-CN" altLang="en-US" sz="6400" dirty="0"/>
              <a:t> </a:t>
            </a:r>
            <a:r>
              <a:rPr kumimoji="1" lang="en-US" altLang="zh-CN" sz="6400" dirty="0"/>
              <a:t>FOUR</a:t>
            </a:r>
            <a:endParaRPr kumimoji="1" lang="zh-CN" altLang="en-US" sz="6400" dirty="0"/>
          </a:p>
        </p:txBody>
      </p:sp>
    </p:spTree>
    <p:extLst>
      <p:ext uri="{BB962C8B-B14F-4D97-AF65-F5344CB8AC3E}">
        <p14:creationId xmlns:p14="http://schemas.microsoft.com/office/powerpoint/2010/main" val="259311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2"/>
          <p:cNvGraphicFramePr/>
          <p:nvPr>
            <p:extLst>
              <p:ext uri="{D42A27DB-BD31-4B8C-83A1-F6EECF244321}">
                <p14:modId xmlns:p14="http://schemas.microsoft.com/office/powerpoint/2010/main" val="1539599036"/>
              </p:ext>
            </p:extLst>
          </p:nvPr>
        </p:nvGraphicFramePr>
        <p:xfrm>
          <a:off x="-1243962" y="1021188"/>
          <a:ext cx="7629075" cy="5086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5102853" y="891909"/>
            <a:ext cx="572591" cy="1077216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defTabSz="914354"/>
            <a:r>
              <a:rPr lang="en-US" altLang="zh-CN" sz="6400" b="1" dirty="0">
                <a:solidFill>
                  <a:srgbClr val="7D1F56"/>
                </a:solidFill>
                <a:latin typeface="Calibri"/>
                <a:ea typeface="宋体"/>
              </a:rPr>
              <a:t>S</a:t>
            </a:r>
            <a:endParaRPr lang="zh-CN" altLang="en-US" sz="6400" b="1" dirty="0">
              <a:solidFill>
                <a:srgbClr val="7D1F56"/>
              </a:solidFill>
              <a:latin typeface="Calibri"/>
              <a:ea typeface="宋体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60197" y="2119999"/>
            <a:ext cx="928457" cy="1077216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defTabSz="914354"/>
            <a:r>
              <a:rPr lang="en-US" altLang="zh-CN" sz="6400" b="1" dirty="0">
                <a:solidFill>
                  <a:srgbClr val="7D1F56"/>
                </a:solidFill>
                <a:latin typeface="Calibri"/>
                <a:ea typeface="宋体"/>
              </a:rPr>
              <a:t>W</a:t>
            </a:r>
            <a:endParaRPr lang="zh-CN" altLang="en-US" sz="6400" b="1" dirty="0">
              <a:solidFill>
                <a:srgbClr val="7D1F56"/>
              </a:solidFill>
              <a:latin typeface="Calibri"/>
              <a:ea typeface="宋体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35862" y="3473255"/>
            <a:ext cx="739303" cy="1077216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defTabSz="914354"/>
            <a:r>
              <a:rPr lang="en-US" altLang="zh-CN" sz="6400" b="1" dirty="0">
                <a:solidFill>
                  <a:srgbClr val="7D1F56"/>
                </a:solidFill>
                <a:latin typeface="Calibri"/>
                <a:ea typeface="宋体"/>
              </a:rPr>
              <a:t>O</a:t>
            </a:r>
            <a:endParaRPr lang="zh-CN" altLang="en-US" sz="6400" b="1" dirty="0">
              <a:solidFill>
                <a:srgbClr val="7D1F56"/>
              </a:solidFill>
              <a:latin typeface="Calibri"/>
              <a:ea typeface="宋体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95463" y="4790750"/>
            <a:ext cx="591827" cy="1077216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defTabSz="914354"/>
            <a:r>
              <a:rPr lang="en-US" altLang="zh-CN" sz="6400" b="1" dirty="0">
                <a:solidFill>
                  <a:srgbClr val="7D1F56"/>
                </a:solidFill>
                <a:latin typeface="Calibri"/>
                <a:ea typeface="宋体"/>
              </a:rPr>
              <a:t>T</a:t>
            </a:r>
            <a:endParaRPr lang="zh-CN" altLang="en-US" sz="6400" b="1" dirty="0">
              <a:solidFill>
                <a:srgbClr val="7D1F56"/>
              </a:solidFill>
              <a:latin typeface="Calibri"/>
              <a:ea typeface="宋体"/>
            </a:endParaRPr>
          </a:p>
        </p:txBody>
      </p:sp>
      <p:cxnSp>
        <p:nvCxnSpPr>
          <p:cNvPr id="7" name="直接连接符 84"/>
          <p:cNvCxnSpPr/>
          <p:nvPr/>
        </p:nvCxnSpPr>
        <p:spPr>
          <a:xfrm flipH="1">
            <a:off x="4975325" y="2053578"/>
            <a:ext cx="6183605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85"/>
          <p:cNvCxnSpPr/>
          <p:nvPr/>
        </p:nvCxnSpPr>
        <p:spPr>
          <a:xfrm flipH="1">
            <a:off x="4975325" y="3400076"/>
            <a:ext cx="6183605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6"/>
          <p:cNvCxnSpPr/>
          <p:nvPr/>
        </p:nvCxnSpPr>
        <p:spPr>
          <a:xfrm flipH="1">
            <a:off x="4975325" y="4746576"/>
            <a:ext cx="6183605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6074083" y="1173109"/>
            <a:ext cx="4503320" cy="892358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333" dirty="0">
              <a:solidFill>
                <a:srgbClr val="103154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74083" y="2390096"/>
            <a:ext cx="4503320" cy="892358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333" dirty="0">
              <a:solidFill>
                <a:srgbClr val="103154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74083" y="3720147"/>
            <a:ext cx="4503320" cy="892358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333" dirty="0">
              <a:solidFill>
                <a:srgbClr val="103154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074083" y="5001577"/>
            <a:ext cx="4503320" cy="892358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333" dirty="0">
              <a:solidFill>
                <a:srgbClr val="103154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66093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>
                <a:solidFill>
                  <a:srgbClr val="103154"/>
                </a:solidFill>
              </a:rPr>
              <a:t>风险管理</a:t>
            </a:r>
          </a:p>
        </p:txBody>
      </p:sp>
    </p:spTree>
    <p:extLst>
      <p:ext uri="{BB962C8B-B14F-4D97-AF65-F5344CB8AC3E}">
        <p14:creationId xmlns:p14="http://schemas.microsoft.com/office/powerpoint/2010/main" val="74401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角圆角矩形 1"/>
          <p:cNvSpPr/>
          <p:nvPr/>
        </p:nvSpPr>
        <p:spPr>
          <a:xfrm flipV="1">
            <a:off x="5203501" y="1038351"/>
            <a:ext cx="3168352" cy="1728192"/>
          </a:xfrm>
          <a:prstGeom prst="round2DiagRect">
            <a:avLst>
              <a:gd name="adj1" fmla="val 26248"/>
              <a:gd name="adj2" fmla="val 0"/>
            </a:avLst>
          </a:prstGeom>
          <a:solidFill>
            <a:srgbClr val="10315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3" name="对角圆角矩形 2"/>
          <p:cNvSpPr/>
          <p:nvPr/>
        </p:nvSpPr>
        <p:spPr>
          <a:xfrm flipV="1">
            <a:off x="6349263" y="2094468"/>
            <a:ext cx="3168352" cy="1728192"/>
          </a:xfrm>
          <a:prstGeom prst="round2DiagRect">
            <a:avLst>
              <a:gd name="adj1" fmla="val 26248"/>
              <a:gd name="adj2" fmla="val 0"/>
            </a:avLst>
          </a:prstGeom>
          <a:solidFill>
            <a:srgbClr val="7D1F5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4" name="对角圆角矩形 3"/>
          <p:cNvSpPr/>
          <p:nvPr/>
        </p:nvSpPr>
        <p:spPr>
          <a:xfrm flipV="1">
            <a:off x="7495026" y="3150585"/>
            <a:ext cx="3168352" cy="1728192"/>
          </a:xfrm>
          <a:prstGeom prst="round2DiagRect">
            <a:avLst>
              <a:gd name="adj1" fmla="val 26248"/>
              <a:gd name="adj2" fmla="val 0"/>
            </a:avLst>
          </a:prstGeom>
          <a:solidFill>
            <a:srgbClr val="10315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5" name="对角圆角矩形 4"/>
          <p:cNvSpPr/>
          <p:nvPr/>
        </p:nvSpPr>
        <p:spPr>
          <a:xfrm flipV="1">
            <a:off x="8640789" y="4206703"/>
            <a:ext cx="3168352" cy="1728192"/>
          </a:xfrm>
          <a:prstGeom prst="round2DiagRect">
            <a:avLst>
              <a:gd name="adj1" fmla="val 26248"/>
              <a:gd name="adj2" fmla="val 0"/>
            </a:avLst>
          </a:prstGeom>
          <a:solidFill>
            <a:srgbClr val="7D1F5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4632290" y="1478915"/>
            <a:ext cx="540533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>
              <a:defRPr/>
            </a:pPr>
            <a:r>
              <a:rPr lang="en-US" sz="5333" b="1" kern="0" dirty="0"/>
              <a:t>S</a:t>
            </a:r>
          </a:p>
        </p:txBody>
      </p:sp>
      <p:sp>
        <p:nvSpPr>
          <p:cNvPr id="7" name="TextBox 8"/>
          <p:cNvSpPr txBox="1"/>
          <p:nvPr/>
        </p:nvSpPr>
        <p:spPr>
          <a:xfrm>
            <a:off x="5518301" y="2766543"/>
            <a:ext cx="800219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>
              <a:defRPr/>
            </a:pPr>
            <a:r>
              <a:rPr lang="en-US" sz="5333" b="1" kern="0" dirty="0">
                <a:solidFill>
                  <a:srgbClr val="7D1F56"/>
                </a:solidFill>
              </a:rPr>
              <a:t>W</a:t>
            </a:r>
          </a:p>
        </p:txBody>
      </p:sp>
      <p:sp>
        <p:nvSpPr>
          <p:cNvPr id="8" name="TextBox 9"/>
          <p:cNvSpPr txBox="1"/>
          <p:nvPr/>
        </p:nvSpPr>
        <p:spPr>
          <a:xfrm>
            <a:off x="6701704" y="3822661"/>
            <a:ext cx="758541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>
              <a:defRPr/>
            </a:pPr>
            <a:r>
              <a:rPr lang="en-US" sz="5333" b="1" kern="0" dirty="0"/>
              <a:t>O</a:t>
            </a:r>
          </a:p>
        </p:txBody>
      </p:sp>
      <p:sp>
        <p:nvSpPr>
          <p:cNvPr id="9" name="TextBox 10"/>
          <p:cNvSpPr txBox="1"/>
          <p:nvPr/>
        </p:nvSpPr>
        <p:spPr>
          <a:xfrm>
            <a:off x="8131252" y="4878778"/>
            <a:ext cx="471604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>
              <a:defRPr/>
            </a:pPr>
            <a:r>
              <a:rPr lang="en-US" sz="5333" b="1" kern="0" dirty="0">
                <a:solidFill>
                  <a:srgbClr val="7D1F56"/>
                </a:solidFill>
              </a:rPr>
              <a:t>T</a:t>
            </a:r>
          </a:p>
        </p:txBody>
      </p:sp>
      <p:sp>
        <p:nvSpPr>
          <p:cNvPr id="10" name="文本框 8"/>
          <p:cNvSpPr txBox="1"/>
          <p:nvPr/>
        </p:nvSpPr>
        <p:spPr>
          <a:xfrm>
            <a:off x="5520443" y="1212175"/>
            <a:ext cx="2637543" cy="912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333" dirty="0">
                <a:solidFill>
                  <a:schemeClr val="bg1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</a:t>
            </a:r>
            <a:endParaRPr kumimoji="1" lang="zh-CN" altLang="en-US" sz="1333" dirty="0">
              <a:solidFill>
                <a:schemeClr val="bg1"/>
              </a:solidFill>
            </a:endParaRPr>
          </a:p>
        </p:txBody>
      </p:sp>
      <p:sp>
        <p:nvSpPr>
          <p:cNvPr id="11" name="文本框 8"/>
          <p:cNvSpPr txBox="1"/>
          <p:nvPr/>
        </p:nvSpPr>
        <p:spPr>
          <a:xfrm>
            <a:off x="6614668" y="2274504"/>
            <a:ext cx="2637543" cy="912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defRPr/>
            </a:pPr>
            <a:r>
              <a:rPr lang="zh-CN" altLang="en-US" sz="1333" dirty="0">
                <a:solidFill>
                  <a:schemeClr val="bg1"/>
                </a:solidFill>
                <a:latin typeface="Arial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bg1"/>
              </a:solidFill>
              <a:latin typeface="Arial"/>
              <a:ea typeface="微软雅黑"/>
            </a:endParaRPr>
          </a:p>
        </p:txBody>
      </p:sp>
      <p:sp>
        <p:nvSpPr>
          <p:cNvPr id="12" name="文本框 8"/>
          <p:cNvSpPr txBox="1"/>
          <p:nvPr/>
        </p:nvSpPr>
        <p:spPr>
          <a:xfrm>
            <a:off x="7760431" y="3324410"/>
            <a:ext cx="2637543" cy="912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defRPr/>
            </a:pPr>
            <a:r>
              <a:rPr lang="zh-CN" altLang="en-US" sz="1333" dirty="0">
                <a:solidFill>
                  <a:schemeClr val="bg1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bg1"/>
              </a:solidFill>
              <a:latin typeface="Arial"/>
              <a:ea typeface="微软雅黑"/>
            </a:endParaRPr>
          </a:p>
        </p:txBody>
      </p:sp>
      <p:sp>
        <p:nvSpPr>
          <p:cNvPr id="13" name="文本框 8"/>
          <p:cNvSpPr txBox="1"/>
          <p:nvPr/>
        </p:nvSpPr>
        <p:spPr>
          <a:xfrm>
            <a:off x="8906193" y="4454096"/>
            <a:ext cx="2637543" cy="912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defRPr/>
            </a:pPr>
            <a:r>
              <a:rPr lang="zh-CN" altLang="en-US" sz="1333" dirty="0">
                <a:solidFill>
                  <a:schemeClr val="bg1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bg1"/>
              </a:solidFill>
              <a:latin typeface="Arial"/>
              <a:ea typeface="微软雅黑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29152" y="3252553"/>
            <a:ext cx="3132625" cy="2225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latin typeface="微软雅黑"/>
              </a:rPr>
              <a:t>10</a:t>
            </a:r>
            <a:r>
              <a:rPr lang="zh-CN" altLang="en-US" sz="1333" dirty="0">
                <a:latin typeface="微软雅黑"/>
              </a:rPr>
              <a:t>，</a:t>
            </a:r>
            <a:r>
              <a:rPr lang="en-US" altLang="zh-CN" sz="1333" dirty="0">
                <a:latin typeface="微软雅黑"/>
              </a:rPr>
              <a:t>1.3</a:t>
            </a:r>
            <a:r>
              <a:rPr lang="zh-CN" altLang="en-US" sz="1333" dirty="0">
                <a:latin typeface="微软雅黑"/>
              </a:rPr>
              <a:t>倍行距。</a:t>
            </a:r>
            <a:r>
              <a:rPr lang="zh-CN" altLang="en-US" sz="1333" dirty="0">
                <a:latin typeface="+mj-ea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latin typeface="+mj-ea"/>
              </a:rPr>
              <a:t>10</a:t>
            </a:r>
            <a:r>
              <a:rPr lang="zh-CN" altLang="en-US" sz="1333" dirty="0">
                <a:latin typeface="+mj-ea"/>
              </a:rPr>
              <a:t>，</a:t>
            </a:r>
            <a:r>
              <a:rPr lang="en-US" altLang="zh-CN" sz="1333" dirty="0">
                <a:latin typeface="+mj-ea"/>
              </a:rPr>
              <a:t>1.3</a:t>
            </a:r>
            <a:r>
              <a:rPr lang="zh-CN" altLang="en-US" sz="1333" dirty="0">
                <a:latin typeface="+mj-ea"/>
              </a:rPr>
              <a:t>倍行距。</a:t>
            </a:r>
            <a:endParaRPr kumimoji="1" lang="zh-CN" altLang="en-US" sz="1333" dirty="0"/>
          </a:p>
        </p:txBody>
      </p:sp>
      <p:sp>
        <p:nvSpPr>
          <p:cNvPr id="19" name="矩形 18"/>
          <p:cNvSpPr/>
          <p:nvPr/>
        </p:nvSpPr>
        <p:spPr>
          <a:xfrm>
            <a:off x="1229151" y="2640680"/>
            <a:ext cx="2377574" cy="5847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lnSpc>
                <a:spcPct val="150000"/>
              </a:lnSpc>
              <a:defRPr/>
            </a:pPr>
            <a:r>
              <a:rPr lang="zh-CN" altLang="en-US" sz="2133" b="1" kern="0" dirty="0"/>
              <a:t>点击此处添加标题</a:t>
            </a:r>
            <a:endParaRPr lang="en-US" altLang="zh-CN" sz="2133" b="1" kern="0" dirty="0"/>
          </a:p>
        </p:txBody>
      </p:sp>
      <p:sp>
        <p:nvSpPr>
          <p:cNvPr id="22" name="矩形 21"/>
          <p:cNvSpPr/>
          <p:nvPr/>
        </p:nvSpPr>
        <p:spPr>
          <a:xfrm>
            <a:off x="366093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>
                <a:solidFill>
                  <a:schemeClr val="bg1"/>
                </a:solidFill>
              </a:rPr>
              <a:t>风险管理</a:t>
            </a:r>
          </a:p>
        </p:txBody>
      </p:sp>
    </p:spTree>
    <p:extLst>
      <p:ext uri="{BB962C8B-B14F-4D97-AF65-F5344CB8AC3E}">
        <p14:creationId xmlns:p14="http://schemas.microsoft.com/office/powerpoint/2010/main" val="211609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 31"/>
          <p:cNvGrpSpPr/>
          <p:nvPr/>
        </p:nvGrpSpPr>
        <p:grpSpPr>
          <a:xfrm>
            <a:off x="1406935" y="1521308"/>
            <a:ext cx="9024792" cy="930412"/>
            <a:chOff x="1054606" y="1140981"/>
            <a:chExt cx="6768594" cy="697809"/>
          </a:xfrm>
        </p:grpSpPr>
        <p:sp>
          <p:nvSpPr>
            <p:cNvPr id="2" name="任意多边形 6"/>
            <p:cNvSpPr/>
            <p:nvPr/>
          </p:nvSpPr>
          <p:spPr>
            <a:xfrm>
              <a:off x="2281333" y="1165690"/>
              <a:ext cx="5541867" cy="673100"/>
            </a:xfrm>
            <a:custGeom>
              <a:avLst/>
              <a:gdLst>
                <a:gd name="connsiteX0" fmla="*/ 0 w 5541867"/>
                <a:gd name="connsiteY0" fmla="*/ 0 h 673100"/>
                <a:gd name="connsiteX1" fmla="*/ 5541867 w 5541867"/>
                <a:gd name="connsiteY1" fmla="*/ 0 h 673100"/>
                <a:gd name="connsiteX2" fmla="*/ 5541867 w 5541867"/>
                <a:gd name="connsiteY2" fmla="*/ 673100 h 673100"/>
                <a:gd name="connsiteX3" fmla="*/ 0 w 5541867"/>
                <a:gd name="connsiteY3" fmla="*/ 673100 h 673100"/>
                <a:gd name="connsiteX4" fmla="*/ 207867 w 5541867"/>
                <a:gd name="connsiteY4" fmla="*/ 336550 h 673100"/>
                <a:gd name="connsiteX5" fmla="*/ 0 w 5541867"/>
                <a:gd name="connsiteY5" fmla="*/ 0 h 67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41867" h="673100">
                  <a:moveTo>
                    <a:pt x="0" y="0"/>
                  </a:moveTo>
                  <a:lnTo>
                    <a:pt x="5541867" y="0"/>
                  </a:lnTo>
                  <a:lnTo>
                    <a:pt x="5541867" y="673100"/>
                  </a:lnTo>
                  <a:lnTo>
                    <a:pt x="0" y="673100"/>
                  </a:lnTo>
                  <a:lnTo>
                    <a:pt x="207867" y="336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3" name="燕尾形 2"/>
            <p:cNvSpPr/>
            <p:nvPr/>
          </p:nvSpPr>
          <p:spPr>
            <a:xfrm>
              <a:off x="1054606" y="1165690"/>
              <a:ext cx="1320800" cy="673100"/>
            </a:xfrm>
            <a:prstGeom prst="chevron">
              <a:avLst>
                <a:gd name="adj" fmla="val 30882"/>
              </a:avLst>
            </a:prstGeom>
            <a:solidFill>
              <a:srgbClr val="1031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10" name="文本框 8"/>
            <p:cNvSpPr txBox="1"/>
            <p:nvPr/>
          </p:nvSpPr>
          <p:spPr>
            <a:xfrm>
              <a:off x="2748379" y="1271407"/>
              <a:ext cx="4392622" cy="469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09585">
                <a:lnSpc>
                  <a:spcPct val="130000"/>
                </a:lnSpc>
              </a:pP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标题数字等都可以通过点击和重新输入进行更改，顶部“开始”面板中可以对字体、字号、颜色、行距等进行修改。建议正文字号</a:t>
              </a:r>
              <a:r>
                <a:rPr lang="en-US" altLang="zh-CN" sz="1333" dirty="0">
                  <a:solidFill>
                    <a:srgbClr val="FFFFFF"/>
                  </a:solidFill>
                  <a:latin typeface="微软雅黑"/>
                </a:rPr>
                <a:t>10</a:t>
              </a: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，</a:t>
              </a:r>
              <a:r>
                <a:rPr lang="en-US" altLang="zh-CN" sz="1333" dirty="0">
                  <a:solidFill>
                    <a:srgbClr val="FFFFFF"/>
                  </a:solidFill>
                  <a:latin typeface="微软雅黑"/>
                </a:rPr>
                <a:t>1.3</a:t>
              </a: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倍行距。</a:t>
              </a:r>
              <a:endParaRPr kumimoji="1" lang="zh-CN" alt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548063" y="1140981"/>
              <a:ext cx="405400" cy="6847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5333" b="1" dirty="0">
                  <a:solidFill>
                    <a:schemeClr val="bg1"/>
                  </a:solidFill>
                </a:rPr>
                <a:t>S</a:t>
              </a:r>
              <a:endParaRPr kumimoji="1" lang="zh-CN" altLang="en-US" sz="5333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1406935" y="2557298"/>
            <a:ext cx="9024792" cy="919430"/>
            <a:chOff x="1054606" y="2039856"/>
            <a:chExt cx="6768594" cy="689573"/>
          </a:xfrm>
        </p:grpSpPr>
        <p:sp>
          <p:nvSpPr>
            <p:cNvPr id="4" name="任意多边形 8"/>
            <p:cNvSpPr/>
            <p:nvPr/>
          </p:nvSpPr>
          <p:spPr>
            <a:xfrm>
              <a:off x="2281333" y="2056329"/>
              <a:ext cx="5541867" cy="673100"/>
            </a:xfrm>
            <a:custGeom>
              <a:avLst/>
              <a:gdLst>
                <a:gd name="connsiteX0" fmla="*/ 0 w 5541867"/>
                <a:gd name="connsiteY0" fmla="*/ 0 h 673100"/>
                <a:gd name="connsiteX1" fmla="*/ 5541867 w 5541867"/>
                <a:gd name="connsiteY1" fmla="*/ 0 h 673100"/>
                <a:gd name="connsiteX2" fmla="*/ 5541867 w 5541867"/>
                <a:gd name="connsiteY2" fmla="*/ 673100 h 673100"/>
                <a:gd name="connsiteX3" fmla="*/ 0 w 5541867"/>
                <a:gd name="connsiteY3" fmla="*/ 673100 h 673100"/>
                <a:gd name="connsiteX4" fmla="*/ 207867 w 5541867"/>
                <a:gd name="connsiteY4" fmla="*/ 336550 h 673100"/>
                <a:gd name="connsiteX5" fmla="*/ 0 w 5541867"/>
                <a:gd name="connsiteY5" fmla="*/ 0 h 67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41867" h="673100">
                  <a:moveTo>
                    <a:pt x="0" y="0"/>
                  </a:moveTo>
                  <a:lnTo>
                    <a:pt x="5541867" y="0"/>
                  </a:lnTo>
                  <a:lnTo>
                    <a:pt x="5541867" y="673100"/>
                  </a:lnTo>
                  <a:lnTo>
                    <a:pt x="0" y="673100"/>
                  </a:lnTo>
                  <a:lnTo>
                    <a:pt x="207867" y="336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3154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5" name="燕尾形 4"/>
            <p:cNvSpPr/>
            <p:nvPr/>
          </p:nvSpPr>
          <p:spPr>
            <a:xfrm>
              <a:off x="1054606" y="2056329"/>
              <a:ext cx="1320800" cy="673100"/>
            </a:xfrm>
            <a:prstGeom prst="chevron">
              <a:avLst>
                <a:gd name="adj" fmla="val 30882"/>
              </a:avLst>
            </a:prstGeom>
            <a:solidFill>
              <a:srgbClr val="1031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11" name="文本框 8"/>
            <p:cNvSpPr txBox="1"/>
            <p:nvPr/>
          </p:nvSpPr>
          <p:spPr>
            <a:xfrm>
              <a:off x="2748379" y="2162046"/>
              <a:ext cx="4392622" cy="469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09585">
                <a:lnSpc>
                  <a:spcPct val="130000"/>
                </a:lnSpc>
              </a:pP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标题数字等都可以通过点击和重新输入进行更改，顶部“开始”面板中可以对字体、字号、颜色、行距等进行修改。建议正文字号</a:t>
              </a:r>
              <a:r>
                <a:rPr lang="en-US" altLang="zh-CN" sz="1333" dirty="0">
                  <a:solidFill>
                    <a:srgbClr val="FFFFFF"/>
                  </a:solidFill>
                  <a:latin typeface="微软雅黑"/>
                </a:rPr>
                <a:t>10</a:t>
              </a: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，</a:t>
              </a:r>
              <a:r>
                <a:rPr lang="en-US" altLang="zh-CN" sz="1333" dirty="0">
                  <a:solidFill>
                    <a:srgbClr val="FFFFFF"/>
                  </a:solidFill>
                  <a:latin typeface="微软雅黑"/>
                </a:rPr>
                <a:t>1.3</a:t>
              </a: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倍行距。</a:t>
              </a:r>
              <a:endParaRPr kumimoji="1" lang="zh-CN" alt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450680" y="2039856"/>
              <a:ext cx="600164" cy="684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5333" b="1" dirty="0">
                  <a:solidFill>
                    <a:schemeClr val="bg1"/>
                  </a:solidFill>
                </a:rPr>
                <a:t>W</a:t>
              </a:r>
              <a:endParaRPr kumimoji="1" lang="zh-CN" altLang="en-US" sz="5333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组 29"/>
          <p:cNvGrpSpPr/>
          <p:nvPr/>
        </p:nvGrpSpPr>
        <p:grpSpPr>
          <a:xfrm>
            <a:off x="1406935" y="3593290"/>
            <a:ext cx="9024792" cy="913007"/>
            <a:chOff x="1054606" y="2938731"/>
            <a:chExt cx="6768594" cy="684755"/>
          </a:xfrm>
        </p:grpSpPr>
        <p:sp>
          <p:nvSpPr>
            <p:cNvPr id="6" name="任意多边形 10"/>
            <p:cNvSpPr/>
            <p:nvPr/>
          </p:nvSpPr>
          <p:spPr>
            <a:xfrm>
              <a:off x="2281333" y="2946968"/>
              <a:ext cx="5541867" cy="673100"/>
            </a:xfrm>
            <a:custGeom>
              <a:avLst/>
              <a:gdLst>
                <a:gd name="connsiteX0" fmla="*/ 0 w 5541867"/>
                <a:gd name="connsiteY0" fmla="*/ 0 h 673100"/>
                <a:gd name="connsiteX1" fmla="*/ 5541867 w 5541867"/>
                <a:gd name="connsiteY1" fmla="*/ 0 h 673100"/>
                <a:gd name="connsiteX2" fmla="*/ 5541867 w 5541867"/>
                <a:gd name="connsiteY2" fmla="*/ 673100 h 673100"/>
                <a:gd name="connsiteX3" fmla="*/ 0 w 5541867"/>
                <a:gd name="connsiteY3" fmla="*/ 673100 h 673100"/>
                <a:gd name="connsiteX4" fmla="*/ 207867 w 5541867"/>
                <a:gd name="connsiteY4" fmla="*/ 336550 h 673100"/>
                <a:gd name="connsiteX5" fmla="*/ 0 w 5541867"/>
                <a:gd name="connsiteY5" fmla="*/ 0 h 67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41867" h="673100">
                  <a:moveTo>
                    <a:pt x="0" y="0"/>
                  </a:moveTo>
                  <a:lnTo>
                    <a:pt x="5541867" y="0"/>
                  </a:lnTo>
                  <a:lnTo>
                    <a:pt x="5541867" y="673100"/>
                  </a:lnTo>
                  <a:lnTo>
                    <a:pt x="0" y="673100"/>
                  </a:lnTo>
                  <a:lnTo>
                    <a:pt x="207867" y="336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3154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>
              <a:off x="1054606" y="2946968"/>
              <a:ext cx="1320800" cy="673100"/>
            </a:xfrm>
            <a:prstGeom prst="chevron">
              <a:avLst>
                <a:gd name="adj" fmla="val 30882"/>
              </a:avLst>
            </a:prstGeom>
            <a:solidFill>
              <a:srgbClr val="1031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12" name="文本框 8"/>
            <p:cNvSpPr txBox="1"/>
            <p:nvPr/>
          </p:nvSpPr>
          <p:spPr>
            <a:xfrm>
              <a:off x="2748379" y="3052685"/>
              <a:ext cx="4392622" cy="469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09585">
                <a:lnSpc>
                  <a:spcPct val="130000"/>
                </a:lnSpc>
              </a:pP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标题数字等都可以通过点击和重新输入进行更改，顶部“开始”面板中可以对字体、字号、颜色、行距等进行修改。建议正文字号</a:t>
              </a:r>
              <a:r>
                <a:rPr lang="en-US" altLang="zh-CN" sz="1333" dirty="0">
                  <a:solidFill>
                    <a:srgbClr val="FFFFFF"/>
                  </a:solidFill>
                  <a:latin typeface="微软雅黑"/>
                </a:rPr>
                <a:t>10</a:t>
              </a: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，</a:t>
              </a:r>
              <a:r>
                <a:rPr lang="en-US" altLang="zh-CN" sz="1333" dirty="0">
                  <a:solidFill>
                    <a:srgbClr val="FFFFFF"/>
                  </a:solidFill>
                  <a:latin typeface="微软雅黑"/>
                </a:rPr>
                <a:t>1.3</a:t>
              </a: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倍行距。</a:t>
              </a:r>
              <a:endParaRPr kumimoji="1" lang="zh-CN" alt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466310" y="2938731"/>
              <a:ext cx="568906" cy="6847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5333" b="1" dirty="0">
                  <a:solidFill>
                    <a:schemeClr val="bg1"/>
                  </a:solidFill>
                </a:rPr>
                <a:t>O</a:t>
              </a:r>
              <a:endParaRPr kumimoji="1" lang="zh-CN" altLang="en-US" sz="5333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组 28"/>
          <p:cNvGrpSpPr/>
          <p:nvPr/>
        </p:nvGrpSpPr>
        <p:grpSpPr>
          <a:xfrm>
            <a:off x="1406935" y="4629276"/>
            <a:ext cx="9024792" cy="913007"/>
            <a:chOff x="1054606" y="3837607"/>
            <a:chExt cx="6768594" cy="684756"/>
          </a:xfrm>
        </p:grpSpPr>
        <p:sp>
          <p:nvSpPr>
            <p:cNvPr id="8" name="任意多边形 12"/>
            <p:cNvSpPr/>
            <p:nvPr/>
          </p:nvSpPr>
          <p:spPr>
            <a:xfrm>
              <a:off x="2281333" y="3837607"/>
              <a:ext cx="5541867" cy="673100"/>
            </a:xfrm>
            <a:custGeom>
              <a:avLst/>
              <a:gdLst>
                <a:gd name="connsiteX0" fmla="*/ 0 w 5541867"/>
                <a:gd name="connsiteY0" fmla="*/ 0 h 673100"/>
                <a:gd name="connsiteX1" fmla="*/ 5541867 w 5541867"/>
                <a:gd name="connsiteY1" fmla="*/ 0 h 673100"/>
                <a:gd name="connsiteX2" fmla="*/ 5541867 w 5541867"/>
                <a:gd name="connsiteY2" fmla="*/ 673100 h 673100"/>
                <a:gd name="connsiteX3" fmla="*/ 0 w 5541867"/>
                <a:gd name="connsiteY3" fmla="*/ 673100 h 673100"/>
                <a:gd name="connsiteX4" fmla="*/ 207867 w 5541867"/>
                <a:gd name="connsiteY4" fmla="*/ 336550 h 673100"/>
                <a:gd name="connsiteX5" fmla="*/ 0 w 5541867"/>
                <a:gd name="connsiteY5" fmla="*/ 0 h 67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41867" h="673100">
                  <a:moveTo>
                    <a:pt x="0" y="0"/>
                  </a:moveTo>
                  <a:lnTo>
                    <a:pt x="5541867" y="0"/>
                  </a:lnTo>
                  <a:lnTo>
                    <a:pt x="5541867" y="673100"/>
                  </a:lnTo>
                  <a:lnTo>
                    <a:pt x="0" y="673100"/>
                  </a:lnTo>
                  <a:lnTo>
                    <a:pt x="207867" y="336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3154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9" name="燕尾形 8"/>
            <p:cNvSpPr/>
            <p:nvPr/>
          </p:nvSpPr>
          <p:spPr>
            <a:xfrm>
              <a:off x="1054606" y="3837607"/>
              <a:ext cx="1320800" cy="673100"/>
            </a:xfrm>
            <a:prstGeom prst="chevron">
              <a:avLst>
                <a:gd name="adj" fmla="val 30882"/>
              </a:avLst>
            </a:prstGeom>
            <a:solidFill>
              <a:srgbClr val="1031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13" name="文本框 8"/>
            <p:cNvSpPr txBox="1"/>
            <p:nvPr/>
          </p:nvSpPr>
          <p:spPr>
            <a:xfrm>
              <a:off x="2748379" y="3943324"/>
              <a:ext cx="4392622" cy="469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09585">
                <a:lnSpc>
                  <a:spcPct val="130000"/>
                </a:lnSpc>
              </a:pP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标题数字等都可以通过点击和重新输入进行更改，顶部“开始”面板中可以对字体、字号、颜色、行距等进行修改。建议正文字号</a:t>
              </a:r>
              <a:r>
                <a:rPr lang="en-US" altLang="zh-CN" sz="1333" dirty="0">
                  <a:solidFill>
                    <a:srgbClr val="FFFFFF"/>
                  </a:solidFill>
                  <a:latin typeface="微软雅黑"/>
                </a:rPr>
                <a:t>10</a:t>
              </a: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，</a:t>
              </a:r>
              <a:r>
                <a:rPr lang="en-US" altLang="zh-CN" sz="1333" dirty="0">
                  <a:solidFill>
                    <a:srgbClr val="FFFFFF"/>
                  </a:solidFill>
                  <a:latin typeface="微软雅黑"/>
                </a:rPr>
                <a:t>1.3</a:t>
              </a: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倍行距。</a:t>
              </a:r>
              <a:endParaRPr kumimoji="1" lang="zh-CN" alt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573911" y="3837607"/>
              <a:ext cx="353703" cy="684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5333" b="1" dirty="0">
                  <a:solidFill>
                    <a:schemeClr val="bg1"/>
                  </a:solidFill>
                </a:rPr>
                <a:t>T</a:t>
              </a:r>
              <a:endParaRPr kumimoji="1" lang="zh-CN" altLang="en-US" sz="5333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366093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>
                <a:solidFill>
                  <a:srgbClr val="103154"/>
                </a:solidFill>
              </a:rPr>
              <a:t>风险管理</a:t>
            </a:r>
          </a:p>
        </p:txBody>
      </p:sp>
    </p:spTree>
    <p:extLst>
      <p:ext uri="{BB962C8B-B14F-4D97-AF65-F5344CB8AC3E}">
        <p14:creationId xmlns:p14="http://schemas.microsoft.com/office/powerpoint/2010/main" val="1768651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85022" y="295889"/>
            <a:ext cx="31502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400" b="1" dirty="0"/>
              <a:t>CONTENTS </a:t>
            </a:r>
            <a:endParaRPr kumimoji="1" lang="zh-CN" altLang="en-US" sz="4267" dirty="0">
              <a:solidFill>
                <a:schemeClr val="bg1"/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2327565" y="680609"/>
            <a:ext cx="2206653" cy="0"/>
          </a:xfrm>
          <a:prstGeom prst="line">
            <a:avLst/>
          </a:prstGeom>
          <a:ln>
            <a:solidFill>
              <a:schemeClr val="accent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7596909" y="680609"/>
            <a:ext cx="2206653" cy="0"/>
          </a:xfrm>
          <a:prstGeom prst="line">
            <a:avLst/>
          </a:prstGeom>
          <a:ln>
            <a:solidFill>
              <a:schemeClr val="accent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0" name="组合 17"/>
          <p:cNvGrpSpPr>
            <a:grpSpLocks/>
          </p:cNvGrpSpPr>
          <p:nvPr/>
        </p:nvGrpSpPr>
        <p:grpSpPr bwMode="auto">
          <a:xfrm>
            <a:off x="3149604" y="1710898"/>
            <a:ext cx="2744788" cy="1857407"/>
            <a:chOff x="0" y="0"/>
            <a:chExt cx="2745388" cy="1857569"/>
          </a:xfrm>
        </p:grpSpPr>
        <p:sp>
          <p:nvSpPr>
            <p:cNvPr id="51" name="文本框 9"/>
            <p:cNvSpPr txBox="1">
              <a:spLocks noChangeArrowheads="1"/>
            </p:cNvSpPr>
            <p:nvPr/>
          </p:nvSpPr>
          <p:spPr bwMode="auto">
            <a:xfrm>
              <a:off x="58056" y="0"/>
              <a:ext cx="1596571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7200" b="1" dirty="0"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72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2" name="文本框 10"/>
            <p:cNvSpPr txBox="1">
              <a:spLocks noChangeArrowheads="1"/>
            </p:cNvSpPr>
            <p:nvPr/>
          </p:nvSpPr>
          <p:spPr bwMode="auto">
            <a:xfrm>
              <a:off x="1349828" y="104768"/>
              <a:ext cx="139556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关于</a:t>
              </a:r>
              <a:endParaRPr lang="en-US" sz="2800" b="1"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我们</a:t>
              </a:r>
            </a:p>
          </p:txBody>
        </p:sp>
        <p:sp>
          <p:nvSpPr>
            <p:cNvPr id="53" name="文本框 11"/>
            <p:cNvSpPr txBox="1">
              <a:spLocks noChangeArrowheads="1"/>
            </p:cNvSpPr>
            <p:nvPr/>
          </p:nvSpPr>
          <p:spPr bwMode="auto">
            <a:xfrm>
              <a:off x="0" y="1160473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公司简介</a:t>
              </a:r>
            </a:p>
          </p:txBody>
        </p:sp>
        <p:sp>
          <p:nvSpPr>
            <p:cNvPr id="54" name="文本框 12"/>
            <p:cNvSpPr txBox="1">
              <a:spLocks noChangeArrowheads="1"/>
            </p:cNvSpPr>
            <p:nvPr/>
          </p:nvSpPr>
          <p:spPr bwMode="auto">
            <a:xfrm>
              <a:off x="0" y="1488205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核心团队</a:t>
              </a:r>
            </a:p>
          </p:txBody>
        </p:sp>
        <p:sp>
          <p:nvSpPr>
            <p:cNvPr id="55" name="文本框 13"/>
            <p:cNvSpPr txBox="1">
              <a:spLocks noChangeArrowheads="1"/>
            </p:cNvSpPr>
            <p:nvPr/>
          </p:nvSpPr>
          <p:spPr bwMode="auto">
            <a:xfrm>
              <a:off x="1157281" y="1160473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组织结构</a:t>
              </a:r>
            </a:p>
          </p:txBody>
        </p:sp>
        <p:sp>
          <p:nvSpPr>
            <p:cNvPr id="56" name="文本框 14"/>
            <p:cNvSpPr txBox="1">
              <a:spLocks noChangeArrowheads="1"/>
            </p:cNvSpPr>
            <p:nvPr/>
          </p:nvSpPr>
          <p:spPr bwMode="auto">
            <a:xfrm>
              <a:off x="1157281" y="1488205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企业荣誉</a:t>
              </a:r>
            </a:p>
          </p:txBody>
        </p:sp>
        <p:cxnSp>
          <p:nvCxnSpPr>
            <p:cNvPr id="57" name="直接连接符 16"/>
            <p:cNvCxnSpPr>
              <a:cxnSpLocks noChangeShapeType="1"/>
            </p:cNvCxnSpPr>
            <p:nvPr/>
          </p:nvCxnSpPr>
          <p:spPr bwMode="auto">
            <a:xfrm>
              <a:off x="58056" y="1102417"/>
              <a:ext cx="2090057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9" name="组合 18"/>
          <p:cNvGrpSpPr>
            <a:grpSpLocks/>
          </p:cNvGrpSpPr>
          <p:nvPr/>
        </p:nvGrpSpPr>
        <p:grpSpPr bwMode="auto">
          <a:xfrm>
            <a:off x="6756404" y="1715660"/>
            <a:ext cx="2744788" cy="1857407"/>
            <a:chOff x="0" y="0"/>
            <a:chExt cx="2745388" cy="1857569"/>
          </a:xfrm>
        </p:grpSpPr>
        <p:sp>
          <p:nvSpPr>
            <p:cNvPr id="60" name="文本框 19"/>
            <p:cNvSpPr txBox="1">
              <a:spLocks noChangeArrowheads="1"/>
            </p:cNvSpPr>
            <p:nvPr/>
          </p:nvSpPr>
          <p:spPr bwMode="auto">
            <a:xfrm>
              <a:off x="58056" y="0"/>
              <a:ext cx="1596571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7200" b="1"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72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1" name="文本框 20"/>
            <p:cNvSpPr txBox="1">
              <a:spLocks noChangeArrowheads="1"/>
            </p:cNvSpPr>
            <p:nvPr/>
          </p:nvSpPr>
          <p:spPr bwMode="auto">
            <a:xfrm>
              <a:off x="1349828" y="104768"/>
              <a:ext cx="1395560" cy="954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 smtClean="0">
                  <a:latin typeface="微软雅黑" pitchFamily="34" charset="-122"/>
                  <a:ea typeface="微软雅黑" pitchFamily="34" charset="-122"/>
                </a:rPr>
                <a:t>市场</a:t>
              </a:r>
              <a:endParaRPr lang="en-US" altLang="zh-CN" sz="2800" b="1" dirty="0" smtClean="0"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 sz="2800" b="1" dirty="0" smtClean="0">
                  <a:latin typeface="微软雅黑" pitchFamily="34" charset="-122"/>
                  <a:ea typeface="微软雅黑" pitchFamily="34" charset="-122"/>
                </a:rPr>
                <a:t>分析</a:t>
              </a:r>
              <a:endParaRPr lang="zh-CN" altLang="en-US" sz="28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文本框 21"/>
            <p:cNvSpPr txBox="1">
              <a:spLocks noChangeArrowheads="1"/>
            </p:cNvSpPr>
            <p:nvPr/>
          </p:nvSpPr>
          <p:spPr bwMode="auto">
            <a:xfrm>
              <a:off x="0" y="1160473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行业前景</a:t>
              </a:r>
            </a:p>
          </p:txBody>
        </p:sp>
        <p:sp>
          <p:nvSpPr>
            <p:cNvPr id="63" name="文本框 22"/>
            <p:cNvSpPr txBox="1">
              <a:spLocks noChangeArrowheads="1"/>
            </p:cNvSpPr>
            <p:nvPr/>
          </p:nvSpPr>
          <p:spPr bwMode="auto">
            <a:xfrm>
              <a:off x="0" y="1488205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竞争对手</a:t>
              </a:r>
            </a:p>
          </p:txBody>
        </p:sp>
        <p:sp>
          <p:nvSpPr>
            <p:cNvPr id="64" name="文本框 23"/>
            <p:cNvSpPr txBox="1">
              <a:spLocks noChangeArrowheads="1"/>
            </p:cNvSpPr>
            <p:nvPr/>
          </p:nvSpPr>
          <p:spPr bwMode="auto">
            <a:xfrm>
              <a:off x="1157281" y="1160473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latin typeface="微软雅黑" pitchFamily="34" charset="-122"/>
                  <a:ea typeface="微软雅黑" pitchFamily="34" charset="-122"/>
                </a:rPr>
                <a:t>需求分析</a:t>
              </a:r>
            </a:p>
          </p:txBody>
        </p:sp>
        <p:sp>
          <p:nvSpPr>
            <p:cNvPr id="65" name="文本框 24"/>
            <p:cNvSpPr txBox="1">
              <a:spLocks noChangeArrowheads="1"/>
            </p:cNvSpPr>
            <p:nvPr/>
          </p:nvSpPr>
          <p:spPr bwMode="auto">
            <a:xfrm>
              <a:off x="1157281" y="1488205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latin typeface="微软雅黑" pitchFamily="34" charset="-122"/>
                  <a:ea typeface="微软雅黑" pitchFamily="34" charset="-122"/>
                </a:rPr>
                <a:t>核心优势</a:t>
              </a:r>
            </a:p>
          </p:txBody>
        </p:sp>
        <p:cxnSp>
          <p:nvCxnSpPr>
            <p:cNvPr id="66" name="直接连接符 25"/>
            <p:cNvCxnSpPr>
              <a:cxnSpLocks noChangeShapeType="1"/>
            </p:cNvCxnSpPr>
            <p:nvPr/>
          </p:nvCxnSpPr>
          <p:spPr bwMode="auto">
            <a:xfrm>
              <a:off x="58056" y="1102417"/>
              <a:ext cx="2090057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7" name="组合 30"/>
          <p:cNvGrpSpPr>
            <a:grpSpLocks/>
          </p:cNvGrpSpPr>
          <p:nvPr/>
        </p:nvGrpSpPr>
        <p:grpSpPr bwMode="auto">
          <a:xfrm>
            <a:off x="3149604" y="3946098"/>
            <a:ext cx="2744788" cy="1857407"/>
            <a:chOff x="0" y="0"/>
            <a:chExt cx="2745388" cy="1857569"/>
          </a:xfrm>
        </p:grpSpPr>
        <p:sp>
          <p:nvSpPr>
            <p:cNvPr id="68" name="文本框 31"/>
            <p:cNvSpPr txBox="1">
              <a:spLocks noChangeArrowheads="1"/>
            </p:cNvSpPr>
            <p:nvPr/>
          </p:nvSpPr>
          <p:spPr bwMode="auto">
            <a:xfrm>
              <a:off x="58056" y="0"/>
              <a:ext cx="1596571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7200" b="1"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72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9" name="文本框 32"/>
            <p:cNvSpPr txBox="1">
              <a:spLocks noChangeArrowheads="1"/>
            </p:cNvSpPr>
            <p:nvPr/>
          </p:nvSpPr>
          <p:spPr bwMode="auto">
            <a:xfrm>
              <a:off x="1349828" y="104768"/>
              <a:ext cx="139556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>
                  <a:latin typeface="微软雅黑" pitchFamily="34" charset="-122"/>
                  <a:ea typeface="微软雅黑" pitchFamily="34" charset="-122"/>
                </a:rPr>
                <a:t>产品</a:t>
              </a:r>
              <a:endParaRPr lang="en-US" sz="2800" b="1" dirty="0"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 sz="2800" b="1" dirty="0">
                  <a:latin typeface="微软雅黑" pitchFamily="34" charset="-122"/>
                  <a:ea typeface="微软雅黑" pitchFamily="34" charset="-122"/>
                </a:rPr>
                <a:t>运营</a:t>
              </a:r>
            </a:p>
          </p:txBody>
        </p:sp>
        <p:sp>
          <p:nvSpPr>
            <p:cNvPr id="70" name="文本框 33"/>
            <p:cNvSpPr txBox="1">
              <a:spLocks noChangeArrowheads="1"/>
            </p:cNvSpPr>
            <p:nvPr/>
          </p:nvSpPr>
          <p:spPr bwMode="auto">
            <a:xfrm>
              <a:off x="0" y="1160473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产品介绍</a:t>
              </a:r>
            </a:p>
          </p:txBody>
        </p:sp>
        <p:sp>
          <p:nvSpPr>
            <p:cNvPr id="71" name="文本框 34"/>
            <p:cNvSpPr txBox="1">
              <a:spLocks noChangeArrowheads="1"/>
            </p:cNvSpPr>
            <p:nvPr/>
          </p:nvSpPr>
          <p:spPr bwMode="auto">
            <a:xfrm>
              <a:off x="0" y="1488205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latin typeface="微软雅黑" pitchFamily="34" charset="-122"/>
                  <a:ea typeface="微软雅黑" pitchFamily="34" charset="-122"/>
                </a:rPr>
                <a:t>渠道铺设</a:t>
              </a:r>
            </a:p>
          </p:txBody>
        </p:sp>
        <p:sp>
          <p:nvSpPr>
            <p:cNvPr id="72" name="文本框 35"/>
            <p:cNvSpPr txBox="1">
              <a:spLocks noChangeArrowheads="1"/>
            </p:cNvSpPr>
            <p:nvPr/>
          </p:nvSpPr>
          <p:spPr bwMode="auto">
            <a:xfrm>
              <a:off x="1157281" y="1160473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latin typeface="微软雅黑" pitchFamily="34" charset="-122"/>
                  <a:ea typeface="微软雅黑" pitchFamily="34" charset="-122"/>
                </a:rPr>
                <a:t>竞争力</a:t>
              </a:r>
            </a:p>
          </p:txBody>
        </p:sp>
        <p:sp>
          <p:nvSpPr>
            <p:cNvPr id="73" name="文本框 36"/>
            <p:cNvSpPr txBox="1">
              <a:spLocks noChangeArrowheads="1"/>
            </p:cNvSpPr>
            <p:nvPr/>
          </p:nvSpPr>
          <p:spPr bwMode="auto">
            <a:xfrm>
              <a:off x="1157281" y="1488205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latin typeface="微软雅黑" pitchFamily="34" charset="-122"/>
                  <a:ea typeface="微软雅黑" pitchFamily="34" charset="-122"/>
                </a:rPr>
                <a:t>推广计划</a:t>
              </a:r>
            </a:p>
          </p:txBody>
        </p:sp>
        <p:cxnSp>
          <p:nvCxnSpPr>
            <p:cNvPr id="74" name="直接连接符 37"/>
            <p:cNvCxnSpPr>
              <a:cxnSpLocks noChangeShapeType="1"/>
            </p:cNvCxnSpPr>
            <p:nvPr/>
          </p:nvCxnSpPr>
          <p:spPr bwMode="auto">
            <a:xfrm>
              <a:off x="58056" y="1102417"/>
              <a:ext cx="2090057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5" name="组合 38"/>
          <p:cNvGrpSpPr>
            <a:grpSpLocks/>
          </p:cNvGrpSpPr>
          <p:nvPr/>
        </p:nvGrpSpPr>
        <p:grpSpPr bwMode="auto">
          <a:xfrm>
            <a:off x="6756404" y="3950860"/>
            <a:ext cx="2744788" cy="1857407"/>
            <a:chOff x="0" y="0"/>
            <a:chExt cx="2745388" cy="1857569"/>
          </a:xfrm>
        </p:grpSpPr>
        <p:sp>
          <p:nvSpPr>
            <p:cNvPr id="76" name="文本框 39"/>
            <p:cNvSpPr txBox="1">
              <a:spLocks noChangeArrowheads="1"/>
            </p:cNvSpPr>
            <p:nvPr/>
          </p:nvSpPr>
          <p:spPr bwMode="auto">
            <a:xfrm>
              <a:off x="58056" y="0"/>
              <a:ext cx="1596571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7200" b="1"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sz="72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7" name="文本框 40"/>
            <p:cNvSpPr txBox="1">
              <a:spLocks noChangeArrowheads="1"/>
            </p:cNvSpPr>
            <p:nvPr/>
          </p:nvSpPr>
          <p:spPr bwMode="auto">
            <a:xfrm>
              <a:off x="1349828" y="104768"/>
              <a:ext cx="139556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风险</a:t>
              </a:r>
              <a:endParaRPr lang="en-US" sz="2800" b="1"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管理</a:t>
              </a:r>
            </a:p>
          </p:txBody>
        </p:sp>
        <p:sp>
          <p:nvSpPr>
            <p:cNvPr id="78" name="文本框 41"/>
            <p:cNvSpPr txBox="1">
              <a:spLocks noChangeArrowheads="1"/>
            </p:cNvSpPr>
            <p:nvPr/>
          </p:nvSpPr>
          <p:spPr bwMode="auto">
            <a:xfrm>
              <a:off x="0" y="1160473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问题预测</a:t>
              </a:r>
            </a:p>
          </p:txBody>
        </p:sp>
        <p:sp>
          <p:nvSpPr>
            <p:cNvPr id="79" name="文本框 42"/>
            <p:cNvSpPr txBox="1">
              <a:spLocks noChangeArrowheads="1"/>
            </p:cNvSpPr>
            <p:nvPr/>
          </p:nvSpPr>
          <p:spPr bwMode="auto">
            <a:xfrm>
              <a:off x="0" y="1488205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latin typeface="微软雅黑" pitchFamily="34" charset="-122"/>
                  <a:ea typeface="微软雅黑" pitchFamily="34" charset="-122"/>
                </a:rPr>
                <a:t>财务计划</a:t>
              </a:r>
            </a:p>
          </p:txBody>
        </p:sp>
        <p:sp>
          <p:nvSpPr>
            <p:cNvPr id="80" name="文本框 43"/>
            <p:cNvSpPr txBox="1">
              <a:spLocks noChangeArrowheads="1"/>
            </p:cNvSpPr>
            <p:nvPr/>
          </p:nvSpPr>
          <p:spPr bwMode="auto">
            <a:xfrm>
              <a:off x="1157281" y="1160473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latin typeface="微软雅黑" pitchFamily="34" charset="-122"/>
                  <a:ea typeface="微软雅黑" pitchFamily="34" charset="-122"/>
                </a:rPr>
                <a:t>解决方法</a:t>
              </a:r>
            </a:p>
          </p:txBody>
        </p:sp>
        <p:sp>
          <p:nvSpPr>
            <p:cNvPr id="81" name="文本框 44"/>
            <p:cNvSpPr txBox="1">
              <a:spLocks noChangeArrowheads="1"/>
            </p:cNvSpPr>
            <p:nvPr/>
          </p:nvSpPr>
          <p:spPr bwMode="auto">
            <a:xfrm>
              <a:off x="1157281" y="1488205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latin typeface="微软雅黑" pitchFamily="34" charset="-122"/>
                  <a:ea typeface="微软雅黑" pitchFamily="34" charset="-122"/>
                </a:rPr>
                <a:t>资金使用</a:t>
              </a:r>
            </a:p>
          </p:txBody>
        </p:sp>
        <p:cxnSp>
          <p:nvCxnSpPr>
            <p:cNvPr id="82" name="直接连接符 45"/>
            <p:cNvCxnSpPr>
              <a:cxnSpLocks noChangeShapeType="1"/>
            </p:cNvCxnSpPr>
            <p:nvPr/>
          </p:nvCxnSpPr>
          <p:spPr bwMode="auto">
            <a:xfrm>
              <a:off x="58056" y="1102417"/>
              <a:ext cx="2090057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65752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3314413741"/>
              </p:ext>
            </p:extLst>
          </p:nvPr>
        </p:nvGraphicFramePr>
        <p:xfrm>
          <a:off x="4596147" y="1847850"/>
          <a:ext cx="7205001" cy="3962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矩形 15"/>
          <p:cNvSpPr/>
          <p:nvPr/>
        </p:nvSpPr>
        <p:spPr>
          <a:xfrm>
            <a:off x="0" y="1847850"/>
            <a:ext cx="4381500" cy="396240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4"/>
          <p:cNvSpPr txBox="1"/>
          <p:nvPr/>
        </p:nvSpPr>
        <p:spPr>
          <a:xfrm>
            <a:off x="1512682" y="2359833"/>
            <a:ext cx="13914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5400" b="1" dirty="0">
                <a:solidFill>
                  <a:prstClr val="white"/>
                </a:solidFill>
                <a:latin typeface="Calibri"/>
                <a:ea typeface="宋体"/>
              </a:rPr>
              <a:t>78%</a:t>
            </a:r>
            <a:endParaRPr lang="zh-CN" altLang="en-US" sz="5400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9" name="等腰三角形 18"/>
          <p:cNvSpPr/>
          <p:nvPr/>
        </p:nvSpPr>
        <p:spPr>
          <a:xfrm>
            <a:off x="1957639" y="2140148"/>
            <a:ext cx="446027" cy="375044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/>
            <a:endParaRPr lang="zh-CN" altLang="en-US" sz="1400">
              <a:solidFill>
                <a:prstClr val="white"/>
              </a:solidFill>
              <a:latin typeface="Calibri"/>
              <a:ea typeface="宋体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104900" y="3283163"/>
            <a:ext cx="21526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457200" y="3606328"/>
            <a:ext cx="36358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/>
            <a:r>
              <a:rPr lang="zh-CN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“</a:t>
            </a:r>
            <a:r>
              <a:rPr lang="zh-CN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开始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”</a:t>
            </a:r>
            <a:r>
              <a:rPr lang="zh-CN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面板中可以对字体、字号、颜色、行距等进行修改</a:t>
            </a:r>
            <a:r>
              <a:rPr lang="zh-CN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  <a:endParaRPr lang="en-US" altLang="zh-CN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66093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>
                <a:solidFill>
                  <a:schemeClr val="bg1"/>
                </a:solidFill>
              </a:rPr>
              <a:t>风险管理</a:t>
            </a:r>
          </a:p>
        </p:txBody>
      </p:sp>
    </p:spTree>
    <p:extLst>
      <p:ext uri="{BB962C8B-B14F-4D97-AF65-F5344CB8AC3E}">
        <p14:creationId xmlns:p14="http://schemas.microsoft.com/office/powerpoint/2010/main" val="65624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3918444686"/>
              </p:ext>
            </p:extLst>
          </p:nvPr>
        </p:nvGraphicFramePr>
        <p:xfrm>
          <a:off x="4463930" y="1481854"/>
          <a:ext cx="3116213" cy="2077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1799060586"/>
              </p:ext>
            </p:extLst>
          </p:nvPr>
        </p:nvGraphicFramePr>
        <p:xfrm>
          <a:off x="1020604" y="3209712"/>
          <a:ext cx="2564182" cy="1709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2510855013"/>
              </p:ext>
            </p:extLst>
          </p:nvPr>
        </p:nvGraphicFramePr>
        <p:xfrm>
          <a:off x="3495837" y="3209712"/>
          <a:ext cx="2564182" cy="1709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1428913638"/>
              </p:ext>
            </p:extLst>
          </p:nvPr>
        </p:nvGraphicFramePr>
        <p:xfrm>
          <a:off x="8446306" y="3209712"/>
          <a:ext cx="2564182" cy="1709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930444717"/>
              </p:ext>
            </p:extLst>
          </p:nvPr>
        </p:nvGraphicFramePr>
        <p:xfrm>
          <a:off x="5971070" y="3209712"/>
          <a:ext cx="2564182" cy="1709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7" name="任意多边形 27"/>
          <p:cNvSpPr/>
          <p:nvPr/>
        </p:nvSpPr>
        <p:spPr>
          <a:xfrm>
            <a:off x="2303711" y="2586104"/>
            <a:ext cx="2708131" cy="687139"/>
          </a:xfrm>
          <a:custGeom>
            <a:avLst/>
            <a:gdLst>
              <a:gd name="connsiteX0" fmla="*/ 3115159 w 3115159"/>
              <a:gd name="connsiteY0" fmla="*/ 0 h 790414"/>
              <a:gd name="connsiteX1" fmla="*/ 0 w 3115159"/>
              <a:gd name="connsiteY1" fmla="*/ 0 h 790414"/>
              <a:gd name="connsiteX2" fmla="*/ 0 w 3115159"/>
              <a:gd name="connsiteY2" fmla="*/ 790414 h 79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5159" h="790414">
                <a:moveTo>
                  <a:pt x="3115159" y="0"/>
                </a:moveTo>
                <a:lnTo>
                  <a:pt x="0" y="0"/>
                </a:lnTo>
                <a:lnTo>
                  <a:pt x="0" y="790414"/>
                </a:lnTo>
              </a:path>
            </a:pathLst>
          </a:cu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" name="任意多边形 33"/>
          <p:cNvSpPr/>
          <p:nvPr/>
        </p:nvSpPr>
        <p:spPr>
          <a:xfrm>
            <a:off x="4742377" y="1925913"/>
            <a:ext cx="471566" cy="1347329"/>
          </a:xfrm>
          <a:custGeom>
            <a:avLst/>
            <a:gdLst>
              <a:gd name="connsiteX0" fmla="*/ 542441 w 542441"/>
              <a:gd name="connsiteY0" fmla="*/ 0 h 1549831"/>
              <a:gd name="connsiteX1" fmla="*/ 0 w 542441"/>
              <a:gd name="connsiteY1" fmla="*/ 0 h 1549831"/>
              <a:gd name="connsiteX2" fmla="*/ 0 w 542441"/>
              <a:gd name="connsiteY2" fmla="*/ 1549831 h 1549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2441" h="1549831">
                <a:moveTo>
                  <a:pt x="542441" y="0"/>
                </a:moveTo>
                <a:lnTo>
                  <a:pt x="0" y="0"/>
                </a:lnTo>
                <a:lnTo>
                  <a:pt x="0" y="1549831"/>
                </a:lnTo>
              </a:path>
            </a:pathLst>
          </a:cu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" name="任意多边形 35"/>
          <p:cNvSpPr/>
          <p:nvPr/>
        </p:nvSpPr>
        <p:spPr>
          <a:xfrm>
            <a:off x="6965471" y="2384003"/>
            <a:ext cx="255992" cy="983550"/>
          </a:xfrm>
          <a:custGeom>
            <a:avLst/>
            <a:gdLst>
              <a:gd name="connsiteX0" fmla="*/ 0 w 294467"/>
              <a:gd name="connsiteY0" fmla="*/ 0 h 1131376"/>
              <a:gd name="connsiteX1" fmla="*/ 294467 w 294467"/>
              <a:gd name="connsiteY1" fmla="*/ 0 h 1131376"/>
              <a:gd name="connsiteX2" fmla="*/ 294467 w 294467"/>
              <a:gd name="connsiteY2" fmla="*/ 1131376 h 1131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4467" h="1131376">
                <a:moveTo>
                  <a:pt x="0" y="0"/>
                </a:moveTo>
                <a:lnTo>
                  <a:pt x="294467" y="0"/>
                </a:lnTo>
                <a:lnTo>
                  <a:pt x="294467" y="1131376"/>
                </a:lnTo>
              </a:path>
            </a:pathLst>
          </a:cu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" name="任意多边形 38"/>
          <p:cNvSpPr/>
          <p:nvPr/>
        </p:nvSpPr>
        <p:spPr>
          <a:xfrm>
            <a:off x="6776845" y="1912437"/>
            <a:ext cx="2923705" cy="1428168"/>
          </a:xfrm>
          <a:custGeom>
            <a:avLst/>
            <a:gdLst>
              <a:gd name="connsiteX0" fmla="*/ 0 w 3363133"/>
              <a:gd name="connsiteY0" fmla="*/ 0 h 1642820"/>
              <a:gd name="connsiteX1" fmla="*/ 3363133 w 3363133"/>
              <a:gd name="connsiteY1" fmla="*/ 0 h 1642820"/>
              <a:gd name="connsiteX2" fmla="*/ 3363133 w 3363133"/>
              <a:gd name="connsiteY2" fmla="*/ 1642820 h 164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63133" h="1642820">
                <a:moveTo>
                  <a:pt x="0" y="0"/>
                </a:moveTo>
                <a:lnTo>
                  <a:pt x="3363133" y="0"/>
                </a:lnTo>
                <a:lnTo>
                  <a:pt x="3363133" y="1642820"/>
                </a:lnTo>
              </a:path>
            </a:pathLst>
          </a:cu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58033" y="4724306"/>
            <a:ext cx="2439143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双击图标可以对图表图形及文字的颜色、边框等进行选择。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710342" y="4724306"/>
            <a:ext cx="2439143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双击图标可以对图表图形及文字的颜色、边框等进行选择。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462651" y="4724306"/>
            <a:ext cx="2439143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双击图标可以对图表图形及文字的颜色、边框等进行选择。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214960" y="4724212"/>
            <a:ext cx="2439143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双击图标可以对图表图形及文字的颜色、边框等进行选择。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6093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>
                <a:solidFill>
                  <a:srgbClr val="103154"/>
                </a:solidFill>
              </a:rPr>
              <a:t>风险管理</a:t>
            </a:r>
          </a:p>
        </p:txBody>
      </p:sp>
    </p:spTree>
    <p:extLst>
      <p:ext uri="{BB962C8B-B14F-4D97-AF65-F5344CB8AC3E}">
        <p14:creationId xmlns:p14="http://schemas.microsoft.com/office/powerpoint/2010/main" val="13495429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182102" y="2000443"/>
            <a:ext cx="78293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7200" b="1" dirty="0">
                <a:solidFill>
                  <a:srgbClr val="103154"/>
                </a:solidFill>
              </a:rPr>
              <a:t>携手共创美好</a:t>
            </a:r>
            <a:r>
              <a:rPr kumimoji="1" lang="zh-CN" altLang="en-US" sz="7200" b="1" dirty="0" smtClean="0">
                <a:solidFill>
                  <a:srgbClr val="103154"/>
                </a:solidFill>
              </a:rPr>
              <a:t>未来</a:t>
            </a:r>
            <a:endParaRPr kumimoji="1" lang="zh-CN" altLang="en-US" sz="7200" b="1" dirty="0">
              <a:solidFill>
                <a:srgbClr val="103154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749976" y="3842340"/>
            <a:ext cx="4645868" cy="471055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</a:rPr>
              <a:t>封面和内页所有素材均可自由编辑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05433" y="3237634"/>
            <a:ext cx="64557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Professional Commercial project plan</a:t>
            </a:r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765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35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04" y="-1"/>
            <a:ext cx="12213292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57810" y="2711914"/>
            <a:ext cx="38779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7200" b="1" dirty="0" smtClean="0"/>
              <a:t>关于我们</a:t>
            </a:r>
            <a:endParaRPr kumimoji="1" lang="zh-CN" altLang="en-US" sz="7200" b="1" dirty="0"/>
          </a:p>
        </p:txBody>
      </p:sp>
      <p:sp>
        <p:nvSpPr>
          <p:cNvPr id="3" name="矩形 2"/>
          <p:cNvSpPr/>
          <p:nvPr/>
        </p:nvSpPr>
        <p:spPr>
          <a:xfrm>
            <a:off x="3785050" y="4281295"/>
            <a:ext cx="462348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333" dirty="0"/>
              <a:t>点击此处添加文本信息。</a:t>
            </a:r>
          </a:p>
          <a:p>
            <a:pPr algn="ctr">
              <a:lnSpc>
                <a:spcPct val="130000"/>
              </a:lnSpc>
            </a:pPr>
            <a:r>
              <a:rPr lang="zh-CN" altLang="en-US" sz="1333" dirty="0"/>
              <a:t>标题数字等都可以通过点击和重新输入进行更改，顶部“开始”面板中可以对字体、字号、颜色等进行修改。</a:t>
            </a:r>
          </a:p>
        </p:txBody>
      </p:sp>
      <p:sp>
        <p:nvSpPr>
          <p:cNvPr id="4" name="矩形 3"/>
          <p:cNvSpPr/>
          <p:nvPr/>
        </p:nvSpPr>
        <p:spPr>
          <a:xfrm>
            <a:off x="4039180" y="1684852"/>
            <a:ext cx="411522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6400" dirty="0"/>
              <a:t>PART</a:t>
            </a:r>
            <a:r>
              <a:rPr kumimoji="1" lang="zh-CN" altLang="en-US" sz="6400" dirty="0"/>
              <a:t> </a:t>
            </a:r>
            <a:r>
              <a:rPr kumimoji="1" lang="en-US" altLang="zh-CN" sz="6400" dirty="0"/>
              <a:t>ONE</a:t>
            </a:r>
            <a:endParaRPr kumimoji="1" lang="zh-CN" altLang="en-US" sz="6400" dirty="0"/>
          </a:p>
        </p:txBody>
      </p:sp>
    </p:spTree>
    <p:extLst>
      <p:ext uri="{BB962C8B-B14F-4D97-AF65-F5344CB8AC3E}">
        <p14:creationId xmlns:p14="http://schemas.microsoft.com/office/powerpoint/2010/main" val="1202595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>
            <a:grpSpLocks/>
          </p:cNvGrpSpPr>
          <p:nvPr/>
        </p:nvGrpSpPr>
        <p:grpSpPr bwMode="auto">
          <a:xfrm>
            <a:off x="1379538" y="1319213"/>
            <a:ext cx="2870200" cy="4308475"/>
            <a:chOff x="0" y="0"/>
            <a:chExt cx="2603503" cy="3907311"/>
          </a:xfrm>
        </p:grpSpPr>
        <p:pic>
          <p:nvPicPr>
            <p:cNvPr id="3" name="图片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40537"/>
              <a:ext cx="1251637" cy="125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" name="组合 13"/>
            <p:cNvGrpSpPr>
              <a:grpSpLocks/>
            </p:cNvGrpSpPr>
            <p:nvPr/>
          </p:nvGrpSpPr>
          <p:grpSpPr bwMode="auto">
            <a:xfrm>
              <a:off x="2" y="0"/>
              <a:ext cx="2603500" cy="2592174"/>
              <a:chOff x="0" y="0"/>
              <a:chExt cx="3777627" cy="3761194"/>
            </a:xfrm>
          </p:grpSpPr>
          <p:sp>
            <p:nvSpPr>
              <p:cNvPr id="8" name="矩形 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816100" cy="1816100"/>
              </a:xfrm>
              <a:prstGeom prst="rect">
                <a:avLst/>
              </a:prstGeom>
              <a:solidFill>
                <a:srgbClr val="C200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" name="矩形 18"/>
              <p:cNvSpPr>
                <a:spLocks noChangeArrowheads="1"/>
              </p:cNvSpPr>
              <p:nvPr/>
            </p:nvSpPr>
            <p:spPr bwMode="auto">
              <a:xfrm>
                <a:off x="1961528" y="1945093"/>
                <a:ext cx="1816099" cy="1816101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" name="矩形 14"/>
            <p:cNvSpPr>
              <a:spLocks noChangeArrowheads="1"/>
            </p:cNvSpPr>
            <p:nvPr/>
          </p:nvSpPr>
          <p:spPr bwMode="auto">
            <a:xfrm>
              <a:off x="1" y="2655674"/>
              <a:ext cx="1251637" cy="1251636"/>
            </a:xfrm>
            <a:prstGeom prst="rect">
              <a:avLst/>
            </a:prstGeom>
            <a:solidFill>
              <a:srgbClr val="3536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6" name="图片 1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1866" y="0"/>
              <a:ext cx="1251636" cy="125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图片 1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1867" y="2681075"/>
              <a:ext cx="1251636" cy="1226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矩形 21"/>
          <p:cNvSpPr>
            <a:spLocks noChangeArrowheads="1"/>
          </p:cNvSpPr>
          <p:nvPr/>
        </p:nvSpPr>
        <p:spPr bwMode="auto">
          <a:xfrm>
            <a:off x="4360863" y="1349375"/>
            <a:ext cx="1379537" cy="13811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27565" y="680609"/>
            <a:ext cx="2206653" cy="0"/>
          </a:xfrm>
          <a:prstGeom prst="line">
            <a:avLst/>
          </a:prstGeom>
          <a:ln>
            <a:solidFill>
              <a:schemeClr val="accent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596909" y="680609"/>
            <a:ext cx="2206653" cy="0"/>
          </a:xfrm>
          <a:prstGeom prst="line">
            <a:avLst/>
          </a:prstGeom>
          <a:ln>
            <a:solidFill>
              <a:schemeClr val="accent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文本框 1"/>
          <p:cNvSpPr txBox="1"/>
          <p:nvPr/>
        </p:nvSpPr>
        <p:spPr>
          <a:xfrm>
            <a:off x="5102238" y="305125"/>
            <a:ext cx="2161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600" b="1" dirty="0" smtClean="0"/>
              <a:t>公司简介</a:t>
            </a:r>
            <a:r>
              <a:rPr kumimoji="1" lang="en-US" altLang="zh-CN" sz="3600" b="1" dirty="0" smtClean="0"/>
              <a:t> </a:t>
            </a:r>
            <a:endParaRPr kumimoji="1"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768107" y="3277603"/>
            <a:ext cx="5167745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rgbClr val="1E1E1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754258" y="4658452"/>
            <a:ext cx="5167745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rgbClr val="1E1E1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</a:p>
        </p:txBody>
      </p:sp>
      <p:sp>
        <p:nvSpPr>
          <p:cNvPr id="20" name="文本框 1"/>
          <p:cNvSpPr txBox="1"/>
          <p:nvPr/>
        </p:nvSpPr>
        <p:spPr>
          <a:xfrm>
            <a:off x="5760913" y="1844254"/>
            <a:ext cx="5841699" cy="140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267" dirty="0">
                <a:solidFill>
                  <a:srgbClr val="103154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4267" dirty="0">
                <a:solidFill>
                  <a:srgbClr val="103154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4267" dirty="0">
                <a:solidFill>
                  <a:srgbClr val="103154"/>
                </a:solidFill>
                <a:latin typeface="Century Gothic"/>
                <a:ea typeface="微软雅黑"/>
              </a:rPr>
              <a:t>TITLE</a:t>
            </a:r>
            <a:r>
              <a:rPr kumimoji="1" lang="zh-CN" altLang="en-US" sz="4267" dirty="0">
                <a:solidFill>
                  <a:srgbClr val="103154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4267" dirty="0">
                <a:solidFill>
                  <a:srgbClr val="103154"/>
                </a:solidFill>
                <a:latin typeface="Century Gothic"/>
                <a:ea typeface="微软雅黑"/>
              </a:rPr>
              <a:t>HERE</a:t>
            </a:r>
          </a:p>
          <a:p>
            <a:r>
              <a:rPr kumimoji="1" lang="zh-CN" altLang="en-US" sz="4267" dirty="0">
                <a:solidFill>
                  <a:srgbClr val="103154"/>
                </a:solidFill>
                <a:latin typeface="Century Gothic"/>
                <a:ea typeface="微软雅黑"/>
              </a:rPr>
              <a:t> 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556094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 descr="woma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0" y="2121256"/>
            <a:ext cx="2168967" cy="2168967"/>
          </a:xfrm>
          <a:prstGeom prst="rect">
            <a:avLst/>
          </a:prstGeom>
        </p:spPr>
      </p:pic>
      <p:pic>
        <p:nvPicPr>
          <p:cNvPr id="34" name="图片 33" descr="man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072" y="2121257"/>
            <a:ext cx="2168969" cy="2168968"/>
          </a:xfrm>
          <a:prstGeom prst="rect">
            <a:avLst/>
          </a:prstGeom>
        </p:spPr>
      </p:pic>
      <p:pic>
        <p:nvPicPr>
          <p:cNvPr id="35" name="图片 34" descr="man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396" y="2121256"/>
            <a:ext cx="2168967" cy="2168967"/>
          </a:xfrm>
          <a:prstGeom prst="rect">
            <a:avLst/>
          </a:prstGeom>
        </p:spPr>
      </p:pic>
      <p:pic>
        <p:nvPicPr>
          <p:cNvPr id="36" name="图片 35" descr="man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8718" y="2121257"/>
            <a:ext cx="2193976" cy="2193976"/>
          </a:xfrm>
          <a:prstGeom prst="rect">
            <a:avLst/>
          </a:prstGeom>
        </p:spPr>
      </p:pic>
      <p:sp>
        <p:nvSpPr>
          <p:cNvPr id="37" name="文本框 9"/>
          <p:cNvSpPr txBox="1"/>
          <p:nvPr/>
        </p:nvSpPr>
        <p:spPr>
          <a:xfrm>
            <a:off x="1751233" y="4537872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10"/>
          <p:cNvSpPr txBox="1"/>
          <p:nvPr/>
        </p:nvSpPr>
        <p:spPr>
          <a:xfrm>
            <a:off x="4184556" y="4537872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11"/>
          <p:cNvSpPr txBox="1"/>
          <p:nvPr/>
        </p:nvSpPr>
        <p:spPr>
          <a:xfrm>
            <a:off x="6617879" y="4537872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12"/>
          <p:cNvSpPr txBox="1"/>
          <p:nvPr/>
        </p:nvSpPr>
        <p:spPr>
          <a:xfrm>
            <a:off x="9063706" y="4537872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1416744" y="4999537"/>
            <a:ext cx="2445328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1E1E1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4014578" y="4999537"/>
            <a:ext cx="2445328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1E1E1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6490303" y="4999537"/>
            <a:ext cx="2445328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1E1E1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8966028" y="4999537"/>
            <a:ext cx="2445328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1E1E1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1"/>
          <p:cNvSpPr txBox="1"/>
          <p:nvPr/>
        </p:nvSpPr>
        <p:spPr>
          <a:xfrm>
            <a:off x="5102238" y="305125"/>
            <a:ext cx="2161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600" b="1" dirty="0" smtClean="0"/>
              <a:t>团队成员</a:t>
            </a:r>
            <a:r>
              <a:rPr kumimoji="1" lang="en-US" altLang="zh-CN" sz="3600" b="1" dirty="0" smtClean="0"/>
              <a:t> </a:t>
            </a:r>
            <a:endParaRPr kumimoji="1" lang="zh-CN" altLang="en-US" sz="3600" dirty="0">
              <a:solidFill>
                <a:schemeClr val="bg1"/>
              </a:solidFill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2327565" y="680609"/>
            <a:ext cx="2206653" cy="0"/>
          </a:xfrm>
          <a:prstGeom prst="line">
            <a:avLst/>
          </a:prstGeom>
          <a:ln>
            <a:solidFill>
              <a:schemeClr val="accent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7596909" y="680609"/>
            <a:ext cx="2206653" cy="0"/>
          </a:xfrm>
          <a:prstGeom prst="line">
            <a:avLst/>
          </a:prstGeom>
          <a:ln>
            <a:solidFill>
              <a:schemeClr val="accent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838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57810" y="2711914"/>
            <a:ext cx="38779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7200" b="1" dirty="0" smtClean="0"/>
              <a:t>市场分析</a:t>
            </a:r>
            <a:endParaRPr kumimoji="1" lang="zh-CN" altLang="en-US" sz="7200" b="1" dirty="0"/>
          </a:p>
        </p:txBody>
      </p:sp>
      <p:sp>
        <p:nvSpPr>
          <p:cNvPr id="3" name="矩形 2"/>
          <p:cNvSpPr/>
          <p:nvPr/>
        </p:nvSpPr>
        <p:spPr>
          <a:xfrm>
            <a:off x="3785050" y="4281295"/>
            <a:ext cx="462348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333" dirty="0"/>
              <a:t>点击此处添加文本信息。</a:t>
            </a:r>
          </a:p>
          <a:p>
            <a:pPr algn="ctr">
              <a:lnSpc>
                <a:spcPct val="130000"/>
              </a:lnSpc>
            </a:pPr>
            <a:r>
              <a:rPr lang="zh-CN" altLang="en-US" sz="1333" dirty="0"/>
              <a:t>标题数字等都可以通过点击和重新输入进行更改，顶部“开始”面板中可以对字体、字号、颜色等进行修改。</a:t>
            </a:r>
          </a:p>
        </p:txBody>
      </p:sp>
      <p:sp>
        <p:nvSpPr>
          <p:cNvPr id="4" name="矩形 3"/>
          <p:cNvSpPr/>
          <p:nvPr/>
        </p:nvSpPr>
        <p:spPr>
          <a:xfrm>
            <a:off x="3994296" y="1684852"/>
            <a:ext cx="420499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6400" dirty="0"/>
              <a:t>PART</a:t>
            </a:r>
            <a:r>
              <a:rPr kumimoji="1" lang="zh-CN" altLang="en-US" sz="6400" dirty="0"/>
              <a:t> </a:t>
            </a:r>
            <a:r>
              <a:rPr kumimoji="1" lang="en-US" altLang="zh-CN" sz="6400" dirty="0" smtClean="0"/>
              <a:t>TWO</a:t>
            </a:r>
            <a:endParaRPr kumimoji="1" lang="zh-CN" altLang="en-US" sz="6400" dirty="0"/>
          </a:p>
        </p:txBody>
      </p:sp>
    </p:spTree>
    <p:extLst>
      <p:ext uri="{BB962C8B-B14F-4D97-AF65-F5344CB8AC3E}">
        <p14:creationId xmlns:p14="http://schemas.microsoft.com/office/powerpoint/2010/main" val="3568466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21738" y="584323"/>
            <a:ext cx="5841699" cy="140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267" dirty="0">
                <a:solidFill>
                  <a:srgbClr val="103154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4267" dirty="0">
                <a:solidFill>
                  <a:srgbClr val="103154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4267" dirty="0">
                <a:solidFill>
                  <a:srgbClr val="103154"/>
                </a:solidFill>
                <a:latin typeface="Century Gothic"/>
                <a:ea typeface="微软雅黑"/>
              </a:rPr>
              <a:t>TITLE</a:t>
            </a:r>
            <a:r>
              <a:rPr kumimoji="1" lang="zh-CN" altLang="en-US" sz="4267" dirty="0">
                <a:solidFill>
                  <a:srgbClr val="103154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4267" dirty="0">
                <a:solidFill>
                  <a:srgbClr val="103154"/>
                </a:solidFill>
                <a:latin typeface="Century Gothic"/>
                <a:ea typeface="微软雅黑"/>
              </a:rPr>
              <a:t>HERE</a:t>
            </a:r>
          </a:p>
          <a:p>
            <a:r>
              <a:rPr kumimoji="1" lang="zh-CN" altLang="en-US" sz="4267" dirty="0">
                <a:solidFill>
                  <a:srgbClr val="103154"/>
                </a:solidFill>
                <a:latin typeface="Century Gothic"/>
                <a:ea typeface="微软雅黑"/>
              </a:rPr>
              <a:t> 点击此处添加标题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6221739" y="2274166"/>
            <a:ext cx="5414615" cy="3559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点击此处添加文本信息。</a:t>
            </a:r>
            <a:endParaRPr lang="en-US" altLang="zh-CN" sz="1333" dirty="0">
              <a:solidFill>
                <a:srgbClr val="103154"/>
              </a:solidFill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103154"/>
              </a:solidFill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+mj-ea"/>
                <a:ea typeface="+mj-ea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+mj-ea"/>
                <a:ea typeface="+mj-ea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倍行距。标题数字等都可以通过点击和重新输入进行更改，顶部“开始”面板中可以对字体、字号、颜色、行距等进行修改。建议正文字号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+mj-ea"/>
                <a:ea typeface="+mj-ea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+mj-ea"/>
                <a:ea typeface="+mj-ea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倍行距。标题数字等都可以通过点击和重新输入进行更改，顶部“开始”面板中可以对字体、字号、颜色、行距等进行修改。建议正文字号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+mj-ea"/>
                <a:ea typeface="+mj-ea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+mj-ea"/>
                <a:ea typeface="+mj-ea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倍行距。标题数字等都可以通过点击和重新输入进行更改，顶部“开始”面板中可以对字体、字号、颜色、行距等进行修改。建议正文字号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+mj-ea"/>
                <a:ea typeface="+mj-ea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+mj-ea"/>
                <a:ea typeface="+mj-ea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倍行距。标题数字等都可以通过点击和重新输入进行更改，顶部“开始”面板中可以对字体、字号、颜色、行距等进行修改。建议正文字号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+mj-ea"/>
                <a:ea typeface="+mj-ea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+mj-ea"/>
                <a:ea typeface="+mj-ea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倍行距。</a:t>
            </a:r>
          </a:p>
        </p:txBody>
      </p:sp>
      <p:sp>
        <p:nvSpPr>
          <p:cNvPr id="5" name="矩形 4"/>
          <p:cNvSpPr/>
          <p:nvPr/>
        </p:nvSpPr>
        <p:spPr>
          <a:xfrm>
            <a:off x="366081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>
                <a:solidFill>
                  <a:schemeClr val="bg1"/>
                </a:solidFill>
              </a:rPr>
              <a:t>市场分析</a:t>
            </a:r>
          </a:p>
        </p:txBody>
      </p:sp>
    </p:spTree>
    <p:extLst>
      <p:ext uri="{BB962C8B-B14F-4D97-AF65-F5344CB8AC3E}">
        <p14:creationId xmlns:p14="http://schemas.microsoft.com/office/powerpoint/2010/main" val="3884381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379097584"/>
              </p:ext>
            </p:extLst>
          </p:nvPr>
        </p:nvGraphicFramePr>
        <p:xfrm>
          <a:off x="476581" y="965717"/>
          <a:ext cx="11292904" cy="2695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矩形 2"/>
          <p:cNvSpPr/>
          <p:nvPr/>
        </p:nvSpPr>
        <p:spPr>
          <a:xfrm>
            <a:off x="658499" y="4016826"/>
            <a:ext cx="5205651" cy="1539551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938371" y="4242028"/>
            <a:ext cx="461857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6400" b="1" dirty="0">
                <a:solidFill>
                  <a:schemeClr val="bg1"/>
                </a:solidFill>
              </a:rPr>
              <a:t>123,456</a:t>
            </a:r>
            <a:r>
              <a:rPr kumimoji="1" lang="zh-CN" altLang="en-US" sz="6400" b="1" dirty="0">
                <a:solidFill>
                  <a:schemeClr val="bg1"/>
                </a:solidFill>
              </a:rPr>
              <a:t>  </a:t>
            </a:r>
            <a:r>
              <a:rPr kumimoji="1" lang="en-US" altLang="zh-CN" sz="6400" b="1" dirty="0">
                <a:solidFill>
                  <a:schemeClr val="bg1"/>
                </a:solidFill>
              </a:rPr>
              <a:t>UP</a:t>
            </a:r>
            <a:endParaRPr kumimoji="1" lang="zh-CN" altLang="en-US" sz="64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06843" y="3857083"/>
            <a:ext cx="5396761" cy="1425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</a:rPr>
              <a:t>点击此处添加文本信息</a:t>
            </a:r>
            <a:r>
              <a:rPr lang="zh-CN" altLang="zh-CN" sz="1333" dirty="0">
                <a:solidFill>
                  <a:srgbClr val="103154"/>
                </a:solidFill>
              </a:rPr>
              <a:t>。</a:t>
            </a:r>
            <a:endParaRPr lang="en-US" altLang="zh-CN" sz="1333" dirty="0">
              <a:solidFill>
                <a:srgbClr val="103154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333" dirty="0">
                <a:solidFill>
                  <a:srgbClr val="103154"/>
                </a:solidFill>
              </a:rPr>
              <a:t>Excel</a:t>
            </a:r>
            <a:r>
              <a:rPr lang="zh-CN" altLang="en-US" sz="1333" dirty="0">
                <a:solidFill>
                  <a:srgbClr val="103154"/>
                </a:solidFill>
              </a:rPr>
              <a:t>中对图表的数据信息进行编辑。点击图标，在屏幕上方的“图标布局”面板中可以对图表的标题、坐标轴、图例、数据标签、网格线、趋势线等进行编辑。</a:t>
            </a:r>
            <a:endParaRPr lang="en-US" altLang="zh-CN" sz="1333" dirty="0">
              <a:solidFill>
                <a:srgbClr val="103154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66081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/>
              <a:t>市场分析</a:t>
            </a:r>
          </a:p>
        </p:txBody>
      </p:sp>
    </p:spTree>
    <p:extLst>
      <p:ext uri="{BB962C8B-B14F-4D97-AF65-F5344CB8AC3E}">
        <p14:creationId xmlns:p14="http://schemas.microsoft.com/office/powerpoint/2010/main" val="32859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144962" y="1547243"/>
            <a:ext cx="2255977" cy="322283"/>
          </a:xfrm>
          <a:prstGeom prst="roundRect">
            <a:avLst>
              <a:gd name="adj" fmla="val 50000"/>
            </a:avLst>
          </a:prstGeom>
          <a:solidFill>
            <a:srgbClr val="103154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3" name="圆角矩形 2"/>
          <p:cNvSpPr/>
          <p:nvPr/>
        </p:nvSpPr>
        <p:spPr>
          <a:xfrm>
            <a:off x="4084151" y="1547243"/>
            <a:ext cx="2255977" cy="322283"/>
          </a:xfrm>
          <a:prstGeom prst="roundRect">
            <a:avLst>
              <a:gd name="adj" fmla="val 50000"/>
            </a:avLst>
          </a:prstGeom>
          <a:solidFill>
            <a:srgbClr val="7D1F5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4" name="圆角矩形 3"/>
          <p:cNvSpPr/>
          <p:nvPr/>
        </p:nvSpPr>
        <p:spPr>
          <a:xfrm>
            <a:off x="6023340" y="1547243"/>
            <a:ext cx="2255977" cy="322283"/>
          </a:xfrm>
          <a:prstGeom prst="roundRect">
            <a:avLst>
              <a:gd name="adj" fmla="val 50000"/>
            </a:avLst>
          </a:prstGeom>
          <a:solidFill>
            <a:srgbClr val="103154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5" name="圆角矩形 4"/>
          <p:cNvSpPr/>
          <p:nvPr/>
        </p:nvSpPr>
        <p:spPr>
          <a:xfrm>
            <a:off x="7962531" y="1547243"/>
            <a:ext cx="2255977" cy="322283"/>
          </a:xfrm>
          <a:prstGeom prst="roundRect">
            <a:avLst>
              <a:gd name="adj" fmla="val 50000"/>
            </a:avLst>
          </a:prstGeom>
          <a:solidFill>
            <a:srgbClr val="7D1F5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6" name="文本框 5"/>
          <p:cNvSpPr txBox="1"/>
          <p:nvPr/>
        </p:nvSpPr>
        <p:spPr>
          <a:xfrm>
            <a:off x="2236566" y="1874096"/>
            <a:ext cx="1986525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en-US" altLang="zh-CN" sz="1333" b="1" dirty="0"/>
              <a:t>TEXT HERE</a:t>
            </a:r>
          </a:p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82348" y="2781620"/>
            <a:ext cx="1986525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609585">
              <a:lnSpc>
                <a:spcPct val="130000"/>
              </a:lnSpc>
            </a:pPr>
            <a:r>
              <a:rPr lang="en-US" altLang="zh-CN" sz="1333" b="1" dirty="0">
                <a:solidFill>
                  <a:srgbClr val="103154"/>
                </a:solidFill>
              </a:rPr>
              <a:t>TEXT HERE</a:t>
            </a: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srgbClr val="10315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68873" y="3714059"/>
            <a:ext cx="1986525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609585">
              <a:lnSpc>
                <a:spcPct val="130000"/>
              </a:lnSpc>
            </a:pPr>
            <a:r>
              <a:rPr lang="en-US" altLang="zh-CN" sz="1333" b="1" dirty="0">
                <a:solidFill>
                  <a:srgbClr val="103154"/>
                </a:solidFill>
              </a:rPr>
              <a:t>TEXT HERE</a:t>
            </a: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srgbClr val="10315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088217" y="4605527"/>
            <a:ext cx="1986525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609585">
              <a:lnSpc>
                <a:spcPct val="130000"/>
              </a:lnSpc>
            </a:pPr>
            <a:r>
              <a:rPr lang="en-US" altLang="zh-CN" sz="1333" b="1" dirty="0">
                <a:solidFill>
                  <a:srgbClr val="103154"/>
                </a:solidFill>
              </a:rPr>
              <a:t>TEXT HERE</a:t>
            </a: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srgbClr val="10315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0" name="直接连接符 16"/>
          <p:cNvCxnSpPr/>
          <p:nvPr/>
        </p:nvCxnSpPr>
        <p:spPr>
          <a:xfrm>
            <a:off x="4223091" y="1708386"/>
            <a:ext cx="0" cy="932439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7"/>
          <p:cNvCxnSpPr/>
          <p:nvPr/>
        </p:nvCxnSpPr>
        <p:spPr>
          <a:xfrm>
            <a:off x="6168873" y="1708384"/>
            <a:ext cx="0" cy="1864880"/>
          </a:xfrm>
          <a:prstGeom prst="line">
            <a:avLst/>
          </a:prstGeom>
          <a:ln>
            <a:solidFill>
              <a:srgbClr val="103154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8"/>
          <p:cNvCxnSpPr/>
          <p:nvPr/>
        </p:nvCxnSpPr>
        <p:spPr>
          <a:xfrm>
            <a:off x="8107811" y="1708386"/>
            <a:ext cx="0" cy="2797319"/>
          </a:xfrm>
          <a:prstGeom prst="line">
            <a:avLst/>
          </a:prstGeom>
          <a:ln>
            <a:solidFill>
              <a:srgbClr val="103154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9"/>
          <p:cNvCxnSpPr/>
          <p:nvPr/>
        </p:nvCxnSpPr>
        <p:spPr>
          <a:xfrm>
            <a:off x="10074742" y="1708385"/>
            <a:ext cx="0" cy="3729759"/>
          </a:xfrm>
          <a:prstGeom prst="line">
            <a:avLst/>
          </a:prstGeom>
          <a:ln>
            <a:solidFill>
              <a:srgbClr val="103154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366081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>
                <a:solidFill>
                  <a:schemeClr val="bg1"/>
                </a:solidFill>
              </a:rPr>
              <a:t>市场分析</a:t>
            </a:r>
          </a:p>
        </p:txBody>
      </p:sp>
    </p:spTree>
    <p:extLst>
      <p:ext uri="{BB962C8B-B14F-4D97-AF65-F5344CB8AC3E}">
        <p14:creationId xmlns:p14="http://schemas.microsoft.com/office/powerpoint/2010/main" val="64565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/">
  <a:themeElements>
    <a:clrScheme name="自定义 88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002060"/>
      </a:accent1>
      <a:accent2>
        <a:srgbClr val="7030A0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499</TotalTime>
  <Words>2640</Words>
  <Application>Microsoft Office PowerPoint</Application>
  <PresentationFormat>自定义</PresentationFormat>
  <Paragraphs>199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清风素材 https://12sc.taobao.com/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</dc:creator>
  <cp:keywords>12sc.taobao.com</cp:keywords>
  <dc:description>12sc.taobao.com</dc:description>
  <cp:lastModifiedBy>Administrator</cp:lastModifiedBy>
  <cp:revision>86</cp:revision>
  <dcterms:created xsi:type="dcterms:W3CDTF">2015-04-24T03:21:12Z</dcterms:created>
  <dcterms:modified xsi:type="dcterms:W3CDTF">2016-09-26T03:45:07Z</dcterms:modified>
  <cp:category>12sc.taobao.com</cp:category>
  <cp:contentStatus>12sc.taobao.com</cp:contentStatus>
</cp:coreProperties>
</file>