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7" r:id="rId3"/>
    <p:sldId id="258" r:id="rId4"/>
    <p:sldId id="259" r:id="rId5"/>
    <p:sldId id="263" r:id="rId6"/>
    <p:sldId id="264" r:id="rId7"/>
    <p:sldId id="265" r:id="rId8"/>
    <p:sldId id="266" r:id="rId9"/>
    <p:sldId id="260" r:id="rId10"/>
    <p:sldId id="267" r:id="rId11"/>
    <p:sldId id="268" r:id="rId12"/>
    <p:sldId id="272" r:id="rId13"/>
    <p:sldId id="273" r:id="rId14"/>
    <p:sldId id="274" r:id="rId15"/>
    <p:sldId id="275" r:id="rId16"/>
    <p:sldId id="269" r:id="rId17"/>
    <p:sldId id="270" r:id="rId18"/>
    <p:sldId id="276" r:id="rId19"/>
    <p:sldId id="261" r:id="rId20"/>
    <p:sldId id="277" r:id="rId21"/>
    <p:sldId id="278" r:id="rId22"/>
    <p:sldId id="279" r:id="rId23"/>
    <p:sldId id="280" r:id="rId24"/>
    <p:sldId id="281" r:id="rId25"/>
    <p:sldId id="282" r:id="rId26"/>
    <p:sldId id="262" r:id="rId27"/>
    <p:sldId id="283" r:id="rId28"/>
    <p:sldId id="284" r:id="rId29"/>
    <p:sldId id="285" r:id="rId30"/>
    <p:sldId id="286" r:id="rId31"/>
    <p:sldId id="287" r:id="rId32"/>
    <p:sldId id="288" r:id="rId33"/>
    <p:sldId id="290" r:id="rId34"/>
    <p:sldId id="291" r:id="rId35"/>
    <p:sldId id="289" r:id="rId36"/>
    <p:sldId id="292" r:id="rId37"/>
    <p:sldId id="293" r:id="rId38"/>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5" d="100"/>
          <a:sy n="95" d="100"/>
        </p:scale>
        <p:origin x="-630" y="30"/>
      </p:cViewPr>
      <p:guideLst>
        <p:guide orient="horz" pos="1620"/>
        <p:guide pos="2880"/>
      </p:guideLst>
    </p:cSldViewPr>
  </p:slideViewPr>
  <p:notesTextViewPr>
    <p:cViewPr>
      <p:scale>
        <a:sx n="100" d="100"/>
        <a:sy n="100" d="100"/>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t>‹#›</a:t>
            </a:fld>
            <a:endParaRPr lang="zh-CN" altLang="en-US"/>
          </a:p>
        </p:txBody>
      </p:sp>
    </p:spTree>
    <p:extLst>
      <p:ext uri="{BB962C8B-B14F-4D97-AF65-F5344CB8AC3E}">
        <p14:creationId xmlns:p14="http://schemas.microsoft.com/office/powerpoint/2010/main" val="12249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a:t>
            </a:fld>
            <a:endParaRPr lang="zh-CN" altLang="en-US"/>
          </a:p>
        </p:txBody>
      </p:sp>
    </p:spTree>
    <p:extLst>
      <p:ext uri="{BB962C8B-B14F-4D97-AF65-F5344CB8AC3E}">
        <p14:creationId xmlns:p14="http://schemas.microsoft.com/office/powerpoint/2010/main" val="3554285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10</a:t>
            </a:fld>
            <a:endParaRPr lang="zh-CN" altLang="en-US"/>
          </a:p>
        </p:txBody>
      </p:sp>
    </p:spTree>
    <p:extLst>
      <p:ext uri="{BB962C8B-B14F-4D97-AF65-F5344CB8AC3E}">
        <p14:creationId xmlns:p14="http://schemas.microsoft.com/office/powerpoint/2010/main" val="28855335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11</a:t>
            </a:fld>
            <a:endParaRPr lang="zh-CN" altLang="en-US"/>
          </a:p>
        </p:txBody>
      </p:sp>
    </p:spTree>
    <p:extLst>
      <p:ext uri="{BB962C8B-B14F-4D97-AF65-F5344CB8AC3E}">
        <p14:creationId xmlns:p14="http://schemas.microsoft.com/office/powerpoint/2010/main" val="2025944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12</a:t>
            </a:fld>
            <a:endParaRPr lang="zh-CN" altLang="en-US"/>
          </a:p>
        </p:txBody>
      </p:sp>
    </p:spTree>
    <p:extLst>
      <p:ext uri="{BB962C8B-B14F-4D97-AF65-F5344CB8AC3E}">
        <p14:creationId xmlns:p14="http://schemas.microsoft.com/office/powerpoint/2010/main" val="1426949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13</a:t>
            </a:fld>
            <a:endParaRPr lang="zh-CN" altLang="en-US"/>
          </a:p>
        </p:txBody>
      </p:sp>
    </p:spTree>
    <p:extLst>
      <p:ext uri="{BB962C8B-B14F-4D97-AF65-F5344CB8AC3E}">
        <p14:creationId xmlns:p14="http://schemas.microsoft.com/office/powerpoint/2010/main" val="3196822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14</a:t>
            </a:fld>
            <a:endParaRPr lang="zh-CN" altLang="en-US"/>
          </a:p>
        </p:txBody>
      </p:sp>
    </p:spTree>
    <p:extLst>
      <p:ext uri="{BB962C8B-B14F-4D97-AF65-F5344CB8AC3E}">
        <p14:creationId xmlns:p14="http://schemas.microsoft.com/office/powerpoint/2010/main" val="1489654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15</a:t>
            </a:fld>
            <a:endParaRPr lang="zh-CN" altLang="en-US"/>
          </a:p>
        </p:txBody>
      </p:sp>
    </p:spTree>
    <p:extLst>
      <p:ext uri="{BB962C8B-B14F-4D97-AF65-F5344CB8AC3E}">
        <p14:creationId xmlns:p14="http://schemas.microsoft.com/office/powerpoint/2010/main" val="41851340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16</a:t>
            </a:fld>
            <a:endParaRPr lang="zh-CN" altLang="en-US"/>
          </a:p>
        </p:txBody>
      </p:sp>
    </p:spTree>
    <p:extLst>
      <p:ext uri="{BB962C8B-B14F-4D97-AF65-F5344CB8AC3E}">
        <p14:creationId xmlns:p14="http://schemas.microsoft.com/office/powerpoint/2010/main" val="2904949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17</a:t>
            </a:fld>
            <a:endParaRPr lang="zh-CN" altLang="en-US"/>
          </a:p>
        </p:txBody>
      </p:sp>
    </p:spTree>
    <p:extLst>
      <p:ext uri="{BB962C8B-B14F-4D97-AF65-F5344CB8AC3E}">
        <p14:creationId xmlns:p14="http://schemas.microsoft.com/office/powerpoint/2010/main" val="3659502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18</a:t>
            </a:fld>
            <a:endParaRPr lang="zh-CN" altLang="en-US"/>
          </a:p>
        </p:txBody>
      </p:sp>
    </p:spTree>
    <p:extLst>
      <p:ext uri="{BB962C8B-B14F-4D97-AF65-F5344CB8AC3E}">
        <p14:creationId xmlns:p14="http://schemas.microsoft.com/office/powerpoint/2010/main" val="3827501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19</a:t>
            </a:fld>
            <a:endParaRPr lang="zh-CN" altLang="en-US"/>
          </a:p>
        </p:txBody>
      </p:sp>
    </p:spTree>
    <p:extLst>
      <p:ext uri="{BB962C8B-B14F-4D97-AF65-F5344CB8AC3E}">
        <p14:creationId xmlns:p14="http://schemas.microsoft.com/office/powerpoint/2010/main" val="82507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a:t>
            </a:fld>
            <a:endParaRPr lang="zh-CN" altLang="en-US"/>
          </a:p>
        </p:txBody>
      </p:sp>
    </p:spTree>
    <p:extLst>
      <p:ext uri="{BB962C8B-B14F-4D97-AF65-F5344CB8AC3E}">
        <p14:creationId xmlns:p14="http://schemas.microsoft.com/office/powerpoint/2010/main" val="687208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20</a:t>
            </a:fld>
            <a:endParaRPr lang="zh-CN" altLang="en-US"/>
          </a:p>
        </p:txBody>
      </p:sp>
    </p:spTree>
    <p:extLst>
      <p:ext uri="{BB962C8B-B14F-4D97-AF65-F5344CB8AC3E}">
        <p14:creationId xmlns:p14="http://schemas.microsoft.com/office/powerpoint/2010/main" val="36041217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21</a:t>
            </a:fld>
            <a:endParaRPr lang="zh-CN" altLang="en-US"/>
          </a:p>
        </p:txBody>
      </p:sp>
    </p:spTree>
    <p:extLst>
      <p:ext uri="{BB962C8B-B14F-4D97-AF65-F5344CB8AC3E}">
        <p14:creationId xmlns:p14="http://schemas.microsoft.com/office/powerpoint/2010/main" val="1081758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22</a:t>
            </a:fld>
            <a:endParaRPr lang="zh-CN" altLang="en-US"/>
          </a:p>
        </p:txBody>
      </p:sp>
    </p:spTree>
    <p:extLst>
      <p:ext uri="{BB962C8B-B14F-4D97-AF65-F5344CB8AC3E}">
        <p14:creationId xmlns:p14="http://schemas.microsoft.com/office/powerpoint/2010/main" val="2493036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23</a:t>
            </a:fld>
            <a:endParaRPr lang="zh-CN" altLang="en-US"/>
          </a:p>
        </p:txBody>
      </p:sp>
    </p:spTree>
    <p:extLst>
      <p:ext uri="{BB962C8B-B14F-4D97-AF65-F5344CB8AC3E}">
        <p14:creationId xmlns:p14="http://schemas.microsoft.com/office/powerpoint/2010/main" val="36804980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24</a:t>
            </a:fld>
            <a:endParaRPr lang="zh-CN" altLang="en-US"/>
          </a:p>
        </p:txBody>
      </p:sp>
    </p:spTree>
    <p:extLst>
      <p:ext uri="{BB962C8B-B14F-4D97-AF65-F5344CB8AC3E}">
        <p14:creationId xmlns:p14="http://schemas.microsoft.com/office/powerpoint/2010/main" val="158316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25</a:t>
            </a:fld>
            <a:endParaRPr lang="zh-CN" altLang="en-US"/>
          </a:p>
        </p:txBody>
      </p:sp>
    </p:spTree>
    <p:extLst>
      <p:ext uri="{BB962C8B-B14F-4D97-AF65-F5344CB8AC3E}">
        <p14:creationId xmlns:p14="http://schemas.microsoft.com/office/powerpoint/2010/main" val="383541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26</a:t>
            </a:fld>
            <a:endParaRPr lang="zh-CN" altLang="en-US"/>
          </a:p>
        </p:txBody>
      </p:sp>
    </p:spTree>
    <p:extLst>
      <p:ext uri="{BB962C8B-B14F-4D97-AF65-F5344CB8AC3E}">
        <p14:creationId xmlns:p14="http://schemas.microsoft.com/office/powerpoint/2010/main" val="26832904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27</a:t>
            </a:fld>
            <a:endParaRPr lang="zh-CN" altLang="en-US"/>
          </a:p>
        </p:txBody>
      </p:sp>
    </p:spTree>
    <p:extLst>
      <p:ext uri="{BB962C8B-B14F-4D97-AF65-F5344CB8AC3E}">
        <p14:creationId xmlns:p14="http://schemas.microsoft.com/office/powerpoint/2010/main" val="1379068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28</a:t>
            </a:fld>
            <a:endParaRPr lang="zh-CN" altLang="en-US"/>
          </a:p>
        </p:txBody>
      </p:sp>
    </p:spTree>
    <p:extLst>
      <p:ext uri="{BB962C8B-B14F-4D97-AF65-F5344CB8AC3E}">
        <p14:creationId xmlns:p14="http://schemas.microsoft.com/office/powerpoint/2010/main" val="3298343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29</a:t>
            </a:fld>
            <a:endParaRPr lang="zh-CN" altLang="en-US"/>
          </a:p>
        </p:txBody>
      </p:sp>
    </p:spTree>
    <p:extLst>
      <p:ext uri="{BB962C8B-B14F-4D97-AF65-F5344CB8AC3E}">
        <p14:creationId xmlns:p14="http://schemas.microsoft.com/office/powerpoint/2010/main" val="95806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a:t>
            </a:fld>
            <a:endParaRPr lang="zh-CN" altLang="en-US"/>
          </a:p>
        </p:txBody>
      </p:sp>
    </p:spTree>
    <p:extLst>
      <p:ext uri="{BB962C8B-B14F-4D97-AF65-F5344CB8AC3E}">
        <p14:creationId xmlns:p14="http://schemas.microsoft.com/office/powerpoint/2010/main" val="25080908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30</a:t>
            </a:fld>
            <a:endParaRPr lang="zh-CN" altLang="en-US"/>
          </a:p>
        </p:txBody>
      </p:sp>
    </p:spTree>
    <p:extLst>
      <p:ext uri="{BB962C8B-B14F-4D97-AF65-F5344CB8AC3E}">
        <p14:creationId xmlns:p14="http://schemas.microsoft.com/office/powerpoint/2010/main" val="2425760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31</a:t>
            </a:fld>
            <a:endParaRPr lang="zh-CN" altLang="en-US"/>
          </a:p>
        </p:txBody>
      </p:sp>
    </p:spTree>
    <p:extLst>
      <p:ext uri="{BB962C8B-B14F-4D97-AF65-F5344CB8AC3E}">
        <p14:creationId xmlns:p14="http://schemas.microsoft.com/office/powerpoint/2010/main" val="4265478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32</a:t>
            </a:fld>
            <a:endParaRPr lang="zh-CN" altLang="en-US"/>
          </a:p>
        </p:txBody>
      </p:sp>
    </p:spTree>
    <p:extLst>
      <p:ext uri="{BB962C8B-B14F-4D97-AF65-F5344CB8AC3E}">
        <p14:creationId xmlns:p14="http://schemas.microsoft.com/office/powerpoint/2010/main" val="2572714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33</a:t>
            </a:fld>
            <a:endParaRPr lang="zh-CN" altLang="en-US"/>
          </a:p>
        </p:txBody>
      </p:sp>
    </p:spTree>
    <p:extLst>
      <p:ext uri="{BB962C8B-B14F-4D97-AF65-F5344CB8AC3E}">
        <p14:creationId xmlns:p14="http://schemas.microsoft.com/office/powerpoint/2010/main" val="8834947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34</a:t>
            </a:fld>
            <a:endParaRPr lang="zh-CN" altLang="en-US"/>
          </a:p>
        </p:txBody>
      </p:sp>
    </p:spTree>
    <p:extLst>
      <p:ext uri="{BB962C8B-B14F-4D97-AF65-F5344CB8AC3E}">
        <p14:creationId xmlns:p14="http://schemas.microsoft.com/office/powerpoint/2010/main" val="16791642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35</a:t>
            </a:fld>
            <a:endParaRPr lang="zh-CN" altLang="en-US"/>
          </a:p>
        </p:txBody>
      </p:sp>
    </p:spTree>
    <p:extLst>
      <p:ext uri="{BB962C8B-B14F-4D97-AF65-F5344CB8AC3E}">
        <p14:creationId xmlns:p14="http://schemas.microsoft.com/office/powerpoint/2010/main" val="345439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4</a:t>
            </a:fld>
            <a:endParaRPr lang="zh-CN" altLang="en-US"/>
          </a:p>
        </p:txBody>
      </p:sp>
    </p:spTree>
    <p:extLst>
      <p:ext uri="{BB962C8B-B14F-4D97-AF65-F5344CB8AC3E}">
        <p14:creationId xmlns:p14="http://schemas.microsoft.com/office/powerpoint/2010/main" val="100402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5</a:t>
            </a:fld>
            <a:endParaRPr lang="zh-CN" altLang="en-US"/>
          </a:p>
        </p:txBody>
      </p:sp>
    </p:spTree>
    <p:extLst>
      <p:ext uri="{BB962C8B-B14F-4D97-AF65-F5344CB8AC3E}">
        <p14:creationId xmlns:p14="http://schemas.microsoft.com/office/powerpoint/2010/main" val="298747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6</a:t>
            </a:fld>
            <a:endParaRPr lang="zh-CN" altLang="en-US"/>
          </a:p>
        </p:txBody>
      </p:sp>
    </p:spTree>
    <p:extLst>
      <p:ext uri="{BB962C8B-B14F-4D97-AF65-F5344CB8AC3E}">
        <p14:creationId xmlns:p14="http://schemas.microsoft.com/office/powerpoint/2010/main" val="270742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7</a:t>
            </a:fld>
            <a:endParaRPr lang="zh-CN" altLang="en-US"/>
          </a:p>
        </p:txBody>
      </p:sp>
    </p:spTree>
    <p:extLst>
      <p:ext uri="{BB962C8B-B14F-4D97-AF65-F5344CB8AC3E}">
        <p14:creationId xmlns:p14="http://schemas.microsoft.com/office/powerpoint/2010/main" val="3338680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8</a:t>
            </a:fld>
            <a:endParaRPr lang="zh-CN" altLang="en-US"/>
          </a:p>
        </p:txBody>
      </p:sp>
    </p:spTree>
    <p:extLst>
      <p:ext uri="{BB962C8B-B14F-4D97-AF65-F5344CB8AC3E}">
        <p14:creationId xmlns:p14="http://schemas.microsoft.com/office/powerpoint/2010/main" val="3418888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9</a:t>
            </a:fld>
            <a:endParaRPr lang="zh-CN" altLang="en-US"/>
          </a:p>
        </p:txBody>
      </p:sp>
    </p:spTree>
    <p:extLst>
      <p:ext uri="{BB962C8B-B14F-4D97-AF65-F5344CB8AC3E}">
        <p14:creationId xmlns:p14="http://schemas.microsoft.com/office/powerpoint/2010/main" val="236152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smtClean="0"/>
              <a:t>单击此处编辑母版标题样式</a:t>
            </a:r>
            <a:endParaRPr lang="zh-CN" altLang="en-US"/>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1">
                <a:tint val="40000"/>
                <a:satMod val="350000"/>
              </a:schemeClr>
            </a:gs>
            <a:gs pos="40000">
              <a:schemeClr val="bg1">
                <a:tint val="45000"/>
                <a:shade val="99000"/>
                <a:satMod val="350000"/>
              </a:schemeClr>
            </a:gs>
            <a:gs pos="100000">
              <a:schemeClr val="bg1">
                <a:lumMod val="7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audio" Target="../media/audio1.wav"/><Relationship Id="rId7"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 Id="rId9" Type="http://schemas.openxmlformats.org/officeDocument/2006/relationships/image" Target="../media/image22.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3.jpg"/><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2" name="矩形 11"/>
          <p:cNvSpPr/>
          <p:nvPr/>
        </p:nvSpPr>
        <p:spPr>
          <a:xfrm>
            <a:off x="-29443" y="4752528"/>
            <a:ext cx="4197015" cy="4115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67572"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67572"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5400000">
            <a:off x="5091484"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flipV="1">
            <a:off x="4167572"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4167572"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26" name="直接连接符 25"/>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31" name="TextBox 30"/>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32" name="TextBox 31"/>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33" name="TextBox 32"/>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24" name="TextBox 23"/>
          <p:cNvSpPr txBox="1"/>
          <p:nvPr/>
        </p:nvSpPr>
        <p:spPr>
          <a:xfrm>
            <a:off x="4147188" y="555604"/>
            <a:ext cx="1787349"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9600" dirty="0">
                <a:solidFill>
                  <a:schemeClr val="accent1">
                    <a:lumMod val="75000"/>
                  </a:schemeClr>
                </a:solidFill>
              </a:rPr>
              <a:t>2016</a:t>
            </a:r>
            <a:endParaRPr lang="zh-CN" altLang="en-US" sz="9600" dirty="0">
              <a:solidFill>
                <a:schemeClr val="accent1">
                  <a:lumMod val="75000"/>
                </a:schemeClr>
              </a:solidFill>
            </a:endParaRPr>
          </a:p>
        </p:txBody>
      </p:sp>
      <p:pic>
        <p:nvPicPr>
          <p:cNvPr id="3" name="商务伴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92280" y="-1316682"/>
            <a:ext cx="609600" cy="609600"/>
          </a:xfrm>
          <a:prstGeom prst="rect">
            <a:avLst/>
          </a:prstGeom>
        </p:spPr>
      </p:pic>
      <p:sp>
        <p:nvSpPr>
          <p:cNvPr id="23" name="Freeform 7"/>
          <p:cNvSpPr>
            <a:spLocks/>
          </p:cNvSpPr>
          <p:nvPr/>
        </p:nvSpPr>
        <p:spPr bwMode="auto">
          <a:xfrm rot="18900000">
            <a:off x="6429460" y="395103"/>
            <a:ext cx="363340" cy="363928"/>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lumMod val="65000"/>
            </a:schemeClr>
          </a:solidFill>
          <a:ln>
            <a:noFill/>
          </a:ln>
        </p:spPr>
        <p:txBody>
          <a:bodyPr vert="horz" wrap="square" lIns="68571" tIns="34285" rIns="68571" bIns="34285"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400734"/>
      </p:ext>
    </p:extLst>
  </p:cSld>
  <p:clrMapOvr>
    <a:masterClrMapping/>
  </p:clrMapOvr>
  <mc:AlternateContent xmlns:mc="http://schemas.openxmlformats.org/markup-compatibility/2006" xmlns:p14="http://schemas.microsoft.com/office/powerpoint/2010/main">
    <mc:Choice Requires="p14">
      <p:transition spd="slow" p14:dur="2000" advTm="0">
        <p14:warp/>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par>
                              <p:cTn id="31" fill="hold">
                                <p:stCondLst>
                                  <p:cond delay="315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10" presetClass="entr" presetSubtype="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00"/>
                                            <p:tgtEl>
                                              <p:spTgt spid="26"/>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200"/>
                                            <p:tgtEl>
                                              <p:spTgt spid="30"/>
                                            </p:tgtEl>
                                          </p:cBhvr>
                                        </p:animEffect>
                                      </p:childTnLst>
                                    </p:cTn>
                                  </p:par>
                                  <p:par>
                                    <p:cTn id="44" presetID="10" presetClass="entr" presetSubtype="0" fill="hold" nodeType="withEffect">
                                      <p:stCondLst>
                                        <p:cond delay="125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00"/>
                                            <p:tgtEl>
                                              <p:spTgt spid="27"/>
                                            </p:tgtEl>
                                          </p:cBhvr>
                                        </p:animEffect>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200"/>
                                            <p:tgtEl>
                                              <p:spTgt spid="31"/>
                                            </p:tgtEl>
                                          </p:cBhvr>
                                        </p:animEffect>
                                      </p:childTnLst>
                                    </p:cTn>
                                  </p:par>
                                  <p:par>
                                    <p:cTn id="50" presetID="10" presetClass="entr" presetSubtype="0" fill="hold" nodeType="withEffect">
                                      <p:stCondLst>
                                        <p:cond delay="17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
                                            <p:tgtEl>
                                              <p:spTgt spid="28"/>
                                            </p:tgtEl>
                                          </p:cBhvr>
                                        </p:animEffect>
                                      </p:childTnLst>
                                    </p:cTn>
                                  </p:par>
                                  <p:par>
                                    <p:cTn id="53" presetID="22" presetClass="entr" presetSubtype="8" fill="hold" grpId="0" nodeType="withEffect">
                                      <p:stCondLst>
                                        <p:cond delay="20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200"/>
                                            <p:tgtEl>
                                              <p:spTgt spid="32"/>
                                            </p:tgtEl>
                                          </p:cBhvr>
                                        </p:animEffect>
                                      </p:childTnLst>
                                    </p:cTn>
                                  </p:par>
                                  <p:par>
                                    <p:cTn id="56" presetID="10" presetClass="entr" presetSubtype="0" fill="hold" nodeType="withEffect">
                                      <p:stCondLst>
                                        <p:cond delay="225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200"/>
                                            <p:tgtEl>
                                              <p:spTgt spid="29"/>
                                            </p:tgtEl>
                                          </p:cBhvr>
                                        </p:animEffect>
                                      </p:childTnLst>
                                    </p:cTn>
                                  </p:par>
                                  <p:par>
                                    <p:cTn id="59" presetID="22" presetClass="entr" presetSubtype="8" fill="hold" grpId="0" nodeType="withEffect">
                                      <p:stCondLst>
                                        <p:cond delay="250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200"/>
                                            <p:tgtEl>
                                              <p:spTgt spid="33"/>
                                            </p:tgtEl>
                                          </p:cBhvr>
                                        </p:animEffect>
                                      </p:childTnLst>
                                    </p:cTn>
                                  </p:par>
                                </p:childTnLst>
                              </p:cTn>
                            </p:par>
                            <p:par>
                              <p:cTn id="62" fill="hold">
                                <p:stCondLst>
                                  <p:cond delay="5850"/>
                                </p:stCondLst>
                                <p:childTnLst>
                                  <p:par>
                                    <p:cTn id="63" presetID="2" presetClass="entr" presetSubtype="8" fill="hold" grpId="0" nodeType="afterEffect" p14:presetBounceEnd="40000">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14:bounceEnd="40000">
                                          <p:cBhvr additive="base">
                                            <p:cTn id="65"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7" repeatCount="indefinite" fill="hold" display="0">
                      <p:stCondLst>
                        <p:cond delay="indefinite"/>
                      </p:stCondLst>
                      <p:endCondLst>
                        <p:cond evt="onStopAudio" delay="0">
                          <p:tgtEl>
                            <p:sldTgt/>
                          </p:tgtEl>
                        </p:cond>
                      </p:endCondLst>
                    </p:cTn>
                    <p:tgtEl>
                      <p:spTgt spid="3"/>
                    </p:tgtEl>
                  </p:cMediaNode>
                </p:audio>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500"/>
                                            <p:tgtEl>
                                              <p:spTgt spid="22"/>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p:stCondLst>
                                  <p:cond delay="2500"/>
                                </p:stCondLst>
                                <p:childTnLst>
                                  <p:par>
                                    <p:cTn id="27" presetID="12" presetClass="entr" presetSubtype="4" fill="hold" grpId="0" nodeType="afterEffect">
                                      <p:stCondLst>
                                        <p:cond delay="0"/>
                                      </p:stCondLst>
                                      <p:iterate type="lt">
                                        <p:tmPct val="10000"/>
                                      </p:iterate>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p:tgtEl>
                                              <p:spTgt spid="24"/>
                                            </p:tgtEl>
                                            <p:attrNameLst>
                                              <p:attrName>ppt_y</p:attrName>
                                            </p:attrNameLst>
                                          </p:cBhvr>
                                          <p:tavLst>
                                            <p:tav tm="0">
                                              <p:val>
                                                <p:strVal val="#ppt_y+#ppt_h*1.125000"/>
                                              </p:val>
                                            </p:tav>
                                            <p:tav tm="100000">
                                              <p:val>
                                                <p:strVal val="#ppt_y"/>
                                              </p:val>
                                            </p:tav>
                                          </p:tavLst>
                                        </p:anim>
                                        <p:animEffect transition="in" filter="wipe(up)">
                                          <p:cBhvr>
                                            <p:cTn id="30" dur="500"/>
                                            <p:tgtEl>
                                              <p:spTgt spid="24"/>
                                            </p:tgtEl>
                                          </p:cBhvr>
                                        </p:animEffect>
                                      </p:childTnLst>
                                    </p:cTn>
                                  </p:par>
                                </p:childTnLst>
                              </p:cTn>
                            </p:par>
                            <p:par>
                              <p:cTn id="31" fill="hold">
                                <p:stCondLst>
                                  <p:cond delay="3150"/>
                                </p:stCondLst>
                                <p:childTnLst>
                                  <p:par>
                                    <p:cTn id="32" presetID="2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par>
                                    <p:cTn id="38" presetID="10" presetClass="entr" presetSubtype="0" fill="hold" nodeType="withEffect">
                                      <p:stCondLst>
                                        <p:cond delay="75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200"/>
                                            <p:tgtEl>
                                              <p:spTgt spid="26"/>
                                            </p:tgtEl>
                                          </p:cBhvr>
                                        </p:animEffect>
                                      </p:childTnLst>
                                    </p:cTn>
                                  </p:par>
                                  <p:par>
                                    <p:cTn id="41" presetID="22" presetClass="entr" presetSubtype="8" fill="hold" grpId="0" nodeType="withEffect">
                                      <p:stCondLst>
                                        <p:cond delay="100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200"/>
                                            <p:tgtEl>
                                              <p:spTgt spid="30"/>
                                            </p:tgtEl>
                                          </p:cBhvr>
                                        </p:animEffect>
                                      </p:childTnLst>
                                    </p:cTn>
                                  </p:par>
                                  <p:par>
                                    <p:cTn id="44" presetID="10" presetClass="entr" presetSubtype="0" fill="hold" nodeType="withEffect">
                                      <p:stCondLst>
                                        <p:cond delay="125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200"/>
                                            <p:tgtEl>
                                              <p:spTgt spid="27"/>
                                            </p:tgtEl>
                                          </p:cBhvr>
                                        </p:animEffect>
                                      </p:childTnLst>
                                    </p:cTn>
                                  </p:par>
                                  <p:par>
                                    <p:cTn id="47" presetID="22" presetClass="entr" presetSubtype="8" fill="hold" grpId="0" nodeType="withEffect">
                                      <p:stCondLst>
                                        <p:cond delay="15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200"/>
                                            <p:tgtEl>
                                              <p:spTgt spid="31"/>
                                            </p:tgtEl>
                                          </p:cBhvr>
                                        </p:animEffect>
                                      </p:childTnLst>
                                    </p:cTn>
                                  </p:par>
                                  <p:par>
                                    <p:cTn id="50" presetID="10" presetClass="entr" presetSubtype="0" fill="hold" nodeType="withEffect">
                                      <p:stCondLst>
                                        <p:cond delay="175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200"/>
                                            <p:tgtEl>
                                              <p:spTgt spid="28"/>
                                            </p:tgtEl>
                                          </p:cBhvr>
                                        </p:animEffect>
                                      </p:childTnLst>
                                    </p:cTn>
                                  </p:par>
                                  <p:par>
                                    <p:cTn id="53" presetID="22" presetClass="entr" presetSubtype="8" fill="hold" grpId="0" nodeType="withEffect">
                                      <p:stCondLst>
                                        <p:cond delay="2000"/>
                                      </p:stCondLst>
                                      <p:childTnLst>
                                        <p:set>
                                          <p:cBhvr>
                                            <p:cTn id="54" dur="1" fill="hold">
                                              <p:stCondLst>
                                                <p:cond delay="0"/>
                                              </p:stCondLst>
                                            </p:cTn>
                                            <p:tgtEl>
                                              <p:spTgt spid="32"/>
                                            </p:tgtEl>
                                            <p:attrNameLst>
                                              <p:attrName>style.visibility</p:attrName>
                                            </p:attrNameLst>
                                          </p:cBhvr>
                                          <p:to>
                                            <p:strVal val="visible"/>
                                          </p:to>
                                        </p:set>
                                        <p:animEffect transition="in" filter="wipe(left)">
                                          <p:cBhvr>
                                            <p:cTn id="55" dur="200"/>
                                            <p:tgtEl>
                                              <p:spTgt spid="32"/>
                                            </p:tgtEl>
                                          </p:cBhvr>
                                        </p:animEffect>
                                      </p:childTnLst>
                                    </p:cTn>
                                  </p:par>
                                  <p:par>
                                    <p:cTn id="56" presetID="10" presetClass="entr" presetSubtype="0" fill="hold" nodeType="withEffect">
                                      <p:stCondLst>
                                        <p:cond delay="225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200"/>
                                            <p:tgtEl>
                                              <p:spTgt spid="29"/>
                                            </p:tgtEl>
                                          </p:cBhvr>
                                        </p:animEffect>
                                      </p:childTnLst>
                                    </p:cTn>
                                  </p:par>
                                  <p:par>
                                    <p:cTn id="59" presetID="22" presetClass="entr" presetSubtype="8" fill="hold" grpId="0" nodeType="withEffect">
                                      <p:stCondLst>
                                        <p:cond delay="2500"/>
                                      </p:stCondLst>
                                      <p:childTnLst>
                                        <p:set>
                                          <p:cBhvr>
                                            <p:cTn id="60" dur="1" fill="hold">
                                              <p:stCondLst>
                                                <p:cond delay="0"/>
                                              </p:stCondLst>
                                            </p:cTn>
                                            <p:tgtEl>
                                              <p:spTgt spid="33"/>
                                            </p:tgtEl>
                                            <p:attrNameLst>
                                              <p:attrName>style.visibility</p:attrName>
                                            </p:attrNameLst>
                                          </p:cBhvr>
                                          <p:to>
                                            <p:strVal val="visible"/>
                                          </p:to>
                                        </p:set>
                                        <p:animEffect transition="in" filter="wipe(left)">
                                          <p:cBhvr>
                                            <p:cTn id="61" dur="200"/>
                                            <p:tgtEl>
                                              <p:spTgt spid="33"/>
                                            </p:tgtEl>
                                          </p:cBhvr>
                                        </p:animEffect>
                                      </p:childTnLst>
                                    </p:cTn>
                                  </p:par>
                                </p:childTnLst>
                              </p:cTn>
                            </p:par>
                            <p:par>
                              <p:cTn id="62" fill="hold">
                                <p:stCondLst>
                                  <p:cond delay="5850"/>
                                </p:stCondLst>
                                <p:childTnLst>
                                  <p:par>
                                    <p:cTn id="63" presetID="2" presetClass="entr" presetSubtype="8"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0-#ppt_w/2"/>
                                              </p:val>
                                            </p:tav>
                                            <p:tav tm="100000">
                                              <p:val>
                                                <p:strVal val="#ppt_x"/>
                                              </p:val>
                                            </p:tav>
                                          </p:tavLst>
                                        </p:anim>
                                        <p:anim calcmode="lin" valueType="num">
                                          <p:cBhvr additive="base">
                                            <p:cTn id="6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67" repeatCount="indefinite" fill="hold" display="0">
                      <p:stCondLst>
                        <p:cond delay="indefinite"/>
                      </p:stCondLst>
                      <p:endCondLst>
                        <p:cond evt="onStopAudio" delay="0">
                          <p:tgtEl>
                            <p:sldTgt/>
                          </p:tgtEl>
                        </p:cond>
                      </p:endCondLst>
                    </p:cTn>
                    <p:tgtEl>
                      <p:spTgt spid="3"/>
                    </p:tgtEl>
                  </p:cMediaNode>
                </p:audio>
              </p:childTnLst>
            </p:cTn>
          </p:par>
        </p:tnLst>
        <p:bldLst>
          <p:bldP spid="12" grpId="0" animBg="1"/>
          <p:bldP spid="10" grpId="0" animBg="1"/>
          <p:bldP spid="19" grpId="0" animBg="1"/>
          <p:bldP spid="20" grpId="0" animBg="1"/>
          <p:bldP spid="21" grpId="0" animBg="1"/>
          <p:bldP spid="22" grpId="0" animBg="1"/>
          <p:bldP spid="25" grpId="0"/>
          <p:bldP spid="30" grpId="0"/>
          <p:bldP spid="31" grpId="0"/>
          <p:bldP spid="32" grpId="0"/>
          <p:bldP spid="33" grpId="0"/>
          <p:bldP spid="24" grpId="0"/>
          <p:bldP spid="23"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本年度</a:t>
            </a:r>
            <a:r>
              <a:rPr lang="zh-CN" altLang="en-US" sz="1800" b="1" dirty="0"/>
              <a:t>工作总结</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itchFamily="34" charset="-122"/>
                <a:ea typeface="微软雅黑"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4" name="矩形 3"/>
          <p:cNvSpPr/>
          <p:nvPr/>
        </p:nvSpPr>
        <p:spPr>
          <a:xfrm>
            <a:off x="3227140" y="1208176"/>
            <a:ext cx="2725663" cy="1584176"/>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7" name="矩形 6"/>
          <p:cNvSpPr/>
          <p:nvPr/>
        </p:nvSpPr>
        <p:spPr>
          <a:xfrm>
            <a:off x="511002" y="2782827"/>
            <a:ext cx="2725663" cy="1584176"/>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9" name="矩形 8"/>
          <p:cNvSpPr/>
          <p:nvPr/>
        </p:nvSpPr>
        <p:spPr>
          <a:xfrm>
            <a:off x="5943278" y="2782827"/>
            <a:ext cx="2725663" cy="1584176"/>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4</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11" name="矩形 10"/>
          <p:cNvSpPr/>
          <p:nvPr/>
        </p:nvSpPr>
        <p:spPr>
          <a:xfrm>
            <a:off x="3234655" y="2782416"/>
            <a:ext cx="2725663" cy="1584176"/>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6</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3" name="矩形 12"/>
          <p:cNvSpPr/>
          <p:nvPr/>
        </p:nvSpPr>
        <p:spPr>
          <a:xfrm>
            <a:off x="518517" y="1205497"/>
            <a:ext cx="2725663" cy="1584176"/>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5</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5" name="矩形 14"/>
          <p:cNvSpPr/>
          <p:nvPr/>
        </p:nvSpPr>
        <p:spPr>
          <a:xfrm>
            <a:off x="5950793" y="1205497"/>
            <a:ext cx="2725663" cy="1584176"/>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44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14"/>
          <p:cNvSpPr/>
          <p:nvPr/>
        </p:nvSpPr>
        <p:spPr>
          <a:xfrm flipV="1">
            <a:off x="0" y="277138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772454"/>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02</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1260690"/>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01</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77138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771383"/>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itchFamily="34" charset="-122"/>
                </a:rPr>
                <a:t>03</a:t>
              </a:r>
              <a:endParaRPr lang="zh-CN" altLang="en-US" sz="3000" b="1" kern="0">
                <a:solidFill>
                  <a:schemeClr val="tx1">
                    <a:lumMod val="85000"/>
                    <a:lumOff val="15000"/>
                  </a:schemeClr>
                </a:solidFill>
                <a:latin typeface="Bebas" pitchFamily="2" charset="0"/>
                <a:ea typeface="微软雅黑"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1"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a:t>
            </a:r>
            <a:r>
              <a:rPr lang="zh-CN" altLang="en-US" sz="1100" dirty="0" smtClean="0">
                <a:solidFill>
                  <a:schemeClr val="tx1">
                    <a:lumMod val="85000"/>
                    <a:lumOff val="15000"/>
                  </a:schemeClr>
                </a:solidFill>
                <a:latin typeface="微软雅黑" pitchFamily="34" charset="-122"/>
                <a:ea typeface="微软雅黑" pitchFamily="34" charset="-122"/>
              </a:rPr>
              <a:t>框</a:t>
            </a:r>
            <a:endParaRPr lang="zh-CN" altLang="en-US" sz="11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3"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smtClean="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a:t>
            </a:r>
            <a:r>
              <a:rPr lang="zh-CN" altLang="en-US" sz="900" dirty="0" smtClean="0">
                <a:solidFill>
                  <a:schemeClr val="tx1">
                    <a:lumMod val="85000"/>
                    <a:lumOff val="15000"/>
                  </a:schemeClr>
                </a:solidFill>
                <a:latin typeface="微软雅黑" pitchFamily="34" charset="-122"/>
              </a:rPr>
              <a:t>单击</a:t>
            </a: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a:t>
            </a:r>
            <a:r>
              <a:rPr lang="zh-CN" altLang="en-US" sz="900" dirty="0" smtClean="0">
                <a:solidFill>
                  <a:schemeClr val="tx1">
                    <a:lumMod val="85000"/>
                    <a:lumOff val="15000"/>
                  </a:schemeClr>
                </a:solidFill>
                <a:latin typeface="微软雅黑" pitchFamily="34" charset="-122"/>
              </a:rPr>
              <a:t>添加</a:t>
            </a:r>
            <a:endParaRPr lang="en-US" altLang="zh-CN" sz="900" dirty="0">
              <a:solidFill>
                <a:schemeClr val="tx1">
                  <a:lumMod val="85000"/>
                  <a:lumOff val="15000"/>
                </a:schemeClr>
              </a:solidFill>
              <a:latin typeface="+mn-ea"/>
              <a:cs typeface="Calibri"/>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未完成项目概述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4" name="椭圆 23"/>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7" name="椭圆 26"/>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30" name="椭圆 29"/>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工作一</a:t>
            </a:r>
            <a:endParaRPr lang="zh-CN" altLang="en-US" sz="1400" dirty="0">
              <a:solidFill>
                <a:schemeClr val="tx1">
                  <a:lumMod val="85000"/>
                  <a:lumOff val="15000"/>
                </a:schemeClr>
              </a:solidFill>
              <a:latin typeface="+mn-ea"/>
              <a:ea typeface="+mn-ea"/>
            </a:endParaRP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工作二</a:t>
            </a:r>
            <a:endParaRPr lang="zh-CN" altLang="en-US" sz="1400" dirty="0">
              <a:solidFill>
                <a:schemeClr val="tx1">
                  <a:lumMod val="85000"/>
                  <a:lumOff val="15000"/>
                </a:schemeClr>
              </a:solidFill>
              <a:latin typeface="+mn-ea"/>
              <a:ea typeface="+mn-ea"/>
            </a:endParaRP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工作三</a:t>
            </a:r>
            <a:endParaRPr lang="zh-CN" altLang="en-US" sz="1400" dirty="0">
              <a:solidFill>
                <a:schemeClr val="tx1">
                  <a:lumMod val="85000"/>
                  <a:lumOff val="15000"/>
                </a:schemeClr>
              </a:solidFill>
              <a:latin typeface="+mn-ea"/>
              <a:ea typeface="+mn-ea"/>
            </a:endParaRP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a:solidFill>
                <a:sysClr val="windowText" lastClr="000000"/>
              </a:solidFill>
              <a:latin typeface="微软雅黑" pitchFamily="34" charset="-122"/>
              <a:ea typeface="微软雅黑"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9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4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添加标题</a:t>
            </a:r>
            <a:endParaRPr lang="zh-CN" altLang="en-US" kern="0" dirty="0">
              <a:solidFill>
                <a:srgbClr val="414455"/>
              </a:solidFill>
              <a:latin typeface="微软雅黑" pitchFamily="34" charset="-122"/>
              <a:ea typeface="微软雅黑" pitchFamily="34" charset="-122"/>
            </a:endParaRP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chemeClr val="tx1">
                    <a:lumMod val="85000"/>
                    <a:lumOff val="15000"/>
                  </a:schemeClr>
                </a:solidFill>
                <a:latin typeface="微软雅黑" pitchFamily="34" charset="-122"/>
                <a:ea typeface="微软雅黑"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2556872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smtClean="0">
                <a:solidFill>
                  <a:schemeClr val="bg1"/>
                </a:solidFill>
                <a:latin typeface="微软雅黑" pitchFamily="34" charset="-122"/>
                <a:ea typeface="微软雅黑" pitchFamily="34" charset="-122"/>
                <a:sym typeface="Arial" pitchFamily="34" charset="0"/>
              </a:rPr>
              <a:t>成功项目展示</a:t>
            </a:r>
            <a:endParaRPr lang="zh-CN" altLang="en-US" sz="3200" b="1" dirty="0">
              <a:solidFill>
                <a:schemeClr val="bg1"/>
              </a:solidFill>
              <a:latin typeface="微软雅黑" pitchFamily="34" charset="-122"/>
              <a:ea typeface="微软雅黑" pitchFamily="34" charset="-122"/>
              <a:sym typeface="Arial" pitchFamily="34" charset="0"/>
            </a:endParaRP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smtClean="0">
                <a:solidFill>
                  <a:schemeClr val="bg1"/>
                </a:solidFill>
                <a:latin typeface="微软雅黑" pitchFamily="34" charset="-122"/>
                <a:ea typeface="微软雅黑" pitchFamily="34" charset="-122"/>
              </a:rPr>
              <a:t>项 目 展 示 一</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二</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35215443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wipe(down)">
                                          <p:cBhvr>
                                            <p:cTn id="75" dur="500"/>
                                            <p:tgtEl>
                                              <p:spTgt spid="2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 calcmode="lin" valueType="num">
                                          <p:cBhvr>
                                            <p:cTn id="79" dur="500" fill="hold"/>
                                            <p:tgtEl>
                                              <p:spTgt spid="30"/>
                                            </p:tgtEl>
                                            <p:attrNameLst>
                                              <p:attrName>ppt_w</p:attrName>
                                            </p:attrNameLst>
                                          </p:cBhvr>
                                          <p:tavLst>
                                            <p:tav tm="0">
                                              <p:val>
                                                <p:fltVal val="0"/>
                                              </p:val>
                                            </p:tav>
                                            <p:tav tm="100000">
                                              <p:val>
                                                <p:strVal val="#ppt_w"/>
                                              </p:val>
                                            </p:tav>
                                          </p:tavLst>
                                        </p:anim>
                                        <p:anim calcmode="lin" valueType="num">
                                          <p:cBhvr>
                                            <p:cTn id="80" dur="500" fill="hold"/>
                                            <p:tgtEl>
                                              <p:spTgt spid="30"/>
                                            </p:tgtEl>
                                            <p:attrNameLst>
                                              <p:attrName>ppt_h</p:attrName>
                                            </p:attrNameLst>
                                          </p:cBhvr>
                                          <p:tavLst>
                                            <p:tav tm="0">
                                              <p:val>
                                                <p:fltVal val="0"/>
                                              </p:val>
                                            </p:tav>
                                            <p:tav tm="100000">
                                              <p:val>
                                                <p:strVal val="#ppt_h"/>
                                              </p:val>
                                            </p:tav>
                                          </p:tavLst>
                                        </p:anim>
                                        <p:animEffect transition="in" filter="fade">
                                          <p:cBhvr>
                                            <p:cTn id="81" dur="500"/>
                                            <p:tgtEl>
                                              <p:spTgt spid="30"/>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p:cTn id="91" dur="500" fill="hold"/>
                                            <p:tgtEl>
                                              <p:spTgt spid="33"/>
                                            </p:tgtEl>
                                            <p:attrNameLst>
                                              <p:attrName>ppt_w</p:attrName>
                                            </p:attrNameLst>
                                          </p:cBhvr>
                                          <p:tavLst>
                                            <p:tav tm="0">
                                              <p:val>
                                                <p:fltVal val="0"/>
                                              </p:val>
                                            </p:tav>
                                            <p:tav tm="100000">
                                              <p:val>
                                                <p:strVal val="#ppt_w"/>
                                              </p:val>
                                            </p:tav>
                                          </p:tavLst>
                                        </p:anim>
                                        <p:anim calcmode="lin" valueType="num">
                                          <p:cBhvr>
                                            <p:cTn id="92" dur="500" fill="hold"/>
                                            <p:tgtEl>
                                              <p:spTgt spid="33"/>
                                            </p:tgtEl>
                                            <p:attrNameLst>
                                              <p:attrName>ppt_h</p:attrName>
                                            </p:attrNameLst>
                                          </p:cBhvr>
                                          <p:tavLst>
                                            <p:tav tm="0">
                                              <p:val>
                                                <p:fltVal val="0"/>
                                              </p:val>
                                            </p:tav>
                                            <p:tav tm="100000">
                                              <p:val>
                                                <p:strVal val="#ppt_h"/>
                                              </p:val>
                                            </p:tav>
                                          </p:tavLst>
                                        </p:anim>
                                        <p:animEffect transition="in" filter="fade">
                                          <p:cBhvr>
                                            <p:cTn id="93" dur="500"/>
                                            <p:tgtEl>
                                              <p:spTgt spid="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left)">
                                          <p:cBhvr>
                                            <p:cTn id="9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9"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chemeClr val="tx1">
              <a:lumMod val="95000"/>
              <a:lumOff val="5000"/>
              <a:alpha val="54000"/>
            </a:schemeClr>
          </a:solidFill>
          <a:ln w="12700" cmpd="sng">
            <a:solidFill>
              <a:schemeClr val="bg1"/>
            </a:solidFill>
            <a:miter lim="800000"/>
            <a:headEnd/>
            <a:tailEnd/>
          </a:ln>
        </p:spPr>
        <p:txBody>
          <a:bodyPr anchor="ctr"/>
          <a:lstStyle/>
          <a:p>
            <a:pPr algn="ctr">
              <a:defRPr/>
            </a:pPr>
            <a:endParaRPr lang="zh-CN" altLang="en-US" b="0">
              <a:solidFill>
                <a:srgbClr val="FFC000"/>
              </a:solidFill>
              <a:latin typeface="+mn-ea"/>
              <a:ea typeface="+mn-ea"/>
            </a:endParaRPr>
          </a:p>
        </p:txBody>
      </p:sp>
      <p:pic>
        <p:nvPicPr>
          <p:cNvPr id="5"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bg1"/>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chemeClr val="bg1"/>
                </a:solidFill>
                <a:latin typeface="微软雅黑" panose="020B0503020204020204" pitchFamily="34" charset="-122"/>
                <a:ea typeface="微软雅黑" panose="020B0503020204020204" pitchFamily="34" charset="-122"/>
              </a:rPr>
              <a:t>QIAN YAN</a:t>
            </a:r>
            <a:endParaRPr lang="zh-CN" altLang="en-US" dirty="0">
              <a:ln w="12700">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accent1">
                    <a:lumMod val="20000"/>
                    <a:lumOff val="80000"/>
                  </a:schemeClr>
                </a:solidFill>
                <a:latin typeface="微软雅黑" pitchFamily="34" charset="-122"/>
                <a:ea typeface="微软雅黑" pitchFamily="34" charset="-122"/>
              </a:rPr>
              <a:t>回顾</a:t>
            </a:r>
            <a:r>
              <a:rPr lang="en-US" altLang="zh-CN" sz="2000" b="1" dirty="0" smtClean="0">
                <a:solidFill>
                  <a:schemeClr val="accent1">
                    <a:lumMod val="20000"/>
                    <a:lumOff val="80000"/>
                  </a:schemeClr>
                </a:solidFill>
                <a:latin typeface="微软雅黑" pitchFamily="34" charset="-122"/>
                <a:ea typeface="微软雅黑" pitchFamily="34" charset="-122"/>
              </a:rPr>
              <a:t>2015</a:t>
            </a:r>
            <a:r>
              <a:rPr lang="zh-CN" altLang="en-US" sz="2000" b="1" dirty="0" smtClean="0">
                <a:solidFill>
                  <a:schemeClr val="accent1">
                    <a:lumMod val="20000"/>
                    <a:lumOff val="80000"/>
                  </a:schemeClr>
                </a:solidFill>
                <a:latin typeface="微软雅黑" pitchFamily="34" charset="-122"/>
                <a:ea typeface="微软雅黑" pitchFamily="34" charset="-122"/>
              </a:rPr>
              <a:t>  </a:t>
            </a:r>
            <a:r>
              <a:rPr lang="zh-CN" altLang="en-US" sz="2800" b="1" dirty="0" smtClean="0">
                <a:solidFill>
                  <a:schemeClr val="accent1">
                    <a:lumMod val="20000"/>
                    <a:lumOff val="80000"/>
                  </a:schemeClr>
                </a:solidFill>
                <a:latin typeface="微软雅黑" pitchFamily="34" charset="-122"/>
                <a:ea typeface="微软雅黑" pitchFamily="34" charset="-122"/>
              </a:rPr>
              <a:t>展望</a:t>
            </a:r>
            <a:r>
              <a:rPr lang="en-US" altLang="zh-CN" sz="2000" b="1" dirty="0" smtClean="0">
                <a:solidFill>
                  <a:schemeClr val="accent1">
                    <a:lumMod val="20000"/>
                    <a:lumOff val="80000"/>
                  </a:schemeClr>
                </a:solidFill>
                <a:latin typeface="微软雅黑" pitchFamily="34" charset="-122"/>
                <a:ea typeface="微软雅黑" pitchFamily="34" charset="-122"/>
              </a:rPr>
              <a:t>2016   </a:t>
            </a:r>
            <a:r>
              <a:rPr lang="zh-CN" altLang="en-US" sz="2000" b="1" dirty="0" smtClean="0">
                <a:solidFill>
                  <a:schemeClr val="accent1">
                    <a:lumMod val="20000"/>
                    <a:lumOff val="80000"/>
                  </a:schemeClr>
                </a:solidFill>
                <a:latin typeface="微软雅黑" pitchFamily="34" charset="-122"/>
                <a:ea typeface="微软雅黑" pitchFamily="34" charset="-122"/>
              </a:rPr>
              <a:t>携手并进   </a:t>
            </a:r>
            <a:r>
              <a:rPr lang="zh-CN" altLang="en-US" sz="2800" b="1" dirty="0" smtClean="0">
                <a:solidFill>
                  <a:schemeClr val="accent1">
                    <a:lumMod val="20000"/>
                    <a:lumOff val="80000"/>
                  </a:schemeClr>
                </a:solidFill>
                <a:latin typeface="微软雅黑" pitchFamily="34" charset="-122"/>
                <a:ea typeface="微软雅黑" pitchFamily="34" charset="-122"/>
              </a:rPr>
              <a:t>共赢</a:t>
            </a:r>
            <a:r>
              <a:rPr lang="zh-CN" altLang="en-US" sz="2000" b="1" dirty="0" smtClean="0">
                <a:solidFill>
                  <a:schemeClr val="accent1">
                    <a:lumMod val="20000"/>
                    <a:lumOff val="80000"/>
                  </a:schemeClr>
                </a:solidFill>
                <a:latin typeface="微软雅黑" pitchFamily="34" charset="-122"/>
                <a:ea typeface="微软雅黑" pitchFamily="34" charset="-122"/>
              </a:rPr>
              <a:t>猴年</a:t>
            </a:r>
            <a:endParaRPr lang="zh-CN" altLang="en-US" sz="2000" b="1" dirty="0">
              <a:solidFill>
                <a:schemeClr val="accent1">
                  <a:lumMod val="20000"/>
                  <a:lumOff val="80000"/>
                </a:schemeClr>
              </a:solidFill>
              <a:latin typeface="微软雅黑" pitchFamily="34" charset="-122"/>
              <a:ea typeface="微软雅黑" pitchFamily="34" charset="-122"/>
            </a:endParaRP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mj-ea"/>
                <a:ea typeface="+mj-ea"/>
              </a:rPr>
              <a:t>回顾这一年的工作，在取得成绩的同时，我们也找到了工作中的不足和问题，主要反映于</a:t>
            </a:r>
            <a:r>
              <a:rPr lang="en-US" altLang="zh-CN" sz="1200" dirty="0">
                <a:solidFill>
                  <a:schemeClr val="bg1"/>
                </a:solidFill>
                <a:latin typeface="+mj-ea"/>
                <a:ea typeface="+mj-ea"/>
              </a:rPr>
              <a:t>xx</a:t>
            </a:r>
            <a:r>
              <a:rPr lang="zh-CN" altLang="en-US" sz="1200" dirty="0">
                <a:solidFill>
                  <a:schemeClr val="bg1"/>
                </a:solidFill>
                <a:latin typeface="+mj-ea"/>
                <a:ea typeface="+mj-ea"/>
              </a:rPr>
              <a:t>及</a:t>
            </a:r>
            <a:r>
              <a:rPr lang="en-US" altLang="zh-CN" sz="1200" dirty="0">
                <a:solidFill>
                  <a:schemeClr val="bg1"/>
                </a:solidFill>
                <a:latin typeface="+mj-ea"/>
                <a:ea typeface="+mj-ea"/>
              </a:rPr>
              <a:t>xxx</a:t>
            </a:r>
            <a:r>
              <a:rPr lang="zh-CN" altLang="en-US" sz="1200" dirty="0">
                <a:solidFill>
                  <a:schemeClr val="bg1"/>
                </a:solidFill>
                <a:latin typeface="+mj-ea"/>
                <a:ea typeface="+mj-ea"/>
              </a:rPr>
              <a:t>的风格、定型还有待进一步探索，尤其是网上的公司产品库充分体现我们</a:t>
            </a:r>
            <a:r>
              <a:rPr lang="en-US" altLang="zh-CN" sz="1200" dirty="0" err="1">
                <a:solidFill>
                  <a:schemeClr val="bg1"/>
                </a:solidFill>
                <a:latin typeface="+mj-ea"/>
                <a:ea typeface="+mj-ea"/>
              </a:rPr>
              <a:t>xxxxx</a:t>
            </a:r>
            <a:r>
              <a:rPr lang="zh-CN" altLang="en-US" sz="1200" dirty="0">
                <a:solidFill>
                  <a:schemeClr val="bg1"/>
                </a:solidFill>
                <a:latin typeface="+mj-ea"/>
                <a:ea typeface="+mj-ea"/>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26372537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2" presetClass="entr" presetSubtype="8"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16" presetClass="entr" presetSubtype="37" fill="hold" grpId="0" nodeType="withEffect">
                                  <p:stCondLst>
                                    <p:cond delay="750"/>
                                  </p:stCondLst>
                                  <p:iterate type="lt">
                                    <p:tmPct val="0"/>
                                  </p:iterate>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250"/>
                                        <p:tgtEl>
                                          <p:spTgt spid="6"/>
                                        </p:tgtEl>
                                      </p:cBhvr>
                                    </p:animEffect>
                                  </p:childTnLst>
                                </p:cTn>
                              </p:par>
                              <p:par>
                                <p:cTn id="15" presetID="26" presetClass="emph" presetSubtype="0" fill="hold" grpId="1" nodeType="withEffect">
                                  <p:stCondLst>
                                    <p:cond delay="1000"/>
                                  </p:stCondLst>
                                  <p:iterate type="lt">
                                    <p:tmPct val="0"/>
                                  </p:iterate>
                                  <p:childTnLst>
                                    <p:animEffect transition="out" filter="fade">
                                      <p:cBhvr>
                                        <p:cTn id="16" dur="250" tmFilter="0, 0; .2, .5; .8, .5; 1, 0"/>
                                        <p:tgtEl>
                                          <p:spTgt spid="6"/>
                                        </p:tgtEl>
                                      </p:cBhvr>
                                    </p:animEffect>
                                    <p:animScale>
                                      <p:cBhvr>
                                        <p:cTn id="17" dur="125" autoRev="1" fill="hold"/>
                                        <p:tgtEl>
                                          <p:spTgt spid="6"/>
                                        </p:tgtEl>
                                      </p:cBhvr>
                                      <p:by x="105000" y="105000"/>
                                    </p:animScale>
                                  </p:childTnLst>
                                </p:cTn>
                              </p:par>
                              <p:par>
                                <p:cTn id="18" presetID="16" presetClass="entr" presetSubtype="37" fill="hold" grpId="0" nodeType="withEffect">
                                  <p:stCondLst>
                                    <p:cond delay="1250"/>
                                  </p:stCondLst>
                                  <p:iterate type="lt">
                                    <p:tmPct val="0"/>
                                  </p:iterate>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250"/>
                                        <p:tgtEl>
                                          <p:spTgt spid="7"/>
                                        </p:tgtEl>
                                      </p:cBhvr>
                                    </p:animEffect>
                                  </p:childTnLst>
                                </p:cTn>
                              </p:par>
                              <p:par>
                                <p:cTn id="21" presetID="41" presetClass="entr" presetSubtype="0" fill="hold" grpId="0" nodeType="withEffect">
                                  <p:stCondLst>
                                    <p:cond delay="160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16" presetClass="entr" presetSubtype="21" fill="hold" grpId="0" nodeType="withEffect">
                                  <p:stCondLst>
                                    <p:cond delay="3000"/>
                                  </p:stCondLst>
                                  <p:iterate type="lt">
                                    <p:tmPct val="10000"/>
                                  </p:iterate>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6" grpId="1"/>
      <p:bldP spid="7"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a:t>
            </a: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此处添加文本单击此处添加文本</a:t>
            </a:r>
            <a:endParaRPr lang="en-US" altLang="zh-CN" sz="1200" dirty="0">
              <a:solidFill>
                <a:schemeClr val="tx1">
                  <a:lumMod val="85000"/>
                  <a:lumOff val="15000"/>
                </a:schemeClr>
              </a:solidFill>
              <a:latin typeface="微软雅黑"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969"/>
          <a:stretch/>
        </p:blipFill>
        <p:spPr bwMode="auto">
          <a:xfrm>
            <a:off x="1189669" y="2545087"/>
            <a:ext cx="3440346" cy="196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97545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项目二</a:t>
            </a:r>
            <a:endParaRPr lang="zh-CN" altLang="en-US" sz="1600" dirty="0">
              <a:solidFill>
                <a:schemeClr val="tx1">
                  <a:lumMod val="85000"/>
                  <a:lumOff val="15000"/>
                </a:schemeClr>
              </a:solidFill>
            </a:endParaRP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项目三</a:t>
            </a:r>
            <a:endParaRPr lang="zh-CN" altLang="en-US" sz="1600" dirty="0">
              <a:solidFill>
                <a:schemeClr val="tx1">
                  <a:lumMod val="85000"/>
                  <a:lumOff val="15000"/>
                </a:schemeClr>
              </a:solidFill>
            </a:endParaRP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成功项目一</a:t>
            </a:r>
            <a:endParaRPr lang="zh-CN" altLang="en-US" sz="1600" dirty="0">
              <a:solidFill>
                <a:schemeClr val="tx1">
                  <a:lumMod val="85000"/>
                  <a:lumOff val="15000"/>
                </a:schemeClr>
              </a:solidFill>
            </a:endParaRP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3" y="2370566"/>
            <a:ext cx="1845361" cy="1123237"/>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906445"/>
            <a:ext cx="1879096" cy="950681"/>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400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50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600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7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a:t>
            </a:r>
            <a:r>
              <a:rPr lang="zh-CN" altLang="en-US" sz="1000" dirty="0" smtClean="0">
                <a:solidFill>
                  <a:schemeClr val="tx1">
                    <a:lumMod val="85000"/>
                    <a:lumOff val="15000"/>
                  </a:schemeClr>
                </a:solidFill>
                <a:latin typeface="微软雅黑" pitchFamily="34" charset="-122"/>
              </a:rPr>
              <a:t>此处文本单击添加文本</a:t>
            </a:r>
            <a:r>
              <a:rPr lang="zh-CN" altLang="en-US" sz="1000" dirty="0">
                <a:solidFill>
                  <a:schemeClr val="tx1">
                    <a:lumMod val="85000"/>
                    <a:lumOff val="15000"/>
                  </a:schemeClr>
                </a:solidFill>
                <a:latin typeface="微软雅黑" pitchFamily="34" charset="-122"/>
              </a:rPr>
              <a:t>单击此处文本单击添加</a:t>
            </a:r>
            <a:r>
              <a:rPr lang="zh-CN" altLang="en-US" sz="1000" dirty="0" smtClean="0">
                <a:solidFill>
                  <a:schemeClr val="tx1">
                    <a:lumMod val="85000"/>
                    <a:lumOff val="15000"/>
                  </a:schemeClr>
                </a:solidFill>
                <a:latin typeface="微软雅黑" pitchFamily="34" charset="-122"/>
              </a:rPr>
              <a:t>文本</a:t>
            </a:r>
            <a:r>
              <a:rPr lang="zh-CN" altLang="en-US" sz="1000" dirty="0">
                <a:solidFill>
                  <a:schemeClr val="tx1">
                    <a:lumMod val="85000"/>
                    <a:lumOff val="15000"/>
                  </a:schemeClr>
                </a:solidFill>
                <a:latin typeface="微软雅黑" pitchFamily="34" charset="-122"/>
              </a:rPr>
              <a:t>单击此处文本单击添加文本</a:t>
            </a:r>
            <a:endParaRPr lang="en-US" sz="1000" dirty="0">
              <a:solidFill>
                <a:schemeClr val="tx1">
                  <a:lumMod val="85000"/>
                  <a:lumOff val="15000"/>
                </a:schemeClr>
              </a:solidFill>
              <a:latin typeface="+mn-ea"/>
              <a:cs typeface="Calibri"/>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7" name="Group 8"/>
          <p:cNvGrpSpPr>
            <a:grpSpLocks/>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1" name="Group 8"/>
          <p:cNvGrpSpPr>
            <a:grpSpLocks/>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5" name="Group 8"/>
          <p:cNvGrpSpPr>
            <a:grpSpLocks/>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9" name="Group 8"/>
          <p:cNvGrpSpPr>
            <a:grpSpLocks/>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2" name="椭圆 31"/>
          <p:cNvSpPr/>
          <p:nvPr/>
        </p:nvSpPr>
        <p:spPr bwMode="auto">
          <a:xfrm>
            <a:off x="2884135" y="1149974"/>
            <a:ext cx="866926" cy="86726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6" name="椭圆 35"/>
          <p:cNvSpPr/>
          <p:nvPr/>
        </p:nvSpPr>
        <p:spPr bwMode="auto">
          <a:xfrm>
            <a:off x="5169776" y="3287766"/>
            <a:ext cx="1371680" cy="1372216"/>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76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565604"/>
          </a:xfrm>
          <a:prstGeom prst="rect">
            <a:avLst/>
          </a:prstGeom>
        </p:spPr>
        <p:txBody>
          <a:bodyPr wrap="square">
            <a:spAutoFit/>
          </a:bodyPr>
          <a:lstStyle/>
          <a:p>
            <a:pPr fontAlgn="base">
              <a:lnSpc>
                <a:spcPct val="120000"/>
              </a:lnSpc>
            </a:pPr>
            <a:r>
              <a:rPr lang="en-US" altLang="zh-CN" sz="2800" b="1" dirty="0" smtClean="0">
                <a:solidFill>
                  <a:schemeClr val="bg1"/>
                </a:solidFill>
                <a:latin typeface="微软雅黑" pitchFamily="34" charset="-122"/>
                <a:ea typeface="微软雅黑" pitchFamily="34" charset="-122"/>
                <a:sym typeface="Arial" pitchFamily="34" charset="0"/>
              </a:rPr>
              <a:t>2016</a:t>
            </a:r>
            <a:r>
              <a:rPr lang="zh-CN" altLang="en-US" sz="2800" b="1" dirty="0" smtClean="0">
                <a:solidFill>
                  <a:schemeClr val="bg1"/>
                </a:solidFill>
                <a:latin typeface="微软雅黑" pitchFamily="34" charset="-122"/>
                <a:ea typeface="微软雅黑" pitchFamily="34" charset="-122"/>
                <a:sym typeface="Arial" pitchFamily="34" charset="0"/>
              </a:rPr>
              <a:t>年工作叙述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smtClean="0">
                <a:solidFill>
                  <a:schemeClr val="bg1"/>
                </a:solidFill>
                <a:latin typeface="微软雅黑" pitchFamily="34" charset="-122"/>
                <a:ea typeface="微软雅黑" pitchFamily="34" charset="-122"/>
              </a:rPr>
              <a:t>2016</a:t>
            </a:r>
            <a:r>
              <a:rPr lang="zh-CN" altLang="en-US" dirty="0" smtClean="0">
                <a:solidFill>
                  <a:schemeClr val="bg1"/>
                </a:solidFill>
                <a:latin typeface="微软雅黑" pitchFamily="34" charset="-122"/>
                <a:ea typeface="微软雅黑" pitchFamily="34" charset="-122"/>
              </a:rPr>
              <a:t>年工作计划</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工作目标</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其他</a:t>
            </a:r>
            <a:endParaRPr lang="zh-CN" altLang="en-US" dirty="0">
              <a:solidFill>
                <a:schemeClr val="bg1"/>
              </a:solidFill>
              <a:latin typeface="微软雅黑" pitchFamily="34" charset="-122"/>
              <a:ea typeface="微软雅黑" pitchFamily="34" charset="-122"/>
            </a:endParaRP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Tree>
    <p:extLst>
      <p:ext uri="{BB962C8B-B14F-4D97-AF65-F5344CB8AC3E}">
        <p14:creationId xmlns:p14="http://schemas.microsoft.com/office/powerpoint/2010/main" val="162222078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1">
                                                <p:txEl>
                                                  <p:pRg st="0" end="0"/>
                                                </p:txEl>
                                              </p:spTgt>
                                            </p:tgtEl>
                                            <p:attrNameLst>
                                              <p:attrName>style.visibility</p:attrName>
                                            </p:attrNameLst>
                                          </p:cBhvr>
                                          <p:to>
                                            <p:strVal val="visible"/>
                                          </p:to>
                                        </p:set>
                                        <p:animEffect transition="in" filter="wipe(down)">
                                          <p:cBhvr>
                                            <p:cTn id="75" dur="500"/>
                                            <p:tgtEl>
                                              <p:spTgt spid="21">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childTnLst>
                                    </p:cTn>
                                  </p:par>
                                </p:childTnLst>
                              </p:cTn>
                            </p:par>
                            <p:par>
                              <p:cTn id="94" fill="hold">
                                <p:stCondLst>
                                  <p:cond delay="6000"/>
                                </p:stCondLst>
                                <p:childTnLst>
                                  <p:par>
                                    <p:cTn id="95" presetID="22" presetClass="entr" presetSubtype="8" fill="hold" nodeType="afterEffect">
                                      <p:stCondLst>
                                        <p:cond delay="0"/>
                                      </p:stCondLst>
                                      <p:childTnLst>
                                        <p:set>
                                          <p:cBhvr>
                                            <p:cTn id="96" dur="1" fill="hold">
                                              <p:stCondLst>
                                                <p:cond delay="0"/>
                                              </p:stCondLst>
                                            </p:cTn>
                                            <p:tgtEl>
                                              <p:spTgt spid="24">
                                                <p:txEl>
                                                  <p:pRg st="0" end="0"/>
                                                </p:txEl>
                                              </p:spTgt>
                                            </p:tgtEl>
                                            <p:attrNameLst>
                                              <p:attrName>style.visibility</p:attrName>
                                            </p:attrNameLst>
                                          </p:cBhvr>
                                          <p:to>
                                            <p:strVal val="visible"/>
                                          </p:to>
                                        </p:set>
                                        <p:animEffect transition="in" filter="wipe(left)">
                                          <p:cBhvr>
                                            <p:cTn id="97" dur="500"/>
                                            <p:tgtEl>
                                              <p:spTgt spid="24">
                                                <p:txEl>
                                                  <p:pRg st="0" end="0"/>
                                                </p:txEl>
                                              </p:spTgt>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24">
                                                <p:txEl>
                                                  <p:pRg st="1" end="1"/>
                                                </p:txEl>
                                              </p:spTgt>
                                            </p:tgtEl>
                                            <p:attrNameLst>
                                              <p:attrName>style.visibility</p:attrName>
                                            </p:attrNameLst>
                                          </p:cBhvr>
                                          <p:to>
                                            <p:strVal val="visible"/>
                                          </p:to>
                                        </p:set>
                                        <p:animEffect transition="in" filter="wipe(left)">
                                          <p:cBhvr>
                                            <p:cTn id="101" dur="500"/>
                                            <p:tgtEl>
                                              <p:spTgt spid="24">
                                                <p:txEl>
                                                  <p:pRg st="1" end="1"/>
                                                </p:txEl>
                                              </p:spTgt>
                                            </p:tgtEl>
                                          </p:cBhvr>
                                        </p:animEffect>
                                      </p:childTnLst>
                                    </p:cTn>
                                  </p:par>
                                </p:childTnLst>
                              </p:cTn>
                            </p:par>
                            <p:par>
                              <p:cTn id="102" fill="hold">
                                <p:stCondLst>
                                  <p:cond delay="7000"/>
                                </p:stCondLst>
                                <p:childTnLst>
                                  <p:par>
                                    <p:cTn id="103" presetID="22" presetClass="entr" presetSubtype="8" fill="hold" nodeType="afterEffect">
                                      <p:stCondLst>
                                        <p:cond delay="0"/>
                                      </p:stCondLst>
                                      <p:childTnLst>
                                        <p:set>
                                          <p:cBhvr>
                                            <p:cTn id="104" dur="1" fill="hold">
                                              <p:stCondLst>
                                                <p:cond delay="0"/>
                                              </p:stCondLst>
                                            </p:cTn>
                                            <p:tgtEl>
                                              <p:spTgt spid="24">
                                                <p:txEl>
                                                  <p:pRg st="2" end="2"/>
                                                </p:txEl>
                                              </p:spTgt>
                                            </p:tgtEl>
                                            <p:attrNameLst>
                                              <p:attrName>style.visibility</p:attrName>
                                            </p:attrNameLst>
                                          </p:cBhvr>
                                          <p:to>
                                            <p:strVal val="visible"/>
                                          </p:to>
                                        </p:set>
                                        <p:animEffect transition="in" filter="wipe(left)">
                                          <p:cBhvr>
                                            <p:cTn id="105"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1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24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32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7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4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838447" y="3508204"/>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838446" y="2287040"/>
            <a:ext cx="2328345" cy="11552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smtClean="0">
                  <a:solidFill>
                    <a:schemeClr val="tx1">
                      <a:lumMod val="85000"/>
                      <a:lumOff val="15000"/>
                    </a:schemeClr>
                  </a:solidFill>
                  <a:latin typeface="Impact" pitchFamily="34" charset="0"/>
                  <a:ea typeface="微软雅黑" pitchFamily="34" charset="-122"/>
                </a:rPr>
                <a:t>工作计划</a:t>
              </a:r>
              <a:endParaRPr lang="zh-CN" altLang="en-US" sz="1600" kern="0" dirty="0">
                <a:solidFill>
                  <a:schemeClr val="tx1">
                    <a:lumMod val="85000"/>
                    <a:lumOff val="15000"/>
                  </a:schemeClr>
                </a:solidFill>
                <a:latin typeface="Impact" pitchFamily="34" charset="0"/>
                <a:ea typeface="微软雅黑" pitchFamily="34" charset="-122"/>
              </a:endParaRP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4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49" y="-20097"/>
            <a:ext cx="5023699" cy="5185753"/>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0790" y="-31155"/>
            <a:ext cx="5641730" cy="5216908"/>
          </a:xfrm>
          <a:custGeom>
            <a:avLst/>
            <a:gdLst>
              <a:gd name="connsiteX0" fmla="*/ 0 w 5436096"/>
              <a:gd name="connsiteY0" fmla="*/ 0 h 5142453"/>
              <a:gd name="connsiteX1" fmla="*/ 5436096 w 5436096"/>
              <a:gd name="connsiteY1" fmla="*/ 0 h 5142453"/>
              <a:gd name="connsiteX2" fmla="*/ 5436096 w 5436096"/>
              <a:gd name="connsiteY2" fmla="*/ 5142453 h 5142453"/>
              <a:gd name="connsiteX3" fmla="*/ 0 w 5436096"/>
              <a:gd name="connsiteY3" fmla="*/ 5142453 h 5142453"/>
              <a:gd name="connsiteX4" fmla="*/ 0 w 5436096"/>
              <a:gd name="connsiteY4" fmla="*/ 0 h 5142453"/>
              <a:gd name="connsiteX0" fmla="*/ 0 w 5436096"/>
              <a:gd name="connsiteY0" fmla="*/ 0 h 5152502"/>
              <a:gd name="connsiteX1" fmla="*/ 5436096 w 5436096"/>
              <a:gd name="connsiteY1" fmla="*/ 0 h 5152502"/>
              <a:gd name="connsiteX2" fmla="*/ 5436096 w 5436096"/>
              <a:gd name="connsiteY2" fmla="*/ 5142453 h 5152502"/>
              <a:gd name="connsiteX3" fmla="*/ 1808703 w 5436096"/>
              <a:gd name="connsiteY3" fmla="*/ 5152502 h 5152502"/>
              <a:gd name="connsiteX4" fmla="*/ 0 w 5436096"/>
              <a:gd name="connsiteY4" fmla="*/ 0 h 5152502"/>
              <a:gd name="connsiteX0" fmla="*/ 0 w 4823147"/>
              <a:gd name="connsiteY0" fmla="*/ 10049 h 5152502"/>
              <a:gd name="connsiteX1" fmla="*/ 4823147 w 4823147"/>
              <a:gd name="connsiteY1" fmla="*/ 0 h 5152502"/>
              <a:gd name="connsiteX2" fmla="*/ 4823147 w 4823147"/>
              <a:gd name="connsiteY2" fmla="*/ 5142453 h 5152502"/>
              <a:gd name="connsiteX3" fmla="*/ 1195754 w 4823147"/>
              <a:gd name="connsiteY3" fmla="*/ 5152502 h 5152502"/>
              <a:gd name="connsiteX4" fmla="*/ 0 w 4823147"/>
              <a:gd name="connsiteY4" fmla="*/ 10049 h 5152502"/>
              <a:gd name="connsiteX0" fmla="*/ 0 w 4578898"/>
              <a:gd name="connsiteY0" fmla="*/ 125 h 5152502"/>
              <a:gd name="connsiteX1" fmla="*/ 4578898 w 4578898"/>
              <a:gd name="connsiteY1" fmla="*/ 0 h 5152502"/>
              <a:gd name="connsiteX2" fmla="*/ 4578898 w 4578898"/>
              <a:gd name="connsiteY2" fmla="*/ 5142453 h 5152502"/>
              <a:gd name="connsiteX3" fmla="*/ 951505 w 4578898"/>
              <a:gd name="connsiteY3" fmla="*/ 5152502 h 5152502"/>
              <a:gd name="connsiteX4" fmla="*/ 0 w 4578898"/>
              <a:gd name="connsiteY4" fmla="*/ 125 h 5152502"/>
              <a:gd name="connsiteX0" fmla="*/ 0 w 4663122"/>
              <a:gd name="connsiteY0" fmla="*/ 10050 h 5152502"/>
              <a:gd name="connsiteX1" fmla="*/ 4663122 w 4663122"/>
              <a:gd name="connsiteY1" fmla="*/ 0 h 5152502"/>
              <a:gd name="connsiteX2" fmla="*/ 4663122 w 4663122"/>
              <a:gd name="connsiteY2" fmla="*/ 5142453 h 5152502"/>
              <a:gd name="connsiteX3" fmla="*/ 1035729 w 4663122"/>
              <a:gd name="connsiteY3" fmla="*/ 5152502 h 5152502"/>
              <a:gd name="connsiteX4" fmla="*/ 0 w 4663122"/>
              <a:gd name="connsiteY4" fmla="*/ 10050 h 5152502"/>
              <a:gd name="connsiteX0" fmla="*/ 0 w 4663122"/>
              <a:gd name="connsiteY0" fmla="*/ 10050 h 5152502"/>
              <a:gd name="connsiteX1" fmla="*/ 4663122 w 4663122"/>
              <a:gd name="connsiteY1" fmla="*/ 0 h 5152502"/>
              <a:gd name="connsiteX2" fmla="*/ 4663122 w 4663122"/>
              <a:gd name="connsiteY2" fmla="*/ 5142453 h 5152502"/>
              <a:gd name="connsiteX3" fmla="*/ 1002507 w 4663122"/>
              <a:gd name="connsiteY3" fmla="*/ 5152502 h 5152502"/>
              <a:gd name="connsiteX4" fmla="*/ 0 w 4663122"/>
              <a:gd name="connsiteY4" fmla="*/ 10050 h 5152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22" h="5152502">
                <a:moveTo>
                  <a:pt x="0" y="10050"/>
                </a:moveTo>
                <a:lnTo>
                  <a:pt x="4663122" y="0"/>
                </a:lnTo>
                <a:lnTo>
                  <a:pt x="4663122" y="5142453"/>
                </a:lnTo>
                <a:lnTo>
                  <a:pt x="1002507" y="5152502"/>
                </a:lnTo>
                <a:lnTo>
                  <a:pt x="0" y="10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a:spLocks/>
          </p:cNvSpPr>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b="1" dirty="0" smtClean="0">
                <a:solidFill>
                  <a:schemeClr val="bg1"/>
                </a:solidFill>
              </a:rPr>
              <a:t>目  录</a:t>
            </a:r>
            <a:r>
              <a:rPr lang="zh-CN" altLang="en-US" sz="1400" b="1" dirty="0" smtClean="0">
                <a:solidFill>
                  <a:schemeClr val="bg1"/>
                </a:solidFill>
              </a:rPr>
              <a:t>（文字可以编辑）</a:t>
            </a:r>
            <a:endParaRPr lang="zh-CN" altLang="en-US" sz="1400" b="1" dirty="0">
              <a:solidFill>
                <a:schemeClr val="bg1"/>
              </a:solidFill>
            </a:endParaRP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fontAlgn="base">
              <a:lnSpc>
                <a:spcPct val="120000"/>
              </a:lnSpc>
            </a:pPr>
            <a:r>
              <a:rPr lang="zh-CN" altLang="en-US" sz="2000" b="1" dirty="0">
                <a:solidFill>
                  <a:schemeClr val="bg1"/>
                </a:solidFill>
                <a:latin typeface="微软雅黑" pitchFamily="34" charset="-122"/>
                <a:ea typeface="微软雅黑" pitchFamily="34" charset="-122"/>
              </a:rPr>
              <a:t>本年度工作完成情况</a:t>
            </a: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未完成的项目</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存在的问题</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改进方法措施</a:t>
            </a:r>
            <a:endParaRPr lang="zh-CN" altLang="en-US" sz="1200" dirty="0">
              <a:solidFill>
                <a:schemeClr val="bg1"/>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bg1"/>
                </a:solidFill>
                <a:latin typeface="微软雅黑" pitchFamily="34" charset="-122"/>
                <a:ea typeface="微软雅黑" pitchFamily="34" charset="-122"/>
                <a:cs typeface="Arial"/>
              </a:rPr>
              <a:t>1</a:t>
            </a:r>
            <a:endParaRPr lang="zh-CN" altLang="en-US" sz="3400" b="1" dirty="0">
              <a:solidFill>
                <a:schemeClr val="bg1"/>
              </a:solidFill>
              <a:latin typeface="微软雅黑" pitchFamily="34" charset="-122"/>
              <a:ea typeface="微软雅黑" pitchFamily="34" charset="-122"/>
              <a:cs typeface="Arial"/>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年度工作叙述</a:t>
            </a:r>
            <a:endParaRPr lang="zh-CN" altLang="en-US" sz="1400" b="1" dirty="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zh-CN" altLang="en-US" sz="1200" dirty="0" smtClean="0">
                <a:solidFill>
                  <a:schemeClr val="bg1"/>
                </a:solidFill>
                <a:latin typeface="微软雅黑" pitchFamily="34" charset="-122"/>
                <a:ea typeface="微软雅黑" pitchFamily="34" charset="-122"/>
              </a:rPr>
              <a:t>本季度工作叙述及所达成目标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整体工作总结</a:t>
            </a:r>
            <a:endParaRPr lang="zh-CN" altLang="en-US" sz="1200" dirty="0">
              <a:solidFill>
                <a:schemeClr val="bg1"/>
              </a:solidFill>
              <a:latin typeface="微软雅黑" pitchFamily="34" charset="-122"/>
              <a:ea typeface="微软雅黑" pitchFamily="34" charset="-122"/>
            </a:endParaRP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bg1"/>
                </a:solidFill>
                <a:latin typeface="微软雅黑" pitchFamily="34" charset="-122"/>
                <a:ea typeface="微软雅黑" pitchFamily="34" charset="-122"/>
                <a:cs typeface="Arial"/>
              </a:rPr>
              <a:t>2</a:t>
            </a:r>
            <a:endParaRPr lang="zh-CN" altLang="en-US" sz="3400" b="1" dirty="0">
              <a:solidFill>
                <a:schemeClr val="bg1"/>
              </a:solidFill>
              <a:latin typeface="微软雅黑" pitchFamily="34" charset="-122"/>
              <a:ea typeface="微软雅黑" pitchFamily="34" charset="-122"/>
              <a:cs typeface="Arial"/>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smtClean="0">
                <a:solidFill>
                  <a:schemeClr val="bg1"/>
                </a:solidFill>
                <a:latin typeface="微软雅黑" pitchFamily="34" charset="-122"/>
                <a:ea typeface="微软雅黑" pitchFamily="34" charset="-122"/>
                <a:cs typeface="Arial"/>
              </a:rPr>
              <a:t>4</a:t>
            </a:r>
            <a:endParaRPr lang="zh-CN" altLang="en-US" sz="3400" b="1" dirty="0">
              <a:solidFill>
                <a:schemeClr val="bg1"/>
              </a:solidFill>
              <a:latin typeface="微软雅黑" pitchFamily="34" charset="-122"/>
              <a:ea typeface="微软雅黑" pitchFamily="34" charset="-122"/>
              <a:cs typeface="Arial"/>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zh-CN" altLang="en-US" sz="2000" b="1" dirty="0" smtClean="0">
                <a:solidFill>
                  <a:schemeClr val="bg1"/>
                </a:solidFill>
                <a:latin typeface="微软雅黑" pitchFamily="34" charset="-122"/>
                <a:ea typeface="微软雅黑" pitchFamily="34" charset="-122"/>
                <a:sym typeface="Arial" pitchFamily="34" charset="0"/>
              </a:rPr>
              <a:t>成功项目展示</a:t>
            </a:r>
            <a:endParaRPr lang="en-US" altLang="zh-CN" sz="2000" b="1" dirty="0" smtClean="0">
              <a:solidFill>
                <a:schemeClr val="bg1"/>
              </a:solidFill>
              <a:latin typeface="微软雅黑" pitchFamily="34" charset="-122"/>
              <a:ea typeface="微软雅黑" pitchFamily="34" charset="-122"/>
              <a:sym typeface="Arial" pitchFamily="34" charset="0"/>
            </a:endParaRPr>
          </a:p>
          <a:p>
            <a:pPr fontAlgn="base">
              <a:lnSpc>
                <a:spcPct val="120000"/>
              </a:lnSpc>
            </a:pPr>
            <a:r>
              <a:rPr lang="zh-CN" altLang="en-US" sz="1200" dirty="0" smtClean="0">
                <a:solidFill>
                  <a:schemeClr val="bg1"/>
                </a:solidFill>
                <a:latin typeface="微软雅黑" pitchFamily="34" charset="-122"/>
                <a:ea typeface="微软雅黑" pitchFamily="34" charset="-122"/>
              </a:rPr>
              <a:t>项目展示一</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展示二</a:t>
            </a:r>
            <a:r>
              <a:rPr lang="en-US" altLang="zh-CN" sz="1200" dirty="0" smtClean="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项目</a:t>
            </a:r>
            <a:r>
              <a:rPr lang="zh-CN" altLang="en-US" sz="1200" dirty="0" smtClean="0">
                <a:solidFill>
                  <a:schemeClr val="bg1"/>
                </a:solidFill>
                <a:latin typeface="微软雅黑" pitchFamily="34" charset="-122"/>
                <a:ea typeface="微软雅黑" pitchFamily="34" charset="-122"/>
              </a:rPr>
              <a:t>展示三</a:t>
            </a:r>
            <a:endParaRPr lang="zh-CN" altLang="en-US" sz="1200" dirty="0">
              <a:solidFill>
                <a:schemeClr val="bg1"/>
              </a:solidFill>
              <a:latin typeface="微软雅黑" pitchFamily="34" charset="-122"/>
              <a:ea typeface="微软雅黑" pitchFamily="34" charset="-122"/>
            </a:endParaRPr>
          </a:p>
          <a:p>
            <a:pPr algn="l" eaLnBrk="1" fontAlgn="base" hangingPunct="1">
              <a:lnSpc>
                <a:spcPct val="120000"/>
              </a:lnSpc>
            </a:pPr>
            <a:endParaRPr lang="zh-CN" altLang="en-US" sz="2000" dirty="0">
              <a:solidFill>
                <a:schemeClr val="bg1"/>
              </a:solidFill>
              <a:latin typeface="微软雅黑" pitchFamily="34" charset="-122"/>
              <a:ea typeface="微软雅黑"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en-US" altLang="zh-CN" sz="2000" b="1" dirty="0" smtClean="0">
                <a:solidFill>
                  <a:schemeClr val="bg1"/>
                </a:solidFill>
                <a:latin typeface="微软雅黑" pitchFamily="34" charset="-122"/>
                <a:ea typeface="微软雅黑" pitchFamily="34" charset="-122"/>
                <a:sym typeface="Arial" pitchFamily="34" charset="0"/>
              </a:rPr>
              <a:t>2016</a:t>
            </a:r>
            <a:r>
              <a:rPr lang="zh-CN" altLang="en-US" sz="2000" b="1" dirty="0" smtClean="0">
                <a:solidFill>
                  <a:schemeClr val="bg1"/>
                </a:solidFill>
                <a:latin typeface="微软雅黑" pitchFamily="34" charset="-122"/>
                <a:ea typeface="微软雅黑" pitchFamily="34" charset="-122"/>
                <a:sym typeface="Arial" pitchFamily="34" charset="0"/>
              </a:rPr>
              <a:t>年工作计划</a:t>
            </a:r>
            <a:endParaRPr lang="en-US" altLang="zh-CN" sz="2000" b="1" dirty="0" smtClean="0">
              <a:solidFill>
                <a:schemeClr val="bg1"/>
              </a:solidFill>
              <a:latin typeface="微软雅黑" pitchFamily="34" charset="-122"/>
              <a:ea typeface="微软雅黑" pitchFamily="34" charset="-122"/>
              <a:sym typeface="Arial" pitchFamily="34" charset="0"/>
            </a:endParaRPr>
          </a:p>
          <a:p>
            <a:pPr algn="l" eaLnBrk="1" fontAlgn="base" hangingPunct="1">
              <a:lnSpc>
                <a:spcPct val="120000"/>
              </a:lnSpc>
            </a:pPr>
            <a:r>
              <a:rPr lang="en-US" altLang="zh-CN" sz="1200" dirty="0" smtClean="0">
                <a:solidFill>
                  <a:schemeClr val="bg1"/>
                </a:solidFill>
                <a:latin typeface="微软雅黑" pitchFamily="34" charset="-122"/>
                <a:ea typeface="微软雅黑" pitchFamily="34" charset="-122"/>
              </a:rPr>
              <a:t>2016</a:t>
            </a:r>
            <a:r>
              <a:rPr lang="zh-CN" altLang="en-US" sz="1200" dirty="0" smtClean="0">
                <a:solidFill>
                  <a:schemeClr val="bg1"/>
                </a:solidFill>
                <a:latin typeface="微软雅黑" pitchFamily="34" charset="-122"/>
                <a:ea typeface="微软雅黑" pitchFamily="34" charset="-122"/>
              </a:rPr>
              <a:t>年工作计划</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工作目标</a:t>
            </a:r>
            <a:r>
              <a:rPr lang="en-US" altLang="zh-CN" sz="1200" dirty="0" smtClean="0">
                <a:solidFill>
                  <a:schemeClr val="bg1"/>
                </a:solidFill>
                <a:latin typeface="微软雅黑" pitchFamily="34" charset="-122"/>
                <a:ea typeface="微软雅黑" pitchFamily="34" charset="-122"/>
              </a:rPr>
              <a:t>/</a:t>
            </a:r>
            <a:r>
              <a:rPr lang="zh-CN" altLang="en-US" sz="1200" dirty="0" smtClean="0">
                <a:solidFill>
                  <a:schemeClr val="bg1"/>
                </a:solidFill>
                <a:latin typeface="微软雅黑" pitchFamily="34" charset="-122"/>
                <a:ea typeface="微软雅黑" pitchFamily="34" charset="-122"/>
              </a:rPr>
              <a:t>其他</a:t>
            </a:r>
            <a:endParaRPr lang="zh-CN" altLang="en-US" sz="1200" dirty="0">
              <a:solidFill>
                <a:schemeClr val="bg1"/>
              </a:solidFill>
              <a:latin typeface="微软雅黑" pitchFamily="34" charset="-122"/>
              <a:ea typeface="微软雅黑" pitchFamily="34" charset="-122"/>
            </a:endParaRP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bg1"/>
                </a:solidFill>
                <a:latin typeface="微软雅黑" pitchFamily="34" charset="-122"/>
                <a:ea typeface="微软雅黑" pitchFamily="34" charset="-122"/>
                <a:cs typeface="Arial"/>
              </a:rPr>
              <a:t>3</a:t>
            </a:r>
            <a:endParaRPr lang="zh-CN" altLang="en-US" sz="3400" b="1" dirty="0">
              <a:solidFill>
                <a:schemeClr val="bg1"/>
              </a:solidFill>
              <a:latin typeface="微软雅黑" pitchFamily="34" charset="-122"/>
              <a:ea typeface="微软雅黑" pitchFamily="34" charset="-122"/>
              <a:cs typeface="Arial"/>
            </a:endParaRPr>
          </a:p>
        </p:txBody>
      </p:sp>
      <p:pic>
        <p:nvPicPr>
          <p:cNvPr id="20" name="1" descr="D:\360data\重要数据\桌面\66666666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1" name="2" descr="D:\360data\重要数据\桌面\55555555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2" name="3" descr="D:\360data\重要数据\桌面\444444444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3" name="4" descr="D:\360data\重要数据\桌面\33333333333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4" name="5" descr="D:\360data\重要数据\桌面\22222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5" name="6" descr="D:\360data\重要数据\桌面\1111111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smtClean="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rPr>
              <a:t>目 录</a:t>
            </a:r>
            <a:endParaRPr lang="zh-CN" altLang="en-US" sz="4400" b="1" dirty="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589304253"/>
      </p:ext>
    </p:extLst>
  </p:cSld>
  <p:clrMapOvr>
    <a:masterClrMapping/>
  </p:clrMapOvr>
  <p:transition spd="slow" advTm="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300" fill="hold"/>
                                        <p:tgtEl>
                                          <p:spTgt spid="7"/>
                                        </p:tgtEl>
                                        <p:attrNameLst>
                                          <p:attrName>ppt_w</p:attrName>
                                        </p:attrNameLst>
                                      </p:cBhvr>
                                      <p:tavLst>
                                        <p:tav tm="0">
                                          <p:val>
                                            <p:fltVal val="0"/>
                                          </p:val>
                                        </p:tav>
                                        <p:tav tm="100000">
                                          <p:val>
                                            <p:strVal val="#ppt_w"/>
                                          </p:val>
                                        </p:tav>
                                      </p:tavLst>
                                    </p:anim>
                                    <p:anim calcmode="lin" valueType="num">
                                      <p:cBhvr>
                                        <p:cTn id="17" dur="300" fill="hold"/>
                                        <p:tgtEl>
                                          <p:spTgt spid="7"/>
                                        </p:tgtEl>
                                        <p:attrNameLst>
                                          <p:attrName>ppt_h</p:attrName>
                                        </p:attrNameLst>
                                      </p:cBhvr>
                                      <p:tavLst>
                                        <p:tav tm="0">
                                          <p:val>
                                            <p:fltVal val="0"/>
                                          </p:val>
                                        </p:tav>
                                        <p:tav tm="100000">
                                          <p:val>
                                            <p:strVal val="#ppt_h"/>
                                          </p:val>
                                        </p:tav>
                                      </p:tavLst>
                                    </p:anim>
                                    <p:anim calcmode="lin" valueType="num">
                                      <p:cBhvr>
                                        <p:cTn id="18" dur="300" fill="hold"/>
                                        <p:tgtEl>
                                          <p:spTgt spid="7"/>
                                        </p:tgtEl>
                                        <p:attrNameLst>
                                          <p:attrName>style.rotation</p:attrName>
                                        </p:attrNameLst>
                                      </p:cBhvr>
                                      <p:tavLst>
                                        <p:tav tm="0">
                                          <p:val>
                                            <p:fltVal val="90"/>
                                          </p:val>
                                        </p:tav>
                                        <p:tav tm="100000">
                                          <p:val>
                                            <p:fltVal val="0"/>
                                          </p:val>
                                        </p:tav>
                                      </p:tavLst>
                                    </p:anim>
                                    <p:animEffect transition="in" filter="fade">
                                      <p:cBhvr>
                                        <p:cTn id="19" dur="300"/>
                                        <p:tgtEl>
                                          <p:spTgt spid="7"/>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300" fill="hold"/>
                                        <p:tgtEl>
                                          <p:spTgt spid="8"/>
                                        </p:tgtEl>
                                        <p:attrNameLst>
                                          <p:attrName>ppt_w</p:attrName>
                                        </p:attrNameLst>
                                      </p:cBhvr>
                                      <p:tavLst>
                                        <p:tav tm="0">
                                          <p:val>
                                            <p:fltVal val="0"/>
                                          </p:val>
                                        </p:tav>
                                        <p:tav tm="100000">
                                          <p:val>
                                            <p:strVal val="#ppt_w"/>
                                          </p:val>
                                        </p:tav>
                                      </p:tavLst>
                                    </p:anim>
                                    <p:anim calcmode="lin" valueType="num">
                                      <p:cBhvr>
                                        <p:cTn id="23" dur="300" fill="hold"/>
                                        <p:tgtEl>
                                          <p:spTgt spid="8"/>
                                        </p:tgtEl>
                                        <p:attrNameLst>
                                          <p:attrName>ppt_h</p:attrName>
                                        </p:attrNameLst>
                                      </p:cBhvr>
                                      <p:tavLst>
                                        <p:tav tm="0">
                                          <p:val>
                                            <p:fltVal val="0"/>
                                          </p:val>
                                        </p:tav>
                                        <p:tav tm="100000">
                                          <p:val>
                                            <p:strVal val="#ppt_h"/>
                                          </p:val>
                                        </p:tav>
                                      </p:tavLst>
                                    </p:anim>
                                    <p:anim calcmode="lin" valueType="num">
                                      <p:cBhvr>
                                        <p:cTn id="24" dur="300" fill="hold"/>
                                        <p:tgtEl>
                                          <p:spTgt spid="8"/>
                                        </p:tgtEl>
                                        <p:attrNameLst>
                                          <p:attrName>style.rotation</p:attrName>
                                        </p:attrNameLst>
                                      </p:cBhvr>
                                      <p:tavLst>
                                        <p:tav tm="0">
                                          <p:val>
                                            <p:fltVal val="90"/>
                                          </p:val>
                                        </p:tav>
                                        <p:tav tm="100000">
                                          <p:val>
                                            <p:fltVal val="0"/>
                                          </p:val>
                                        </p:tav>
                                      </p:tavLst>
                                    </p:anim>
                                    <p:animEffect transition="in" filter="fade">
                                      <p:cBhvr>
                                        <p:cTn id="25" dur="300"/>
                                        <p:tgtEl>
                                          <p:spTgt spid="8"/>
                                        </p:tgtEl>
                                      </p:cBhvr>
                                    </p:animEffect>
                                  </p:childTnLst>
                                </p:cTn>
                              </p:par>
                              <p:par>
                                <p:cTn id="26" presetID="41" presetClass="entr" presetSubtype="0" fill="hold" grpId="0" nodeType="withEffect">
                                  <p:stCondLst>
                                    <p:cond delay="7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10"/>
                                        </p:tgtEl>
                                        <p:attrNameLst>
                                          <p:attrName>ppt_y</p:attrName>
                                        </p:attrNameLst>
                                      </p:cBhvr>
                                      <p:tavLst>
                                        <p:tav tm="0">
                                          <p:val>
                                            <p:strVal val="#ppt_y"/>
                                          </p:val>
                                        </p:tav>
                                        <p:tav tm="100000">
                                          <p:val>
                                            <p:strVal val="#ppt_y"/>
                                          </p:val>
                                        </p:tav>
                                      </p:tavLst>
                                    </p:anim>
                                    <p:anim calcmode="lin" valueType="num">
                                      <p:cBhvr>
                                        <p:cTn id="30"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10"/>
                                        </p:tgtEl>
                                      </p:cBhvr>
                                    </p:animEffect>
                                  </p:childTnLst>
                                </p:cTn>
                              </p:par>
                              <p:par>
                                <p:cTn id="33" presetID="49" presetClass="entr" presetSubtype="0" decel="100000" fill="hold" grpId="0" nodeType="withEffect">
                                  <p:stCondLst>
                                    <p:cond delay="15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p:cBhvr>
                                        <p:cTn id="38" dur="500"/>
                                        <p:tgtEl>
                                          <p:spTgt spid="12"/>
                                        </p:tgtEl>
                                      </p:cBhvr>
                                    </p:animEffect>
                                  </p:childTnLst>
                                </p:cTn>
                              </p:par>
                              <p:par>
                                <p:cTn id="39" presetID="42" presetClass="entr" presetSubtype="0" fill="hold" grpId="0" nodeType="withEffect">
                                  <p:stCondLst>
                                    <p:cond delay="2000"/>
                                  </p:stCondLst>
                                  <p:childTnLst>
                                    <p:set>
                                      <p:cBhvr>
                                        <p:cTn id="40" dur="1" fill="hold">
                                          <p:stCondLst>
                                            <p:cond delay="0"/>
                                          </p:stCondLst>
                                        </p:cTn>
                                        <p:tgtEl>
                                          <p:spTgt spid="13"/>
                                        </p:tgtEl>
                                        <p:attrNameLst>
                                          <p:attrName>style.visibility</p:attrName>
                                        </p:attrNameLst>
                                      </p:cBhvr>
                                      <p:to>
                                        <p:strVal val="visible"/>
                                      </p:to>
                                    </p:set>
                                    <p:animEffect>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9" presetClass="entr" presetSubtype="0" decel="100000" fill="hold" grpId="0" nodeType="withEffect">
                                  <p:stCondLst>
                                    <p:cond delay="300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 calcmode="lin" valueType="num">
                                      <p:cBhvr>
                                        <p:cTn id="48" dur="500" fill="hold"/>
                                        <p:tgtEl>
                                          <p:spTgt spid="14"/>
                                        </p:tgtEl>
                                        <p:attrNameLst>
                                          <p:attrName>style.rotation</p:attrName>
                                        </p:attrNameLst>
                                      </p:cBhvr>
                                      <p:tavLst>
                                        <p:tav tm="0">
                                          <p:val>
                                            <p:fltVal val="360"/>
                                          </p:val>
                                        </p:tav>
                                        <p:tav tm="100000">
                                          <p:val>
                                            <p:fltVal val="0"/>
                                          </p:val>
                                        </p:tav>
                                      </p:tavLst>
                                    </p:anim>
                                    <p:animEffect>
                                      <p:cBhvr>
                                        <p:cTn id="49" dur="500"/>
                                        <p:tgtEl>
                                          <p:spTgt spid="14"/>
                                        </p:tgtEl>
                                      </p:cBhvr>
                                    </p:animEffect>
                                  </p:childTnLst>
                                </p:cTn>
                              </p:par>
                              <p:par>
                                <p:cTn id="50" presetID="42" presetClass="entr" presetSubtype="0" fill="hold" grpId="0" nodeType="withEffect">
                                  <p:stCondLst>
                                    <p:cond delay="3500"/>
                                  </p:stCondLst>
                                  <p:childTnLst>
                                    <p:set>
                                      <p:cBhvr>
                                        <p:cTn id="51" dur="1" fill="hold">
                                          <p:stCondLst>
                                            <p:cond delay="0"/>
                                          </p:stCondLst>
                                        </p:cTn>
                                        <p:tgtEl>
                                          <p:spTgt spid="11"/>
                                        </p:tgtEl>
                                        <p:attrNameLst>
                                          <p:attrName>style.visibility</p:attrName>
                                        </p:attrNameLst>
                                      </p:cBhvr>
                                      <p:to>
                                        <p:strVal val="visible"/>
                                      </p:to>
                                    </p:set>
                                    <p:animEffect>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9" presetClass="entr" presetSubtype="0" decel="100000" fill="hold" grpId="0" nodeType="withEffect">
                                  <p:stCondLst>
                                    <p:cond delay="450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 calcmode="lin" valueType="num">
                                      <p:cBhvr>
                                        <p:cTn id="59" dur="500" fill="hold"/>
                                        <p:tgtEl>
                                          <p:spTgt spid="18"/>
                                        </p:tgtEl>
                                        <p:attrNameLst>
                                          <p:attrName>style.rotation</p:attrName>
                                        </p:attrNameLst>
                                      </p:cBhvr>
                                      <p:tavLst>
                                        <p:tav tm="0">
                                          <p:val>
                                            <p:fltVal val="360"/>
                                          </p:val>
                                        </p:tav>
                                        <p:tav tm="100000">
                                          <p:val>
                                            <p:fltVal val="0"/>
                                          </p:val>
                                        </p:tav>
                                      </p:tavLst>
                                    </p:anim>
                                    <p:animEffect>
                                      <p:cBhvr>
                                        <p:cTn id="60" dur="500"/>
                                        <p:tgtEl>
                                          <p:spTgt spid="18"/>
                                        </p:tgtEl>
                                      </p:cBhvr>
                                    </p:animEffect>
                                  </p:childTnLst>
                                </p:cTn>
                              </p:par>
                              <p:par>
                                <p:cTn id="61" presetID="42" presetClass="entr" presetSubtype="0" fill="hold" grpId="0" nodeType="withEffect">
                                  <p:stCondLst>
                                    <p:cond delay="5000"/>
                                  </p:stCondLst>
                                  <p:childTnLst>
                                    <p:set>
                                      <p:cBhvr>
                                        <p:cTn id="62" dur="1" fill="hold">
                                          <p:stCondLst>
                                            <p:cond delay="0"/>
                                          </p:stCondLst>
                                        </p:cTn>
                                        <p:tgtEl>
                                          <p:spTgt spid="16"/>
                                        </p:tgtEl>
                                        <p:attrNameLst>
                                          <p:attrName>style.visibility</p:attrName>
                                        </p:attrNameLst>
                                      </p:cBhvr>
                                      <p:to>
                                        <p:strVal val="visible"/>
                                      </p:to>
                                    </p:set>
                                    <p:animEffect>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9" presetClass="entr" presetSubtype="0" decel="100000" fill="hold" grpId="0" nodeType="withEffect">
                                  <p:stCondLst>
                                    <p:cond delay="600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 calcmode="lin" valueType="num">
                                      <p:cBhvr>
                                        <p:cTn id="70" dur="500" fill="hold"/>
                                        <p:tgtEl>
                                          <p:spTgt spid="15"/>
                                        </p:tgtEl>
                                        <p:attrNameLst>
                                          <p:attrName>style.rotation</p:attrName>
                                        </p:attrNameLst>
                                      </p:cBhvr>
                                      <p:tavLst>
                                        <p:tav tm="0">
                                          <p:val>
                                            <p:fltVal val="360"/>
                                          </p:val>
                                        </p:tav>
                                        <p:tav tm="100000">
                                          <p:val>
                                            <p:fltVal val="0"/>
                                          </p:val>
                                        </p:tav>
                                      </p:tavLst>
                                    </p:anim>
                                    <p:animEffect>
                                      <p:cBhvr>
                                        <p:cTn id="71" dur="500"/>
                                        <p:tgtEl>
                                          <p:spTgt spid="15"/>
                                        </p:tgtEl>
                                      </p:cBhvr>
                                    </p:animEffect>
                                  </p:childTnLst>
                                </p:cTn>
                              </p:par>
                              <p:par>
                                <p:cTn id="72" presetID="42" presetClass="entr" presetSubtype="0" fill="hold" grpId="0" nodeType="withEffect">
                                  <p:stCondLst>
                                    <p:cond delay="6500"/>
                                  </p:stCondLst>
                                  <p:childTnLst>
                                    <p:set>
                                      <p:cBhvr>
                                        <p:cTn id="73" dur="1" fill="hold">
                                          <p:stCondLst>
                                            <p:cond delay="0"/>
                                          </p:stCondLst>
                                        </p:cTn>
                                        <p:tgtEl>
                                          <p:spTgt spid="17"/>
                                        </p:tgtEl>
                                        <p:attrNameLst>
                                          <p:attrName>style.visibility</p:attrName>
                                        </p:attrNameLst>
                                      </p:cBhvr>
                                      <p:to>
                                        <p:strVal val="visible"/>
                                      </p:to>
                                    </p:set>
                                    <p:animEffect>
                                      <p:cBhvr>
                                        <p:cTn id="74" dur="1000"/>
                                        <p:tgtEl>
                                          <p:spTgt spid="17"/>
                                        </p:tgtEl>
                                      </p:cBhvr>
                                    </p:animEffect>
                                    <p:anim calcmode="lin" valueType="num">
                                      <p:cBhvr>
                                        <p:cTn id="75" dur="1000" fill="hold"/>
                                        <p:tgtEl>
                                          <p:spTgt spid="17"/>
                                        </p:tgtEl>
                                        <p:attrNameLst>
                                          <p:attrName>ppt_x</p:attrName>
                                        </p:attrNameLst>
                                      </p:cBhvr>
                                      <p:tavLst>
                                        <p:tav tm="0">
                                          <p:val>
                                            <p:strVal val="#ppt_x"/>
                                          </p:val>
                                        </p:tav>
                                        <p:tav tm="100000">
                                          <p:val>
                                            <p:strVal val="#ppt_x"/>
                                          </p:val>
                                        </p:tav>
                                      </p:tavLst>
                                    </p:anim>
                                    <p:anim calcmode="lin" valueType="num">
                                      <p:cBhvr>
                                        <p:cTn id="76" dur="1000" fill="hold"/>
                                        <p:tgtEl>
                                          <p:spTgt spid="17"/>
                                        </p:tgtEl>
                                        <p:attrNameLst>
                                          <p:attrName>ppt_y</p:attrName>
                                        </p:attrNameLst>
                                      </p:cBhvr>
                                      <p:tavLst>
                                        <p:tav tm="0">
                                          <p:val>
                                            <p:strVal val="#ppt_y+.1"/>
                                          </p:val>
                                        </p:tav>
                                        <p:tav tm="100000">
                                          <p:val>
                                            <p:strVal val="#ppt_y"/>
                                          </p:val>
                                        </p:tav>
                                      </p:tavLst>
                                    </p:anim>
                                  </p:childTnLst>
                                </p:cTn>
                              </p:par>
                              <p:par>
                                <p:cTn id="77" presetID="10" presetClass="entr" presetSubtype="0" fill="hold" nodeType="withEffect">
                                  <p:stCondLst>
                                    <p:cond delay="100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nodeType="withEffect">
                                  <p:stCondLst>
                                    <p:cond delay="100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nodeType="withEffect">
                                  <p:stCondLst>
                                    <p:cond delay="100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par>
                                <p:cTn id="86" presetID="10" presetClass="entr" presetSubtype="0" fill="hold" nodeType="withEffect">
                                  <p:stCondLst>
                                    <p:cond delay="100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10" presetClass="entr" presetSubtype="0" fill="hold" nodeType="withEffect">
                                  <p:stCondLst>
                                    <p:cond delay="100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nodeType="withEffect">
                                  <p:stCondLst>
                                    <p:cond delay="100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8" presetClass="emph" presetSubtype="0" repeatCount="3000" fill="hold" nodeType="withEffect">
                                  <p:stCondLst>
                                    <p:cond delay="1000"/>
                                  </p:stCondLst>
                                  <p:childTnLst>
                                    <p:animRot by="21600000">
                                      <p:cBhvr>
                                        <p:cTn id="96" dur="3000" fill="hold"/>
                                        <p:tgtEl>
                                          <p:spTgt spid="20"/>
                                        </p:tgtEl>
                                        <p:attrNameLst>
                                          <p:attrName>r</p:attrName>
                                        </p:attrNameLst>
                                      </p:cBhvr>
                                    </p:animRot>
                                  </p:childTnLst>
                                </p:cTn>
                              </p:par>
                              <p:par>
                                <p:cTn id="97" presetID="8" presetClass="emph" presetSubtype="0" repeatCount="3000" fill="hold" nodeType="withEffect">
                                  <p:stCondLst>
                                    <p:cond delay="1000"/>
                                  </p:stCondLst>
                                  <p:childTnLst>
                                    <p:animRot by="-64800000">
                                      <p:cBhvr>
                                        <p:cTn id="98" dur="3000" fill="hold"/>
                                        <p:tgtEl>
                                          <p:spTgt spid="21"/>
                                        </p:tgtEl>
                                        <p:attrNameLst>
                                          <p:attrName>r</p:attrName>
                                        </p:attrNameLst>
                                      </p:cBhvr>
                                    </p:animRot>
                                  </p:childTnLst>
                                </p:cTn>
                              </p:par>
                              <p:par>
                                <p:cTn id="99" presetID="8" presetClass="emph" presetSubtype="0" repeatCount="3000" fill="hold" nodeType="withEffect">
                                  <p:stCondLst>
                                    <p:cond delay="1000"/>
                                  </p:stCondLst>
                                  <p:childTnLst>
                                    <p:animRot by="43200000">
                                      <p:cBhvr>
                                        <p:cTn id="100" dur="3000" fill="hold"/>
                                        <p:tgtEl>
                                          <p:spTgt spid="22"/>
                                        </p:tgtEl>
                                        <p:attrNameLst>
                                          <p:attrName>r</p:attrName>
                                        </p:attrNameLst>
                                      </p:cBhvr>
                                    </p:animRot>
                                  </p:childTnLst>
                                </p:cTn>
                              </p:par>
                              <p:par>
                                <p:cTn id="101" presetID="8" presetClass="emph" presetSubtype="0" repeatCount="3000" fill="hold" nodeType="withEffect">
                                  <p:stCondLst>
                                    <p:cond delay="1000"/>
                                  </p:stCondLst>
                                  <p:childTnLst>
                                    <p:animRot by="-43200000">
                                      <p:cBhvr>
                                        <p:cTn id="102" dur="3000" fill="hold"/>
                                        <p:tgtEl>
                                          <p:spTgt spid="23"/>
                                        </p:tgtEl>
                                        <p:attrNameLst>
                                          <p:attrName>r</p:attrName>
                                        </p:attrNameLst>
                                      </p:cBhvr>
                                    </p:animRot>
                                  </p:childTnLst>
                                </p:cTn>
                              </p:par>
                              <p:par>
                                <p:cTn id="103" presetID="8" presetClass="emph" presetSubtype="0" repeatCount="3000" fill="hold" nodeType="withEffect">
                                  <p:stCondLst>
                                    <p:cond delay="1000"/>
                                  </p:stCondLst>
                                  <p:childTnLst>
                                    <p:animRot by="21600000">
                                      <p:cBhvr>
                                        <p:cTn id="104" dur="3000" fill="hold"/>
                                        <p:tgtEl>
                                          <p:spTgt spid="24"/>
                                        </p:tgtEl>
                                        <p:attrNameLst>
                                          <p:attrName>r</p:attrName>
                                        </p:attrNameLst>
                                      </p:cBhvr>
                                    </p:animRot>
                                  </p:childTnLst>
                                </p:cTn>
                              </p:par>
                              <p:par>
                                <p:cTn id="105" presetID="8" presetClass="emph" presetSubtype="0" repeatCount="3000" fill="hold" nodeType="withEffect">
                                  <p:stCondLst>
                                    <p:cond delay="1000"/>
                                  </p:stCondLst>
                                  <p:childTnLst>
                                    <p:animRot by="-21600000">
                                      <p:cBhvr>
                                        <p:cTn id="106" dur="3000" fill="hold"/>
                                        <p:tgtEl>
                                          <p:spTgt spid="25"/>
                                        </p:tgtEl>
                                        <p:attrNameLst>
                                          <p:attrName>r</p:attrName>
                                        </p:attrNameLst>
                                      </p:cBhvr>
                                    </p:animRot>
                                  </p:childTnLst>
                                </p:cTn>
                              </p:par>
                              <p:par>
                                <p:cTn id="107" presetID="10" presetClass="entr" presetSubtype="0" fill="hold" grpId="0" nodeType="withEffect">
                                  <p:stCondLst>
                                    <p:cond delay="150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Freeform 6"/>
          <p:cNvSpPr>
            <a:spLocks/>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 name="Freeform 7"/>
          <p:cNvSpPr>
            <a:spLocks/>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5" name="Freeform 8"/>
          <p:cNvSpPr>
            <a:spLocks/>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7" name="Freeform 9"/>
          <p:cNvSpPr>
            <a:spLocks/>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8" name="Freeform 10"/>
          <p:cNvSpPr>
            <a:spLocks/>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9" name="Freeform 11"/>
          <p:cNvSpPr>
            <a:spLocks/>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12"/>
          <p:cNvSpPr>
            <a:spLocks/>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13"/>
          <p:cNvSpPr>
            <a:spLocks/>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14"/>
          <p:cNvSpPr>
            <a:spLocks/>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5"/>
          <p:cNvSpPr>
            <a:spLocks/>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6"/>
          <p:cNvSpPr>
            <a:spLocks/>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7"/>
          <p:cNvSpPr>
            <a:spLocks/>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8"/>
          <p:cNvSpPr>
            <a:spLocks/>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9"/>
          <p:cNvSpPr>
            <a:spLocks/>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20"/>
          <p:cNvSpPr>
            <a:spLocks/>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21"/>
          <p:cNvSpPr>
            <a:spLocks/>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22"/>
          <p:cNvSpPr>
            <a:spLocks/>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23"/>
          <p:cNvSpPr>
            <a:spLocks/>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24"/>
          <p:cNvSpPr>
            <a:spLocks/>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5"/>
          <p:cNvSpPr>
            <a:spLocks/>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6"/>
          <p:cNvSpPr>
            <a:spLocks/>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7"/>
          <p:cNvSpPr>
            <a:spLocks/>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8"/>
          <p:cNvSpPr>
            <a:spLocks/>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9"/>
          <p:cNvSpPr>
            <a:spLocks/>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30"/>
          <p:cNvSpPr>
            <a:spLocks/>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31"/>
          <p:cNvSpPr>
            <a:spLocks/>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32"/>
          <p:cNvSpPr>
            <a:spLocks/>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33"/>
          <p:cNvSpPr>
            <a:spLocks/>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34"/>
          <p:cNvSpPr>
            <a:spLocks/>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5"/>
          <p:cNvSpPr>
            <a:spLocks/>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6"/>
          <p:cNvSpPr>
            <a:spLocks/>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7"/>
          <p:cNvSpPr>
            <a:spLocks/>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9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headEnd/>
              <a:tailEnd/>
            </a:ln>
            <a:extLst/>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itchFamily="34" charset="-122"/>
              </a:rPr>
              <a:t>单击此处添加文本单击此处添加</a:t>
            </a:r>
            <a:r>
              <a:rPr lang="zh-CN" altLang="en-US" sz="1000" dirty="0" smtClean="0">
                <a:latin typeface="微软雅黑" pitchFamily="34" charset="-122"/>
              </a:rPr>
              <a:t>文本单击此处</a:t>
            </a:r>
            <a:r>
              <a:rPr lang="zh-CN" altLang="en-US" sz="1000" dirty="0">
                <a:latin typeface="微软雅黑" pitchFamily="34" charset="-122"/>
              </a:rPr>
              <a:t>添加文本单击此处添加</a:t>
            </a:r>
            <a:r>
              <a:rPr lang="zh-CN" altLang="en-US" sz="1000" dirty="0" smtClean="0">
                <a:latin typeface="微软雅黑" pitchFamily="34" charset="-122"/>
              </a:rPr>
              <a:t>文本</a:t>
            </a:r>
            <a:r>
              <a:rPr lang="zh-CN" altLang="en-US" sz="1000" dirty="0">
                <a:latin typeface="微软雅黑" pitchFamily="34" charset="-122"/>
              </a:rPr>
              <a:t>单击此处添加文本单击此处</a:t>
            </a:r>
            <a:r>
              <a:rPr lang="zh-CN" altLang="en-US" sz="1000" dirty="0" smtClean="0">
                <a:latin typeface="微软雅黑" pitchFamily="34" charset="-122"/>
              </a:rPr>
              <a:t>添加</a:t>
            </a:r>
            <a:endParaRPr lang="en-US" altLang="zh-CN" sz="1000" dirty="0" smtClean="0">
              <a:latin typeface="微软雅黑" pitchFamily="34" charset="-122"/>
            </a:endParaRPr>
          </a:p>
          <a:p>
            <a:pPr>
              <a:lnSpc>
                <a:spcPct val="130000"/>
              </a:lnSpc>
            </a:pPr>
            <a:r>
              <a:rPr lang="zh-CN" altLang="en-US" sz="1000" dirty="0" smtClean="0">
                <a:latin typeface="微软雅黑" pitchFamily="34" charset="-122"/>
              </a:rPr>
              <a:t>单击</a:t>
            </a:r>
            <a:r>
              <a:rPr lang="zh-CN" altLang="en-US" sz="1000" dirty="0">
                <a:latin typeface="微软雅黑" pitchFamily="34" charset="-122"/>
              </a:rPr>
              <a:t>此处添加文本单击此处添加文本单击此处添加文本单击此处添加文本单击此处添加</a:t>
            </a:r>
            <a:r>
              <a:rPr lang="zh-CN" altLang="en-US" sz="1000" dirty="0" smtClean="0">
                <a:latin typeface="微软雅黑" pitchFamily="34" charset="-122"/>
              </a:rPr>
              <a:t>文本</a:t>
            </a:r>
            <a:endParaRPr lang="en-US" altLang="zh-CN" sz="1000" dirty="0">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Content Placeholder 2"/>
          <p:cNvSpPr txBox="1">
            <a:spLocks/>
          </p:cNvSpPr>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7" name="Content Placeholder 2"/>
          <p:cNvSpPr txBox="1">
            <a:spLocks/>
          </p:cNvSpPr>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1511839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389909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9" name="矩形 18"/>
          <p:cNvSpPr/>
          <p:nvPr/>
        </p:nvSpPr>
        <p:spPr>
          <a:xfrm>
            <a:off x="-29443" y="4752528"/>
            <a:ext cx="4197015" cy="4115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Rectangle 20"/>
          <p:cNvSpPr>
            <a:spLocks noChangeArrowheads="1"/>
          </p:cNvSpPr>
          <p:nvPr/>
        </p:nvSpPr>
        <p:spPr bwMode="auto">
          <a:xfrm>
            <a:off x="5148064" y="4138481"/>
            <a:ext cx="3430473" cy="41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2700" dirty="0">
                <a:solidFill>
                  <a:schemeClr val="accent1"/>
                </a:solidFill>
                <a:latin typeface="Agency FB" pitchFamily="34" charset="0"/>
              </a:rPr>
              <a:t>PRESENTATION TEMPELETE TITLE</a:t>
            </a:r>
            <a:endParaRPr lang="zh-CN" altLang="zh-CN" sz="2700" dirty="0">
              <a:solidFill>
                <a:schemeClr val="accent1"/>
              </a:solidFill>
            </a:endParaRPr>
          </a:p>
        </p:txBody>
      </p:sp>
      <p:cxnSp>
        <p:nvCxnSpPr>
          <p:cNvPr id="37" name="直接连接符 36"/>
          <p:cNvCxnSpPr/>
          <p:nvPr/>
        </p:nvCxnSpPr>
        <p:spPr>
          <a:xfrm>
            <a:off x="5189791" y="4550083"/>
            <a:ext cx="0" cy="238964"/>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999986"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834842" y="4550083"/>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668344" y="4544357"/>
            <a:ext cx="0" cy="23896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191823"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工作总结</a:t>
            </a:r>
          </a:p>
        </p:txBody>
      </p:sp>
      <p:sp>
        <p:nvSpPr>
          <p:cNvPr id="42" name="TextBox 41"/>
          <p:cNvSpPr txBox="1"/>
          <p:nvPr/>
        </p:nvSpPr>
        <p:spPr>
          <a:xfrm>
            <a:off x="6058064"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商务报告</a:t>
            </a:r>
          </a:p>
        </p:txBody>
      </p:sp>
      <p:sp>
        <p:nvSpPr>
          <p:cNvPr id="43" name="TextBox 42"/>
          <p:cNvSpPr txBox="1"/>
          <p:nvPr/>
        </p:nvSpPr>
        <p:spPr>
          <a:xfrm>
            <a:off x="6868259" y="4550082"/>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新年计划</a:t>
            </a:r>
          </a:p>
        </p:txBody>
      </p:sp>
      <p:sp>
        <p:nvSpPr>
          <p:cNvPr id="44" name="TextBox 43"/>
          <p:cNvSpPr txBox="1"/>
          <p:nvPr/>
        </p:nvSpPr>
        <p:spPr>
          <a:xfrm>
            <a:off x="7668345" y="4544356"/>
            <a:ext cx="754150" cy="253916"/>
          </a:xfrm>
          <a:prstGeom prst="rect">
            <a:avLst/>
          </a:prstGeom>
          <a:noFill/>
        </p:spPr>
        <p:txBody>
          <a:bodyPr wrap="none" lIns="68580" tIns="34290" rIns="68580" bIns="34290" rtlCol="0">
            <a:spAutoFit/>
          </a:bodyPr>
          <a:lstStyle/>
          <a:p>
            <a:r>
              <a:rPr lang="zh-CN" altLang="en-US" sz="1200" dirty="0">
                <a:solidFill>
                  <a:schemeClr val="tx1">
                    <a:lumMod val="75000"/>
                    <a:lumOff val="25000"/>
                  </a:schemeClr>
                </a:solidFill>
                <a:latin typeface="方正兰亭中黑_GBK" panose="02000000000000000000" pitchFamily="2" charset="-122"/>
                <a:ea typeface="方正兰亭中黑_GBK" panose="02000000000000000000" pitchFamily="2" charset="-122"/>
              </a:rPr>
              <a:t>商务展示</a:t>
            </a:r>
          </a:p>
        </p:txBody>
      </p:sp>
      <p:sp>
        <p:nvSpPr>
          <p:cNvPr id="7" name="矩形 6"/>
          <p:cNvSpPr/>
          <p:nvPr/>
        </p:nvSpPr>
        <p:spPr>
          <a:xfrm>
            <a:off x="4318293" y="195487"/>
            <a:ext cx="257112" cy="504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8293" y="195487"/>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5242205" y="1157061"/>
            <a:ext cx="2170282"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4318293" y="1861524"/>
            <a:ext cx="257112" cy="3428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4318293" y="2118636"/>
            <a:ext cx="1971191" cy="247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707904" y="709585"/>
            <a:ext cx="24622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zh-CN" altLang="en-US" sz="4800" dirty="0" smtClean="0">
                <a:solidFill>
                  <a:schemeClr val="accent1">
                    <a:lumMod val="75000"/>
                  </a:schemeClr>
                </a:solidFill>
                <a:latin typeface="+mj-ea"/>
                <a:ea typeface="+mj-ea"/>
              </a:rPr>
              <a:t>谢谢观看</a:t>
            </a:r>
            <a:endParaRPr lang="zh-CN" altLang="en-US" sz="4800" dirty="0">
              <a:solidFill>
                <a:schemeClr val="accent1">
                  <a:lumMod val="75000"/>
                </a:schemeClr>
              </a:solidFill>
              <a:latin typeface="+mj-ea"/>
              <a:ea typeface="+mj-ea"/>
            </a:endParaRPr>
          </a:p>
        </p:txBody>
      </p:sp>
      <p:sp>
        <p:nvSpPr>
          <p:cNvPr id="24" name="TextBox 23"/>
          <p:cNvSpPr txBox="1"/>
          <p:nvPr/>
        </p:nvSpPr>
        <p:spPr>
          <a:xfrm>
            <a:off x="4555376" y="1406130"/>
            <a:ext cx="152310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zh-CN"/>
            </a:defPPr>
            <a:lvl1pPr defTabSz="685800" fontAlgn="base">
              <a:spcBef>
                <a:spcPct val="0"/>
              </a:spcBef>
              <a:spcAft>
                <a:spcPct val="0"/>
              </a:spcAft>
              <a:defRPr sz="2700">
                <a:solidFill>
                  <a:schemeClr val="tx1">
                    <a:lumMod val="75000"/>
                    <a:lumOff val="25000"/>
                  </a:schemeClr>
                </a:solidFill>
                <a:latin typeface="Agency FB" pitchFamily="34" charset="0"/>
                <a:ea typeface="宋体" pitchFamily="2" charset="-122"/>
                <a:cs typeface="宋体" pitchFamily="2" charset="-122"/>
              </a:defRPr>
            </a:lvl1pPr>
            <a:lvl2pPr fontAlgn="base">
              <a:spcBef>
                <a:spcPct val="0"/>
              </a:spcBef>
              <a:spcAft>
                <a:spcPct val="0"/>
              </a:spcAft>
              <a:defRPr>
                <a:latin typeface="Arial" pitchFamily="34" charset="0"/>
                <a:ea typeface="宋体" pitchFamily="2" charset="-122"/>
                <a:cs typeface="宋体" pitchFamily="2" charset="-122"/>
              </a:defRPr>
            </a:lvl2pPr>
            <a:lvl3pPr fontAlgn="base">
              <a:spcBef>
                <a:spcPct val="0"/>
              </a:spcBef>
              <a:spcAft>
                <a:spcPct val="0"/>
              </a:spcAft>
              <a:defRPr>
                <a:latin typeface="Arial" pitchFamily="34" charset="0"/>
                <a:ea typeface="宋体" pitchFamily="2" charset="-122"/>
                <a:cs typeface="宋体" pitchFamily="2" charset="-122"/>
              </a:defRPr>
            </a:lvl3pPr>
            <a:lvl4pPr fontAlgn="base">
              <a:spcBef>
                <a:spcPct val="0"/>
              </a:spcBef>
              <a:spcAft>
                <a:spcPct val="0"/>
              </a:spcAft>
              <a:defRPr>
                <a:latin typeface="Arial" pitchFamily="34" charset="0"/>
                <a:ea typeface="宋体" pitchFamily="2" charset="-122"/>
                <a:cs typeface="宋体" pitchFamily="2" charset="-122"/>
              </a:defRPr>
            </a:lvl4pPr>
            <a:lvl5pPr fontAlgn="base">
              <a:spcBef>
                <a:spcPct val="0"/>
              </a:spcBef>
              <a:spcAft>
                <a:spcPct val="0"/>
              </a:spcAft>
              <a:defRPr>
                <a:latin typeface="Arial" pitchFamily="34" charset="0"/>
                <a:ea typeface="宋体" pitchFamily="2" charset="-122"/>
                <a:cs typeface="宋体" pitchFamily="2" charset="-122"/>
              </a:defRPr>
            </a:lvl5pPr>
            <a:lvl6pPr fontAlgn="base">
              <a:spcBef>
                <a:spcPct val="0"/>
              </a:spcBef>
              <a:spcAft>
                <a:spcPct val="0"/>
              </a:spcAft>
              <a:defRPr>
                <a:latin typeface="Arial" pitchFamily="34" charset="0"/>
                <a:ea typeface="宋体" pitchFamily="2" charset="-122"/>
                <a:cs typeface="宋体" pitchFamily="2" charset="-122"/>
              </a:defRPr>
            </a:lvl6pPr>
            <a:lvl7pPr fontAlgn="base">
              <a:spcBef>
                <a:spcPct val="0"/>
              </a:spcBef>
              <a:spcAft>
                <a:spcPct val="0"/>
              </a:spcAft>
              <a:defRPr>
                <a:latin typeface="Arial" pitchFamily="34" charset="0"/>
                <a:ea typeface="宋体" pitchFamily="2" charset="-122"/>
                <a:cs typeface="宋体" pitchFamily="2" charset="-122"/>
              </a:defRPr>
            </a:lvl7pPr>
            <a:lvl8pPr fontAlgn="base">
              <a:spcBef>
                <a:spcPct val="0"/>
              </a:spcBef>
              <a:spcAft>
                <a:spcPct val="0"/>
              </a:spcAft>
              <a:defRPr>
                <a:latin typeface="Arial" pitchFamily="34" charset="0"/>
                <a:ea typeface="宋体" pitchFamily="2" charset="-122"/>
                <a:cs typeface="宋体" pitchFamily="2" charset="-122"/>
              </a:defRPr>
            </a:lvl8pPr>
            <a:lvl9pPr fontAlgn="base">
              <a:spcBef>
                <a:spcPct val="0"/>
              </a:spcBef>
              <a:spcAft>
                <a:spcPct val="0"/>
              </a:spcAft>
              <a:defRPr>
                <a:latin typeface="Arial" pitchFamily="34" charset="0"/>
                <a:ea typeface="宋体" pitchFamily="2" charset="-122"/>
                <a:cs typeface="宋体" pitchFamily="2" charset="-122"/>
              </a:defRPr>
            </a:lvl9pPr>
          </a:lstStyle>
          <a:p>
            <a:r>
              <a:rPr lang="en-US" altLang="zh-CN" sz="2000" dirty="0" smtClean="0">
                <a:solidFill>
                  <a:schemeClr val="accent1">
                    <a:lumMod val="75000"/>
                  </a:schemeClr>
                </a:solidFill>
                <a:latin typeface="+mj-ea"/>
                <a:ea typeface="+mj-ea"/>
              </a:rPr>
              <a:t>THANK YOU</a:t>
            </a:r>
            <a:endParaRPr lang="zh-CN" altLang="en-US" sz="2000" dirty="0">
              <a:solidFill>
                <a:schemeClr val="accent1">
                  <a:lumMod val="75000"/>
                </a:schemeClr>
              </a:solidFill>
              <a:latin typeface="+mj-ea"/>
              <a:ea typeface="+mj-ea"/>
            </a:endParaRPr>
          </a:p>
        </p:txBody>
      </p:sp>
    </p:spTree>
    <p:extLst>
      <p:ext uri="{BB962C8B-B14F-4D97-AF65-F5344CB8AC3E}">
        <p14:creationId xmlns:p14="http://schemas.microsoft.com/office/powerpoint/2010/main" val="3043451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par>
                          <p:cTn id="29" fill="hold">
                            <p:stCondLst>
                              <p:cond delay="3150"/>
                            </p:stCondLst>
                            <p:childTnLst>
                              <p:par>
                                <p:cTn id="30" presetID="12" presetClass="entr" presetSubtype="4" fill="hold" grpId="0" nodeType="afterEffect">
                                  <p:stCondLst>
                                    <p:cond delay="0"/>
                                  </p:stCondLst>
                                  <p:iterate type="lt">
                                    <p:tmPct val="10000"/>
                                  </p:iterate>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ppt_y</p:attrName>
                                        </p:attrNameLst>
                                      </p:cBhvr>
                                      <p:tavLst>
                                        <p:tav tm="0">
                                          <p:val>
                                            <p:strVal val="#ppt_y+#ppt_h*1.125000"/>
                                          </p:val>
                                        </p:tav>
                                        <p:tav tm="100000">
                                          <p:val>
                                            <p:strVal val="#ppt_y"/>
                                          </p:val>
                                        </p:tav>
                                      </p:tavLst>
                                    </p:anim>
                                    <p:animEffect transition="in" filter="wipe(up)">
                                      <p:cBhvr>
                                        <p:cTn id="33" dur="500"/>
                                        <p:tgtEl>
                                          <p:spTgt spid="24"/>
                                        </p:tgtEl>
                                      </p:cBhvr>
                                    </p:animEffect>
                                  </p:childTnLst>
                                </p:cTn>
                              </p:par>
                            </p:childTnLst>
                          </p:cTn>
                        </p:par>
                        <p:par>
                          <p:cTn id="34" fill="hold">
                            <p:stCondLst>
                              <p:cond delay="4000"/>
                            </p:stCondLst>
                            <p:childTnLst>
                              <p:par>
                                <p:cTn id="35" presetID="2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8" fill="hold" grpId="0" nodeType="withEffect">
                                  <p:stCondLst>
                                    <p:cond delay="50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par>
                                <p:cTn id="41" presetID="10" presetClass="entr" presetSubtype="0" fill="hold" nodeType="withEffect">
                                  <p:stCondLst>
                                    <p:cond delay="75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200"/>
                                        <p:tgtEl>
                                          <p:spTgt spid="37"/>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200"/>
                                        <p:tgtEl>
                                          <p:spTgt spid="41"/>
                                        </p:tgtEl>
                                      </p:cBhvr>
                                    </p:animEffect>
                                  </p:childTnLst>
                                </p:cTn>
                              </p:par>
                              <p:par>
                                <p:cTn id="47" presetID="10" presetClass="entr" presetSubtype="0" fill="hold" nodeType="withEffect">
                                  <p:stCondLst>
                                    <p:cond delay="125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200"/>
                                        <p:tgtEl>
                                          <p:spTgt spid="38"/>
                                        </p:tgtEl>
                                      </p:cBhvr>
                                    </p:animEffect>
                                  </p:childTnLst>
                                </p:cTn>
                              </p:par>
                              <p:par>
                                <p:cTn id="50" presetID="22" presetClass="entr" presetSubtype="8" fill="hold" grpId="0" nodeType="withEffect">
                                  <p:stCondLst>
                                    <p:cond delay="150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200"/>
                                        <p:tgtEl>
                                          <p:spTgt spid="42"/>
                                        </p:tgtEl>
                                      </p:cBhvr>
                                    </p:animEffect>
                                  </p:childTnLst>
                                </p:cTn>
                              </p:par>
                              <p:par>
                                <p:cTn id="53" presetID="10" presetClass="entr" presetSubtype="0" fill="hold" nodeType="withEffect">
                                  <p:stCondLst>
                                    <p:cond delay="175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200"/>
                                        <p:tgtEl>
                                          <p:spTgt spid="39"/>
                                        </p:tgtEl>
                                      </p:cBhvr>
                                    </p:animEffect>
                                  </p:childTnLst>
                                </p:cTn>
                              </p:par>
                              <p:par>
                                <p:cTn id="56" presetID="22" presetClass="entr" presetSubtype="8" fill="hold" grpId="0" nodeType="withEffect">
                                  <p:stCondLst>
                                    <p:cond delay="2000"/>
                                  </p:stCondLst>
                                  <p:childTnLst>
                                    <p:set>
                                      <p:cBhvr>
                                        <p:cTn id="57" dur="1" fill="hold">
                                          <p:stCondLst>
                                            <p:cond delay="0"/>
                                          </p:stCondLst>
                                        </p:cTn>
                                        <p:tgtEl>
                                          <p:spTgt spid="43"/>
                                        </p:tgtEl>
                                        <p:attrNameLst>
                                          <p:attrName>style.visibility</p:attrName>
                                        </p:attrNameLst>
                                      </p:cBhvr>
                                      <p:to>
                                        <p:strVal val="visible"/>
                                      </p:to>
                                    </p:set>
                                    <p:animEffect transition="in" filter="wipe(left)">
                                      <p:cBhvr>
                                        <p:cTn id="58" dur="200"/>
                                        <p:tgtEl>
                                          <p:spTgt spid="43"/>
                                        </p:tgtEl>
                                      </p:cBhvr>
                                    </p:animEffect>
                                  </p:childTnLst>
                                </p:cTn>
                              </p:par>
                              <p:par>
                                <p:cTn id="59" presetID="10" presetClass="entr" presetSubtype="0" fill="hold" nodeType="withEffect">
                                  <p:stCondLst>
                                    <p:cond delay="225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200"/>
                                        <p:tgtEl>
                                          <p:spTgt spid="40"/>
                                        </p:tgtEl>
                                      </p:cBhvr>
                                    </p:animEffect>
                                  </p:childTnLst>
                                </p:cTn>
                              </p:par>
                              <p:par>
                                <p:cTn id="62" presetID="22" presetClass="entr" presetSubtype="8" fill="hold" grpId="0" nodeType="withEffect">
                                  <p:stCondLst>
                                    <p:cond delay="2500"/>
                                  </p:stCondLst>
                                  <p:childTnLst>
                                    <p:set>
                                      <p:cBhvr>
                                        <p:cTn id="63" dur="1" fill="hold">
                                          <p:stCondLst>
                                            <p:cond delay="0"/>
                                          </p:stCondLst>
                                        </p:cTn>
                                        <p:tgtEl>
                                          <p:spTgt spid="44"/>
                                        </p:tgtEl>
                                        <p:attrNameLst>
                                          <p:attrName>style.visibility</p:attrName>
                                        </p:attrNameLst>
                                      </p:cBhvr>
                                      <p:to>
                                        <p:strVal val="visible"/>
                                      </p:to>
                                    </p:set>
                                    <p:animEffect transition="in" filter="wipe(left)">
                                      <p:cBhvr>
                                        <p:cTn id="64" dur="2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6" grpId="0"/>
      <p:bldP spid="41" grpId="0"/>
      <p:bldP spid="42" grpId="0"/>
      <p:bldP spid="43" grpId="0"/>
      <p:bldP spid="44" grpId="0"/>
      <p:bldP spid="7" grpId="0" animBg="1"/>
      <p:bldP spid="8" grpId="0" animBg="1"/>
      <p:bldP spid="9" grpId="0" animBg="1"/>
      <p:bldP spid="10" grpId="0" animBg="1"/>
      <p:bldP spid="11" grpId="0" animBg="1"/>
      <p:bldP spid="23" grpId="0"/>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年 度 工 作 叙 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本季度工作叙述及所达成目标</a:t>
            </a:r>
            <a:endParaRPr lang="en-US" altLang="zh-CN" sz="1600" dirty="0">
              <a:solidFill>
                <a:schemeClr val="bg1"/>
              </a:solidFill>
              <a:latin typeface="微软雅黑" pitchFamily="34" charset="-122"/>
              <a:ea typeface="微软雅黑" pitchFamily="34" charset="-122"/>
            </a:endParaRPr>
          </a:p>
          <a:p>
            <a:pPr fontAlgn="base">
              <a:lnSpc>
                <a:spcPct val="120000"/>
              </a:lnSpc>
            </a:pPr>
            <a:r>
              <a:rPr lang="zh-CN" altLang="en-US" sz="1600" dirty="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整体</a:t>
            </a:r>
            <a:r>
              <a:rPr lang="zh-CN" altLang="en-US" sz="1600" dirty="0">
                <a:solidFill>
                  <a:schemeClr val="bg1"/>
                </a:solidFill>
                <a:latin typeface="微软雅黑" pitchFamily="34" charset="-122"/>
                <a:ea typeface="微软雅黑" pitchFamily="34" charset="-122"/>
              </a:rPr>
              <a:t>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01</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414782401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18">
                                                <p:txEl>
                                                  <p:pRg st="0" end="0"/>
                                                </p:txEl>
                                              </p:spTgt>
                                            </p:tgtEl>
                                            <p:attrNameLst>
                                              <p:attrName>style.visibility</p:attrName>
                                            </p:attrNameLst>
                                          </p:cBhvr>
                                          <p:to>
                                            <p:strVal val="visible"/>
                                          </p:to>
                                        </p:set>
                                        <p:animEffect transition="in" filter="wipe(down)">
                                          <p:cBhvr>
                                            <p:cTn id="75" dur="500"/>
                                            <p:tgtEl>
                                              <p:spTgt spid="18">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1">
                                                <p:txEl>
                                                  <p:pRg st="0" end="0"/>
                                                </p:txEl>
                                              </p:spTgt>
                                            </p:tgtEl>
                                            <p:attrNameLst>
                                              <p:attrName>style.visibility</p:attrName>
                                            </p:attrNameLst>
                                          </p:cBhvr>
                                          <p:to>
                                            <p:strVal val="visible"/>
                                          </p:to>
                                        </p:set>
                                        <p:animEffect transition="in" filter="wipe(left)">
                                          <p:cBhvr>
                                            <p:cTn id="91" dur="500"/>
                                            <p:tgtEl>
                                              <p:spTgt spid="21">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1">
                                                <p:txEl>
                                                  <p:pRg st="1" end="1"/>
                                                </p:txEl>
                                              </p:spTgt>
                                            </p:tgtEl>
                                            <p:attrNameLst>
                                              <p:attrName>style.visibility</p:attrName>
                                            </p:attrNameLst>
                                          </p:cBhvr>
                                          <p:to>
                                            <p:strVal val="visible"/>
                                          </p:to>
                                        </p:set>
                                        <p:animEffect transition="in" filter="wipe(left)">
                                          <p:cBhvr>
                                            <p:cTn id="95"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2000" b="1" dirty="0">
              <a:solidFill>
                <a:schemeClr val="accent1"/>
              </a:solidFill>
              <a:latin typeface="微软雅黑" pitchFamily="34" charset="-122"/>
              <a:ea typeface="微软雅黑" pitchFamily="34" charset="-122"/>
              <a:sym typeface="Arial" pitchFamily="34" charset="0"/>
            </a:endParaRP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936977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5"/>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2007</a:t>
            </a:r>
            <a:endParaRPr lang="en-US" sz="900" b="1" dirty="0">
              <a:solidFill>
                <a:schemeClr val="bg1"/>
              </a:solidFill>
              <a:latin typeface="+mj-ea"/>
              <a:ea typeface="+mj-ea"/>
            </a:endParaRP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2008</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2008</a:t>
            </a: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2011</a:t>
            </a:r>
            <a:endParaRPr lang="en-US" sz="900" b="1" dirty="0">
              <a:solidFill>
                <a:schemeClr val="bg1"/>
              </a:solidFill>
              <a:latin typeface="+mj-ea"/>
              <a:ea typeface="+mj-ea"/>
            </a:endParaRP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2012</a:t>
            </a:r>
            <a:endParaRPr lang="en-US" sz="900" b="1" dirty="0">
              <a:solidFill>
                <a:schemeClr val="bg1"/>
              </a:solidFill>
              <a:latin typeface="+mj-ea"/>
              <a:ea typeface="+mj-ea"/>
            </a:endParaRP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2014</a:t>
            </a: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2007</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2011</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2012</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2014</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headEnd/>
              <a:tailEnd/>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val="0"/>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dirty="0">
                <a:solidFill>
                  <a:schemeClr val="tx1">
                    <a:lumMod val="85000"/>
                    <a:lumOff val="1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7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7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7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2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7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椭圆 3"/>
          <p:cNvSpPr/>
          <p:nvPr/>
        </p:nvSpPr>
        <p:spPr>
          <a:xfrm>
            <a:off x="2586717" y="611625"/>
            <a:ext cx="3701110" cy="37011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本年度工作完成情况</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完成的</a:t>
            </a:r>
            <a:r>
              <a:rPr lang="zh-CN" altLang="en-US" dirty="0" smtClean="0">
                <a:solidFill>
                  <a:schemeClr val="bg1"/>
                </a:solidFill>
                <a:latin typeface="微软雅黑" pitchFamily="34" charset="-122"/>
                <a:ea typeface="微软雅黑" pitchFamily="34" charset="-122"/>
              </a:rPr>
              <a:t>项目           未完</a:t>
            </a:r>
            <a:r>
              <a:rPr lang="zh-CN" altLang="en-US" dirty="0">
                <a:solidFill>
                  <a:schemeClr val="bg1"/>
                </a:solidFill>
                <a:latin typeface="微软雅黑" pitchFamily="34" charset="-122"/>
                <a:ea typeface="微软雅黑" pitchFamily="34" charset="-122"/>
              </a:rPr>
              <a:t>成的</a:t>
            </a:r>
            <a:r>
              <a:rPr lang="zh-CN" altLang="en-US" dirty="0" smtClean="0">
                <a:solidFill>
                  <a:schemeClr val="bg1"/>
                </a:solidFill>
                <a:latin typeface="微软雅黑" pitchFamily="34" charset="-122"/>
                <a:ea typeface="微软雅黑" pitchFamily="34" charset="-122"/>
              </a:rPr>
              <a:t>项目</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存在</a:t>
            </a:r>
            <a:r>
              <a:rPr lang="zh-CN" altLang="en-US" dirty="0">
                <a:solidFill>
                  <a:schemeClr val="bg1"/>
                </a:solidFill>
                <a:latin typeface="微软雅黑" pitchFamily="34" charset="-122"/>
                <a:ea typeface="微软雅黑" pitchFamily="34" charset="-122"/>
              </a:rPr>
              <a:t>的</a:t>
            </a:r>
            <a:r>
              <a:rPr lang="zh-CN" altLang="en-US" dirty="0" smtClean="0">
                <a:solidFill>
                  <a:schemeClr val="bg1"/>
                </a:solidFill>
                <a:latin typeface="微软雅黑" pitchFamily="34" charset="-122"/>
                <a:ea typeface="微软雅黑" pitchFamily="34" charset="-122"/>
              </a:rPr>
              <a:t>问题           改进</a:t>
            </a:r>
            <a:r>
              <a:rPr lang="zh-CN" altLang="en-US" dirty="0">
                <a:solidFill>
                  <a:schemeClr val="bg1"/>
                </a:solidFill>
                <a:latin typeface="微软雅黑" pitchFamily="34" charset="-122"/>
                <a:ea typeface="微软雅黑" pitchFamily="34" charset="-122"/>
              </a:rPr>
              <a:t>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02</a:t>
            </a:r>
            <a:endParaRPr lang="zh-CN" altLang="en-US" sz="6600" b="1" dirty="0">
              <a:solidFill>
                <a:schemeClr val="bg1"/>
              </a:solidFill>
              <a:latin typeface="+mj-ea"/>
              <a:ea typeface="+mj-ea"/>
            </a:endParaRPr>
          </a:p>
        </p:txBody>
      </p:sp>
    </p:spTree>
    <p:extLst>
      <p:ext uri="{BB962C8B-B14F-4D97-AF65-F5344CB8AC3E}">
        <p14:creationId xmlns:p14="http://schemas.microsoft.com/office/powerpoint/2010/main" val="83298304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14:presetBounceEnd="36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36000">
                                          <p:cBhvr additive="base">
                                            <p:cTn id="24"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14:presetBounceEnd="36000">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14:bounceEnd="36000">
                                          <p:cBhvr additive="base">
                                            <p:cTn id="28"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14:presetBounceEnd="36000">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14:bounceEnd="36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14:presetBounceEnd="36000">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14:bounceEnd="36000">
                                          <p:cBhvr additive="base">
                                            <p:cTn id="36"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14:presetBounceEnd="36000">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14:bounceEnd="36000">
                                          <p:cBhvr additive="base">
                                            <p:cTn id="40"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14:presetBounceEnd="36000">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14:bounceEnd="36000">
                                          <p:cBhvr additive="base">
                                            <p:cTn id="44"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14:presetBounceEnd="36000">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14:bounceEnd="36000">
                                          <p:cBhvr additive="base">
                                            <p:cTn id="48"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14:presetBounceEnd="36000">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14:bounceEnd="36000">
                                          <p:cBhvr additive="base">
                                            <p:cTn id="52"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14:presetBounceEnd="36000">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14:bounceEnd="36000">
                                          <p:cBhvr additive="base">
                                            <p:cTn id="56"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14:presetBounceEnd="36000">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14:bounceEnd="36000">
                                          <p:cBhvr additive="base">
                                            <p:cTn id="60"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14:presetBounceEnd="36000">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14:bounceEnd="36000">
                                          <p:cBhvr additive="base">
                                            <p:cTn id="64"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 fill="hold"/>
                                            <p:tgtEl>
                                              <p:spTgt spid="4"/>
                                            </p:tgtEl>
                                            <p:attrNameLst>
                                              <p:attrName>ppt_w</p:attrName>
                                            </p:attrNameLst>
                                          </p:cBhvr>
                                          <p:tavLst>
                                            <p:tav tm="0">
                                              <p:val>
                                                <p:fltVal val="0"/>
                                              </p:val>
                                            </p:tav>
                                            <p:tav tm="100000">
                                              <p:val>
                                                <p:strVal val="#ppt_w"/>
                                              </p:val>
                                            </p:tav>
                                          </p:tavLst>
                                        </p:anim>
                                        <p:anim calcmode="lin" valueType="num">
                                          <p:cBhvr>
                                            <p:cTn id="8" dur="150" fill="hold"/>
                                            <p:tgtEl>
                                              <p:spTgt spid="4"/>
                                            </p:tgtEl>
                                            <p:attrNameLst>
                                              <p:attrName>ppt_h</p:attrName>
                                            </p:attrNameLst>
                                          </p:cBhvr>
                                          <p:tavLst>
                                            <p:tav tm="0">
                                              <p:val>
                                                <p:fltVal val="0"/>
                                              </p:val>
                                            </p:tav>
                                            <p:tav tm="100000">
                                              <p:val>
                                                <p:strVal val="#ppt_h"/>
                                              </p:val>
                                            </p:tav>
                                          </p:tavLst>
                                        </p:anim>
                                        <p:animEffect transition="in" filter="fade">
                                          <p:cBhvr>
                                            <p:cTn id="9" dur="150"/>
                                            <p:tgtEl>
                                              <p:spTgt spid="4"/>
                                            </p:tgtEl>
                                          </p:cBhvr>
                                        </p:animEffect>
                                      </p:childTnLst>
                                    </p:cTn>
                                  </p:par>
                                  <p:par>
                                    <p:cTn id="10" presetID="6" presetClass="emph" presetSubtype="0" autoRev="1" fill="hold" grpId="1" nodeType="withEffect">
                                      <p:stCondLst>
                                        <p:cond delay="200"/>
                                      </p:stCondLst>
                                      <p:childTnLst>
                                        <p:animScale>
                                          <p:cBhvr>
                                            <p:cTn id="11" dur="50" fill="hold"/>
                                            <p:tgtEl>
                                              <p:spTgt spid="4"/>
                                            </p:tgtEl>
                                          </p:cBhvr>
                                          <p:by x="105000" y="105000"/>
                                        </p:animScale>
                                      </p:childTnLst>
                                    </p:cTn>
                                  </p:par>
                                  <p:par>
                                    <p:cTn id="12" presetID="6" presetClass="emph" presetSubtype="0" fill="hold" grpId="2" nodeType="withEffect">
                                      <p:stCondLst>
                                        <p:cond delay="300"/>
                                      </p:stCondLst>
                                      <p:childTnLst>
                                        <p:animScale>
                                          <p:cBhvr>
                                            <p:cTn id="13" dur="1000" fill="hold"/>
                                            <p:tgtEl>
                                              <p:spTgt spid="4"/>
                                            </p:tgtEl>
                                          </p:cBhvr>
                                          <p:by x="95000" y="95000"/>
                                        </p:animScale>
                                      </p:childTnLst>
                                    </p:cTn>
                                  </p:par>
                                  <p:par>
                                    <p:cTn id="14" presetID="6" presetClass="emph" presetSubtype="0" fill="hold" grpId="3" nodeType="withEffect">
                                      <p:stCondLst>
                                        <p:cond delay="1300"/>
                                      </p:stCondLst>
                                      <p:childTnLst>
                                        <p:animScale>
                                          <p:cBhvr>
                                            <p:cTn id="15" dur="100" fill="hold"/>
                                            <p:tgtEl>
                                              <p:spTgt spid="4"/>
                                            </p:tgtEl>
                                          </p:cBhvr>
                                          <p:by x="135000" y="135000"/>
                                        </p:animScale>
                                      </p:childTnLst>
                                    </p:cTn>
                                  </p:par>
                                  <p:par>
                                    <p:cTn id="16" presetID="6" presetClass="emph" presetSubtype="0" fill="hold" grpId="4" nodeType="withEffect">
                                      <p:stCondLst>
                                        <p:cond delay="1400"/>
                                      </p:stCondLst>
                                      <p:childTnLst>
                                        <p:animScale>
                                          <p:cBhvr>
                                            <p:cTn id="17" dur="500" fill="hold"/>
                                            <p:tgtEl>
                                              <p:spTgt spid="4"/>
                                            </p:tgtEl>
                                          </p:cBhvr>
                                          <p:by x="75000" y="75000"/>
                                        </p:animScale>
                                      </p:childTnLst>
                                    </p:cTn>
                                  </p:par>
                                  <p:par>
                                    <p:cTn id="18" presetID="21"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2)">
                                          <p:cBhvr>
                                            <p:cTn id="20" dur="2000"/>
                                            <p:tgtEl>
                                              <p:spTgt spid="5"/>
                                            </p:tgtEl>
                                          </p:cBhvr>
                                        </p:animEffect>
                                      </p:childTnLst>
                                    </p:cTn>
                                  </p:par>
                                </p:childTnLst>
                              </p:cTn>
                            </p:par>
                            <p:par>
                              <p:cTn id="21" fill="hold">
                                <p:stCondLst>
                                  <p:cond delay="2000"/>
                                </p:stCondLst>
                                <p:childTnLst>
                                  <p:par>
                                    <p:cTn id="22" presetID="2" presetClass="entr" presetSubtype="3" accel="7800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1+#ppt_w/2"/>
                                              </p:val>
                                            </p:tav>
                                            <p:tav tm="100000">
                                              <p:val>
                                                <p:strVal val="#ppt_x"/>
                                              </p:val>
                                            </p:tav>
                                          </p:tavLst>
                                        </p:anim>
                                        <p:anim calcmode="lin" valueType="num">
                                          <p:cBhvr additive="base">
                                            <p:cTn id="25" dur="50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3" accel="78000" fill="hold" grpId="0" nodeType="withEffect">
                                      <p:stCondLst>
                                        <p:cond delay="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0-#ppt_h/2"/>
                                              </p:val>
                                            </p:tav>
                                            <p:tav tm="100000">
                                              <p:val>
                                                <p:strVal val="#ppt_y"/>
                                              </p:val>
                                            </p:tav>
                                          </p:tavLst>
                                        </p:anim>
                                      </p:childTnLst>
                                    </p:cTn>
                                  </p:par>
                                  <p:par>
                                    <p:cTn id="30" presetID="2" presetClass="entr" presetSubtype="3" accel="78000" fill="hold" grpId="0" nodeType="withEffect">
                                      <p:stCondLst>
                                        <p:cond delay="2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3" accel="78000" fill="hold" grpId="0" nodeType="withEffect">
                                      <p:stCondLst>
                                        <p:cond delay="3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par>
                                    <p:cTn id="38" presetID="2" presetClass="entr" presetSubtype="3" accel="7800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0-#ppt_h/2"/>
                                              </p:val>
                                            </p:tav>
                                            <p:tav tm="100000">
                                              <p:val>
                                                <p:strVal val="#ppt_y"/>
                                              </p:val>
                                            </p:tav>
                                          </p:tavLst>
                                        </p:anim>
                                      </p:childTnLst>
                                    </p:cTn>
                                  </p:par>
                                  <p:par>
                                    <p:cTn id="42" presetID="2" presetClass="entr" presetSubtype="12" accel="7800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12" accel="78000" fill="hold" grpId="0" nodeType="withEffect">
                                      <p:stCondLst>
                                        <p:cond delay="6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accel="78000" fill="hold" grpId="0" nodeType="withEffect">
                                      <p:stCondLst>
                                        <p:cond delay="7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0-#ppt_w/2"/>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par>
                                    <p:cTn id="54" presetID="2" presetClass="entr" presetSubtype="12" accel="78000" fill="hold" grpId="0" nodeType="withEffect">
                                      <p:stCondLst>
                                        <p:cond delay="80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1+#ppt_h/2"/>
                                              </p:val>
                                            </p:tav>
                                            <p:tav tm="100000">
                                              <p:val>
                                                <p:strVal val="#ppt_y"/>
                                              </p:val>
                                            </p:tav>
                                          </p:tavLst>
                                        </p:anim>
                                      </p:childTnLst>
                                    </p:cTn>
                                  </p:par>
                                  <p:par>
                                    <p:cTn id="58" presetID="2" presetClass="entr" presetSubtype="12" accel="78000" fill="hold" grpId="0" nodeType="withEffect">
                                      <p:stCondLst>
                                        <p:cond delay="90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2" presetClass="entr" presetSubtype="9" accel="78000" fill="hold" grpId="0" nodeType="withEffect">
                                      <p:stCondLst>
                                        <p:cond delay="100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0-#ppt_h/2"/>
                                              </p:val>
                                            </p:tav>
                                            <p:tav tm="100000">
                                              <p:val>
                                                <p:strVal val="#ppt_y"/>
                                              </p:val>
                                            </p:tav>
                                          </p:tavLst>
                                        </p:anim>
                                      </p:childTnLst>
                                    </p:cTn>
                                  </p:par>
                                </p:childTnLst>
                              </p:cTn>
                            </p:par>
                            <p:par>
                              <p:cTn id="66" fill="hold">
                                <p:stCondLst>
                                  <p:cond delay="3500"/>
                                </p:stCondLst>
                                <p:childTnLst>
                                  <p:par>
                                    <p:cTn id="67" presetID="53" presetClass="entr" presetSubtype="16"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4000"/>
                                </p:stCondLst>
                                <p:childTnLst>
                                  <p:par>
                                    <p:cTn id="73" presetID="22" presetClass="entr" presetSubtype="4" fill="hold"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Effect transition="in" filter="wipe(down)">
                                          <p:cBhvr>
                                            <p:cTn id="75" dur="500"/>
                                            <p:tgtEl>
                                              <p:spTgt spid="22">
                                                <p:txEl>
                                                  <p:pRg st="0" end="0"/>
                                                </p:txEl>
                                              </p:spTgt>
                                            </p:tgtEl>
                                          </p:cBhvr>
                                        </p:animEffect>
                                      </p:childTnLst>
                                    </p:cTn>
                                  </p:par>
                                </p:childTnLst>
                              </p:cTn>
                            </p:par>
                            <p:par>
                              <p:cTn id="76" fill="hold">
                                <p:stCondLst>
                                  <p:cond delay="450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5000"/>
                                </p:stCondLst>
                                <p:childTnLst>
                                  <p:par>
                                    <p:cTn id="83" presetID="53" presetClass="entr" presetSubtype="16"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childTnLst>
                              </p:cTn>
                            </p:par>
                            <p:par>
                              <p:cTn id="88" fill="hold">
                                <p:stCondLst>
                                  <p:cond delay="5500"/>
                                </p:stCondLst>
                                <p:childTnLst>
                                  <p:par>
                                    <p:cTn id="89" presetID="22" presetClass="entr" presetSubtype="8" fill="hold" nodeType="afterEffect">
                                      <p:stCondLst>
                                        <p:cond delay="0"/>
                                      </p:stCondLst>
                                      <p:childTnLst>
                                        <p:set>
                                          <p:cBhvr>
                                            <p:cTn id="90" dur="1" fill="hold">
                                              <p:stCondLst>
                                                <p:cond delay="0"/>
                                              </p:stCondLst>
                                            </p:cTn>
                                            <p:tgtEl>
                                              <p:spTgt spid="25">
                                                <p:txEl>
                                                  <p:pRg st="0" end="0"/>
                                                </p:txEl>
                                              </p:spTgt>
                                            </p:tgtEl>
                                            <p:attrNameLst>
                                              <p:attrName>style.visibility</p:attrName>
                                            </p:attrNameLst>
                                          </p:cBhvr>
                                          <p:to>
                                            <p:strVal val="visible"/>
                                          </p:to>
                                        </p:set>
                                        <p:animEffect transition="in" filter="wipe(left)">
                                          <p:cBhvr>
                                            <p:cTn id="91" dur="500"/>
                                            <p:tgtEl>
                                              <p:spTgt spid="25">
                                                <p:txEl>
                                                  <p:pRg st="0" end="0"/>
                                                </p:txEl>
                                              </p:spTgt>
                                            </p:tgtEl>
                                          </p:cBhvr>
                                        </p:animEffect>
                                      </p:childTnLst>
                                    </p:cTn>
                                  </p:par>
                                </p:childTnLst>
                              </p:cTn>
                            </p:par>
                            <p:par>
                              <p:cTn id="92" fill="hold">
                                <p:stCondLst>
                                  <p:cond delay="6000"/>
                                </p:stCondLst>
                                <p:childTnLst>
                                  <p:par>
                                    <p:cTn id="93" presetID="22" presetClass="entr" presetSubtype="8" fill="hold" nodeType="afterEffect">
                                      <p:stCondLst>
                                        <p:cond delay="0"/>
                                      </p:stCondLst>
                                      <p:childTnLst>
                                        <p:set>
                                          <p:cBhvr>
                                            <p:cTn id="94" dur="1" fill="hold">
                                              <p:stCondLst>
                                                <p:cond delay="0"/>
                                              </p:stCondLst>
                                            </p:cTn>
                                            <p:tgtEl>
                                              <p:spTgt spid="25">
                                                <p:txEl>
                                                  <p:pRg st="1" end="1"/>
                                                </p:txEl>
                                              </p:spTgt>
                                            </p:tgtEl>
                                            <p:attrNameLst>
                                              <p:attrName>style.visibility</p:attrName>
                                            </p:attrNameLst>
                                          </p:cBhvr>
                                          <p:to>
                                            <p:strVal val="visible"/>
                                          </p:to>
                                        </p:set>
                                        <p:animEffect transition="in" filter="wipe(left)">
                                          <p:cBhvr>
                                            <p:cTn id="95" dur="500"/>
                                            <p:tgtEl>
                                              <p:spTgt spid="25">
                                                <p:txEl>
                                                  <p:pRg st="1" end="1"/>
                                                </p:txEl>
                                              </p:spTgt>
                                            </p:tgtEl>
                                          </p:cBhvr>
                                        </p:animEffect>
                                      </p:childTnLst>
                                    </p:cTn>
                                  </p:par>
                                </p:childTnLst>
                              </p:cTn>
                            </p:par>
                            <p:par>
                              <p:cTn id="96" fill="hold">
                                <p:stCondLst>
                                  <p:cond delay="65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70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d22daf625e7f85d06b96e1ac2e1adb1a8fb1e"/>
</p:tagLst>
</file>

<file path=ppt/theme/theme1.xml><?xml version="1.0" encoding="utf-8"?>
<a:theme xmlns:a="http://schemas.openxmlformats.org/drawingml/2006/main" name="清风素材 https://12sc.taobao.com/">
  <a:themeElements>
    <a:clrScheme name="自定义 2">
      <a:dk1>
        <a:sysClr val="windowText" lastClr="000000"/>
      </a:dk1>
      <a:lt1>
        <a:sysClr val="window" lastClr="FFFFFF"/>
      </a:lt1>
      <a:dk2>
        <a:srgbClr val="7F7F7F"/>
      </a:dk2>
      <a:lt2>
        <a:srgbClr val="7F7F7F"/>
      </a:lt2>
      <a:accent1>
        <a:srgbClr val="3F3F3F"/>
      </a:accent1>
      <a:accent2>
        <a:srgbClr val="C00000"/>
      </a:accent2>
      <a:accent3>
        <a:srgbClr val="3F3F3F"/>
      </a:accent3>
      <a:accent4>
        <a:srgbClr val="C00000"/>
      </a:accent4>
      <a:accent5>
        <a:srgbClr val="3F3F3F"/>
      </a:accent5>
      <a:accent6>
        <a:srgbClr val="C0000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364</TotalTime>
  <Words>3182</Words>
  <Application>Microsoft Office PowerPoint</Application>
  <PresentationFormat>全屏显示(16:9)</PresentationFormat>
  <Paragraphs>412</Paragraphs>
  <Slides>37</Slides>
  <Notes>35</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清风素材 https://12sc.taobao.com/</vt:lpstr>
      <vt:lpstr>PowerPoint 演示文稿</vt:lpstr>
      <vt:lpstr>PowerPoint 演示文稿</vt:lpstr>
      <vt:lpstr>PowerPoint 演示文稿</vt:lpstr>
      <vt:lpstr>PowerPoint 演示文稿</vt:lpstr>
      <vt:lpstr>年度工作概述（文字可以编辑）</vt:lpstr>
      <vt:lpstr>年度工作概述（文字可以编辑）</vt:lpstr>
      <vt:lpstr>年度工作概述（文字可以编辑）</vt:lpstr>
      <vt:lpstr>年度工作概述（文字可以编辑）</vt:lpstr>
      <vt:lpstr>PowerPoint 演示文稿</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PowerPoint 演示文稿</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PowerPoint 演示文稿</vt:lpstr>
      <vt:lpstr>2016年工作计划（文字可以编辑）</vt:lpstr>
      <vt:lpstr>2016年工作计划（文字可以编辑）</vt:lpstr>
      <vt:lpstr>2016年工作计划（文字可以编辑）</vt:lpstr>
      <vt:lpstr>2016年工作目标（文字可以编辑）</vt:lpstr>
      <vt:lpstr>2016年工作目标（文字可以编辑）</vt:lpstr>
      <vt:lpstr>2016年工作目标（文字可以编辑）</vt:lpstr>
      <vt:lpstr>备用页（文字可以编辑）</vt:lpstr>
      <vt:lpstr>备用页（文字可以编辑）</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74</cp:revision>
  <dcterms:created xsi:type="dcterms:W3CDTF">2015-10-21T17:10:39Z</dcterms:created>
  <dcterms:modified xsi:type="dcterms:W3CDTF">2016-09-25T14:28:59Z</dcterms:modified>
  <cp:category>https://800sucai.taobao.com</cp:category>
</cp:coreProperties>
</file>