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5" r:id="rId7"/>
    <p:sldId id="266" r:id="rId8"/>
    <p:sldId id="264" r:id="rId9"/>
    <p:sldId id="260" r:id="rId10"/>
    <p:sldId id="267" r:id="rId11"/>
    <p:sldId id="268" r:id="rId12"/>
    <p:sldId id="269" r:id="rId13"/>
    <p:sldId id="270" r:id="rId14"/>
    <p:sldId id="261" r:id="rId15"/>
    <p:sldId id="271" r:id="rId16"/>
    <p:sldId id="272" r:id="rId17"/>
    <p:sldId id="273" r:id="rId18"/>
    <p:sldId id="274" r:id="rId19"/>
    <p:sldId id="262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3E47"/>
    <a:srgbClr val="2754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69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CEAF-F940-48F1-9CCE-F47016E43D3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121C-0164-4595-8413-3608B9632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415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CEAF-F940-48F1-9CCE-F47016E43D3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121C-0164-4595-8413-3608B9632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84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CEAF-F940-48F1-9CCE-F47016E43D3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121C-0164-4595-8413-3608B9632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571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CEAF-F940-48F1-9CCE-F47016E43D3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121C-0164-4595-8413-3608B9632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714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CEAF-F940-48F1-9CCE-F47016E43D3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121C-0164-4595-8413-3608B9632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700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CEAF-F940-48F1-9CCE-F47016E43D3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121C-0164-4595-8413-3608B9632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828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CEAF-F940-48F1-9CCE-F47016E43D3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121C-0164-4595-8413-3608B9632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138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CEAF-F940-48F1-9CCE-F47016E43D3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121C-0164-4595-8413-3608B9632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894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CEAF-F940-48F1-9CCE-F47016E43D3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121C-0164-4595-8413-3608B9632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399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CEAF-F940-48F1-9CCE-F47016E43D3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121C-0164-4595-8413-3608B9632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35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CEAF-F940-48F1-9CCE-F47016E43D3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89121C-0164-4595-8413-3608B9632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4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57CEAF-F940-48F1-9CCE-F47016E43D35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9121C-0164-4595-8413-3608B9632A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258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openxmlformats.org/officeDocument/2006/relationships/image" Target="../media/image7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29.png"/><Relationship Id="rId4" Type="http://schemas.openxmlformats.org/officeDocument/2006/relationships/image" Target="../media/image24.png"/><Relationship Id="rId9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819180" y="152180"/>
            <a:ext cx="6553640" cy="6553640"/>
            <a:chOff x="3333163" y="666163"/>
            <a:chExt cx="5525673" cy="5525673"/>
          </a:xfrm>
          <a:solidFill>
            <a:schemeClr val="tx1">
              <a:alpha val="60000"/>
            </a:schemeClr>
          </a:solidFill>
        </p:grpSpPr>
        <p:sp>
          <p:nvSpPr>
            <p:cNvPr id="10" name="菱形 9"/>
            <p:cNvSpPr/>
            <p:nvPr/>
          </p:nvSpPr>
          <p:spPr>
            <a:xfrm>
              <a:off x="3333163" y="666163"/>
              <a:ext cx="5525673" cy="552567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菱形 10"/>
            <p:cNvSpPr/>
            <p:nvPr/>
          </p:nvSpPr>
          <p:spPr>
            <a:xfrm rot="2700000">
              <a:off x="3682624" y="999652"/>
              <a:ext cx="4826750" cy="482675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3854552" y="2518112"/>
            <a:ext cx="4459459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tx1"/>
                </a:gs>
                <a:gs pos="100000">
                  <a:schemeClr val="bg1"/>
                </a:gs>
              </a:gsLst>
              <a:lin ang="21594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4654062" y="4899670"/>
            <a:ext cx="2883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简单即最美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654062" y="4301749"/>
            <a:ext cx="2883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时间：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2018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965939" y="3635818"/>
            <a:ext cx="5992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野望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PPT2017-2018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极简风格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233224" y="2782661"/>
            <a:ext cx="5725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月度计划总结汇报</a:t>
            </a:r>
            <a:r>
              <a:rPr lang="en-US" altLang="zh-CN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818189" y="1779840"/>
            <a:ext cx="256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2  0  1  8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" name="理查德 克莱得曼钢琴曲精彩现场 秋的喁语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76074" y="564231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422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3656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03-1    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完 成 的 项 目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38118" y="246288"/>
            <a:ext cx="5155556" cy="653143"/>
            <a:chOff x="838118" y="246288"/>
            <a:chExt cx="5155556" cy="653143"/>
          </a:xfrm>
        </p:grpSpPr>
        <p:sp>
          <p:nvSpPr>
            <p:cNvPr id="10" name="矩形 9"/>
            <p:cNvSpPr/>
            <p:nvPr/>
          </p:nvSpPr>
          <p:spPr>
            <a:xfrm>
              <a:off x="838118" y="246288"/>
              <a:ext cx="248195" cy="65314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068391" y="246288"/>
              <a:ext cx="925283" cy="653143"/>
              <a:chOff x="3618413" y="687976"/>
              <a:chExt cx="925283" cy="65314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4322717" y="1162594"/>
                <a:ext cx="220979" cy="1785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4173" y="953589"/>
                <a:ext cx="220979" cy="38752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618413" y="687976"/>
                <a:ext cx="248195" cy="65314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 flipV="1">
            <a:off x="962216" y="886367"/>
            <a:ext cx="4920969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六边形 15"/>
          <p:cNvSpPr/>
          <p:nvPr/>
        </p:nvSpPr>
        <p:spPr>
          <a:xfrm>
            <a:off x="681084" y="2303584"/>
            <a:ext cx="1305483" cy="1125416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六边形 16"/>
          <p:cNvSpPr/>
          <p:nvPr/>
        </p:nvSpPr>
        <p:spPr>
          <a:xfrm>
            <a:off x="7045570" y="2303584"/>
            <a:ext cx="1305483" cy="1125416"/>
          </a:xfrm>
          <a:prstGeom prst="hexagon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六边形 17"/>
          <p:cNvSpPr/>
          <p:nvPr/>
        </p:nvSpPr>
        <p:spPr>
          <a:xfrm>
            <a:off x="10227813" y="2303584"/>
            <a:ext cx="1305483" cy="1125416"/>
          </a:xfrm>
          <a:prstGeom prst="hexag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六边形 18"/>
          <p:cNvSpPr/>
          <p:nvPr/>
        </p:nvSpPr>
        <p:spPr>
          <a:xfrm>
            <a:off x="3863327" y="2303584"/>
            <a:ext cx="1305483" cy="1125416"/>
          </a:xfrm>
          <a:prstGeom prst="hexag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2" name="直接连接符 21"/>
          <p:cNvCxnSpPr>
            <a:stCxn id="16" idx="0"/>
            <a:endCxn id="19" idx="3"/>
          </p:cNvCxnSpPr>
          <p:nvPr/>
        </p:nvCxnSpPr>
        <p:spPr>
          <a:xfrm>
            <a:off x="1986567" y="2866292"/>
            <a:ext cx="18767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9" idx="0"/>
            <a:endCxn id="17" idx="3"/>
          </p:cNvCxnSpPr>
          <p:nvPr/>
        </p:nvCxnSpPr>
        <p:spPr>
          <a:xfrm>
            <a:off x="5168810" y="2866292"/>
            <a:ext cx="18767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>
            <a:stCxn id="17" idx="0"/>
            <a:endCxn id="18" idx="3"/>
          </p:cNvCxnSpPr>
          <p:nvPr/>
        </p:nvCxnSpPr>
        <p:spPr>
          <a:xfrm>
            <a:off x="8351053" y="2866292"/>
            <a:ext cx="18767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545170" y="3991708"/>
            <a:ext cx="157731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0091899" y="3991706"/>
            <a:ext cx="157731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909656" y="3991707"/>
            <a:ext cx="157731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727413" y="3991707"/>
            <a:ext cx="157731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</p:spTree>
    <p:extLst>
      <p:ext uri="{BB962C8B-B14F-4D97-AF65-F5344CB8AC3E}">
        <p14:creationId xmlns:p14="http://schemas.microsoft.com/office/powerpoint/2010/main" val="1371891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3656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03-2    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存 在 的 问 题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38118" y="246288"/>
            <a:ext cx="5155556" cy="653143"/>
            <a:chOff x="838118" y="246288"/>
            <a:chExt cx="5155556" cy="653143"/>
          </a:xfrm>
        </p:grpSpPr>
        <p:sp>
          <p:nvSpPr>
            <p:cNvPr id="10" name="矩形 9"/>
            <p:cNvSpPr/>
            <p:nvPr/>
          </p:nvSpPr>
          <p:spPr>
            <a:xfrm>
              <a:off x="838118" y="246288"/>
              <a:ext cx="248195" cy="65314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068391" y="246288"/>
              <a:ext cx="925283" cy="653143"/>
              <a:chOff x="3618413" y="687976"/>
              <a:chExt cx="925283" cy="65314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4322717" y="1162594"/>
                <a:ext cx="220979" cy="1785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4173" y="953589"/>
                <a:ext cx="220979" cy="38752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618413" y="687976"/>
                <a:ext cx="248195" cy="65314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 flipV="1">
            <a:off x="962216" y="886367"/>
            <a:ext cx="4920969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圆角矩形 15"/>
          <p:cNvSpPr/>
          <p:nvPr/>
        </p:nvSpPr>
        <p:spPr>
          <a:xfrm>
            <a:off x="1086313" y="2785401"/>
            <a:ext cx="2489982" cy="3502855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4858042" y="2785402"/>
            <a:ext cx="2489982" cy="3502855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8629771" y="2785400"/>
            <a:ext cx="2489982" cy="3502855"/>
          </a:xfrm>
          <a:prstGeom prst="round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656054" y="2166812"/>
            <a:ext cx="1350499" cy="135049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184960" y="2166812"/>
            <a:ext cx="1350499" cy="135049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420507" y="2166812"/>
            <a:ext cx="1350499" cy="135049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086313" y="3817871"/>
            <a:ext cx="2489982" cy="12893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615218" y="3817871"/>
            <a:ext cx="2489982" cy="12893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857557" y="3817870"/>
            <a:ext cx="2489982" cy="12893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5680" y="2465750"/>
            <a:ext cx="745588" cy="74558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1968" y="2465750"/>
            <a:ext cx="745588" cy="74558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8509" y="2469267"/>
            <a:ext cx="745588" cy="745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79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6" y="342028"/>
            <a:ext cx="3656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03-3    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改 进 的 方 法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38118" y="246288"/>
            <a:ext cx="5155556" cy="653143"/>
            <a:chOff x="838118" y="246288"/>
            <a:chExt cx="5155556" cy="653143"/>
          </a:xfrm>
        </p:grpSpPr>
        <p:sp>
          <p:nvSpPr>
            <p:cNvPr id="10" name="矩形 9"/>
            <p:cNvSpPr/>
            <p:nvPr/>
          </p:nvSpPr>
          <p:spPr>
            <a:xfrm>
              <a:off x="838118" y="246288"/>
              <a:ext cx="248195" cy="65314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068391" y="246288"/>
              <a:ext cx="925283" cy="653143"/>
              <a:chOff x="3618413" y="687976"/>
              <a:chExt cx="925283" cy="65314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4322717" y="1162594"/>
                <a:ext cx="220979" cy="1785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4173" y="953589"/>
                <a:ext cx="220979" cy="38752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618413" y="687976"/>
                <a:ext cx="248195" cy="65314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 flipV="1">
            <a:off x="962216" y="886367"/>
            <a:ext cx="4920969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等腰三角形 15"/>
          <p:cNvSpPr/>
          <p:nvPr/>
        </p:nvSpPr>
        <p:spPr>
          <a:xfrm>
            <a:off x="1086313" y="2203429"/>
            <a:ext cx="2582843" cy="2105319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4804578" y="2203429"/>
            <a:ext cx="2582843" cy="2105319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8522843" y="2203428"/>
            <a:ext cx="2582843" cy="2105319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1390810" y="1647170"/>
            <a:ext cx="1973848" cy="1608917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>
            <a:off x="8826835" y="1647170"/>
            <a:ext cx="1973848" cy="1608917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等腰三角形 20"/>
          <p:cNvSpPr/>
          <p:nvPr/>
        </p:nvSpPr>
        <p:spPr>
          <a:xfrm>
            <a:off x="5108570" y="1647170"/>
            <a:ext cx="1973848" cy="1608917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1634" y="2316425"/>
            <a:ext cx="807720" cy="80772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874" y="2316425"/>
            <a:ext cx="807720" cy="80772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899" y="2316425"/>
            <a:ext cx="807720" cy="80772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631852" y="3629465"/>
            <a:ext cx="14906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文本内容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068422" y="3629465"/>
            <a:ext cx="14906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文本内容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354367" y="3629465"/>
            <a:ext cx="14906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文本内容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382024" y="4573148"/>
            <a:ext cx="1990328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834296" y="4573148"/>
            <a:ext cx="1990328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108160" y="4573148"/>
            <a:ext cx="1990328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</p:spTree>
    <p:extLst>
      <p:ext uri="{BB962C8B-B14F-4D97-AF65-F5344CB8AC3E}">
        <p14:creationId xmlns:p14="http://schemas.microsoft.com/office/powerpoint/2010/main" val="241889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3656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03-4    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你 的 补 充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38118" y="246288"/>
            <a:ext cx="5155556" cy="653143"/>
            <a:chOff x="838118" y="246288"/>
            <a:chExt cx="5155556" cy="653143"/>
          </a:xfrm>
        </p:grpSpPr>
        <p:sp>
          <p:nvSpPr>
            <p:cNvPr id="10" name="矩形 9"/>
            <p:cNvSpPr/>
            <p:nvPr/>
          </p:nvSpPr>
          <p:spPr>
            <a:xfrm>
              <a:off x="838118" y="246288"/>
              <a:ext cx="248195" cy="65314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068391" y="246288"/>
              <a:ext cx="925283" cy="653143"/>
              <a:chOff x="3618413" y="687976"/>
              <a:chExt cx="925283" cy="65314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4322717" y="1162594"/>
                <a:ext cx="220979" cy="1785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4173" y="953589"/>
                <a:ext cx="220979" cy="38752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618413" y="687976"/>
                <a:ext cx="248195" cy="65314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 flipV="1">
            <a:off x="962216" y="886367"/>
            <a:ext cx="4920969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1505243" y="1948377"/>
            <a:ext cx="2813539" cy="2293034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689230" y="4241411"/>
            <a:ext cx="2813539" cy="229303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873217" y="1948377"/>
            <a:ext cx="2813539" cy="2293034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602522" y="3931921"/>
            <a:ext cx="618979" cy="61897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789106" y="3894408"/>
            <a:ext cx="618979" cy="61897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970496" y="3981159"/>
            <a:ext cx="618979" cy="61897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27100" y="4777776"/>
            <a:ext cx="2782302" cy="12893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705642" y="1966979"/>
            <a:ext cx="2782302" cy="12893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888834" y="4635311"/>
            <a:ext cx="2782302" cy="12893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</p:spTree>
    <p:extLst>
      <p:ext uri="{BB962C8B-B14F-4D97-AF65-F5344CB8AC3E}">
        <p14:creationId xmlns:p14="http://schemas.microsoft.com/office/powerpoint/2010/main" val="390228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>
            <a:off x="0" y="0"/>
            <a:ext cx="8975188" cy="6858000"/>
          </a:xfrm>
          <a:prstGeom prst="rtTriangl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3216812" y="0"/>
            <a:ext cx="8975188" cy="6858000"/>
          </a:xfrm>
          <a:prstGeom prst="rtTriangl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flipV="1">
            <a:off x="1" y="0"/>
            <a:ext cx="12192000" cy="4642338"/>
          </a:xfrm>
          <a:prstGeom prst="triangle">
            <a:avLst>
              <a:gd name="adj" fmla="val 49994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836319" y="867215"/>
            <a:ext cx="2521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04</a:t>
            </a:r>
            <a:endParaRPr lang="zh-CN" altLang="en-US" sz="4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656406" y="1603717"/>
            <a:ext cx="2883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287679" y="1693888"/>
            <a:ext cx="36183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765985" y="2734114"/>
            <a:ext cx="2675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Excellent cases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092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6" y="342028"/>
            <a:ext cx="3656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04-1    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 目 展 示 一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38118" y="246288"/>
            <a:ext cx="5155556" cy="653143"/>
            <a:chOff x="838118" y="246288"/>
            <a:chExt cx="5155556" cy="653143"/>
          </a:xfrm>
        </p:grpSpPr>
        <p:sp>
          <p:nvSpPr>
            <p:cNvPr id="10" name="矩形 9"/>
            <p:cNvSpPr/>
            <p:nvPr/>
          </p:nvSpPr>
          <p:spPr>
            <a:xfrm>
              <a:off x="838118" y="246288"/>
              <a:ext cx="248195" cy="65314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068391" y="246288"/>
              <a:ext cx="925283" cy="653143"/>
              <a:chOff x="3618413" y="687976"/>
              <a:chExt cx="925283" cy="65314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4322717" y="1162594"/>
                <a:ext cx="220979" cy="1785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4173" y="953589"/>
                <a:ext cx="220979" cy="38752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618413" y="687976"/>
                <a:ext cx="248195" cy="65314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 flipV="1">
            <a:off x="962216" y="886367"/>
            <a:ext cx="4920969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561703" y="1802673"/>
            <a:ext cx="11090368" cy="4180116"/>
            <a:chOff x="509451" y="1802673"/>
            <a:chExt cx="11090368" cy="418011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451" y="1802674"/>
              <a:ext cx="5467311" cy="4180115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5976762" y="1802673"/>
              <a:ext cx="5623057" cy="41801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椭圆 17"/>
          <p:cNvSpPr/>
          <p:nvPr/>
        </p:nvSpPr>
        <p:spPr>
          <a:xfrm>
            <a:off x="6346370" y="2123801"/>
            <a:ext cx="770709" cy="77070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346371" y="3507376"/>
            <a:ext cx="770709" cy="77070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346370" y="4894218"/>
            <a:ext cx="770709" cy="77070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124" y="5050972"/>
            <a:ext cx="457200" cy="4572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124" y="2280555"/>
            <a:ext cx="457200" cy="4572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124" y="3669673"/>
            <a:ext cx="457200" cy="45720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7273833" y="1822594"/>
            <a:ext cx="2569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273833" y="2291194"/>
            <a:ext cx="33951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273833" y="3276543"/>
            <a:ext cx="2569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273833" y="3745143"/>
            <a:ext cx="33951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273833" y="4629666"/>
            <a:ext cx="2569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273833" y="5098266"/>
            <a:ext cx="33951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</p:spTree>
    <p:extLst>
      <p:ext uri="{BB962C8B-B14F-4D97-AF65-F5344CB8AC3E}">
        <p14:creationId xmlns:p14="http://schemas.microsoft.com/office/powerpoint/2010/main" val="1600379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3656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04-2    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 目 展 示 二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38118" y="246288"/>
            <a:ext cx="5155556" cy="653143"/>
            <a:chOff x="838118" y="246288"/>
            <a:chExt cx="5155556" cy="653143"/>
          </a:xfrm>
        </p:grpSpPr>
        <p:sp>
          <p:nvSpPr>
            <p:cNvPr id="10" name="矩形 9"/>
            <p:cNvSpPr/>
            <p:nvPr/>
          </p:nvSpPr>
          <p:spPr>
            <a:xfrm>
              <a:off x="838118" y="246288"/>
              <a:ext cx="248195" cy="65314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068391" y="246288"/>
              <a:ext cx="925283" cy="653143"/>
              <a:chOff x="3618413" y="687976"/>
              <a:chExt cx="925283" cy="65314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4322717" y="1162594"/>
                <a:ext cx="220979" cy="1785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4173" y="953589"/>
                <a:ext cx="220979" cy="38752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618413" y="687976"/>
                <a:ext cx="248195" cy="65314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 flipV="1">
            <a:off x="962216" y="886367"/>
            <a:ext cx="4920969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/>
          <p:cNvGrpSpPr/>
          <p:nvPr/>
        </p:nvGrpSpPr>
        <p:grpSpPr>
          <a:xfrm>
            <a:off x="250371" y="1342560"/>
            <a:ext cx="11691257" cy="4173307"/>
            <a:chOff x="263434" y="1619794"/>
            <a:chExt cx="11691257" cy="4173307"/>
          </a:xfrm>
        </p:grpSpPr>
        <p:grpSp>
          <p:nvGrpSpPr>
            <p:cNvPr id="18" name="组合 17"/>
            <p:cNvGrpSpPr/>
            <p:nvPr/>
          </p:nvGrpSpPr>
          <p:grpSpPr>
            <a:xfrm>
              <a:off x="263434" y="1619794"/>
              <a:ext cx="11691257" cy="4173307"/>
              <a:chOff x="263434" y="1959429"/>
              <a:chExt cx="11691257" cy="4173307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3434" y="1959429"/>
                <a:ext cx="11691257" cy="3224076"/>
              </a:xfrm>
              <a:prstGeom prst="rect">
                <a:avLst/>
              </a:prstGeom>
            </p:spPr>
          </p:pic>
          <p:sp>
            <p:nvSpPr>
              <p:cNvPr id="17" name="矩形 16"/>
              <p:cNvSpPr/>
              <p:nvPr/>
            </p:nvSpPr>
            <p:spPr>
              <a:xfrm>
                <a:off x="263434" y="5183505"/>
                <a:ext cx="11691257" cy="949231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菱形 18"/>
            <p:cNvSpPr/>
            <p:nvPr/>
          </p:nvSpPr>
          <p:spPr>
            <a:xfrm>
              <a:off x="7809418" y="4856709"/>
              <a:ext cx="914400" cy="914400"/>
            </a:xfrm>
            <a:prstGeom prst="diamond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菱形 19"/>
            <p:cNvSpPr/>
            <p:nvPr/>
          </p:nvSpPr>
          <p:spPr>
            <a:xfrm>
              <a:off x="9258314" y="4856709"/>
              <a:ext cx="914400" cy="914400"/>
            </a:xfrm>
            <a:prstGeom prst="diamond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菱形 20"/>
            <p:cNvSpPr/>
            <p:nvPr/>
          </p:nvSpPr>
          <p:spPr>
            <a:xfrm>
              <a:off x="6360522" y="4856709"/>
              <a:ext cx="914400" cy="914400"/>
            </a:xfrm>
            <a:prstGeom prst="diamond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菱形 21"/>
            <p:cNvSpPr/>
            <p:nvPr/>
          </p:nvSpPr>
          <p:spPr>
            <a:xfrm>
              <a:off x="2035053" y="4856709"/>
              <a:ext cx="914400" cy="914400"/>
            </a:xfrm>
            <a:prstGeom prst="diamond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菱形 22"/>
            <p:cNvSpPr/>
            <p:nvPr/>
          </p:nvSpPr>
          <p:spPr>
            <a:xfrm>
              <a:off x="3462730" y="4856709"/>
              <a:ext cx="914400" cy="914400"/>
            </a:xfrm>
            <a:prstGeom prst="diamond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菱形 23"/>
            <p:cNvSpPr/>
            <p:nvPr/>
          </p:nvSpPr>
          <p:spPr>
            <a:xfrm>
              <a:off x="4911626" y="4856709"/>
              <a:ext cx="914400" cy="914400"/>
            </a:xfrm>
            <a:prstGeom prst="diamond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菱形 24"/>
            <p:cNvSpPr/>
            <p:nvPr/>
          </p:nvSpPr>
          <p:spPr>
            <a:xfrm>
              <a:off x="613950" y="4857936"/>
              <a:ext cx="914400" cy="914400"/>
            </a:xfrm>
            <a:prstGeom prst="diamond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菱形 25"/>
            <p:cNvSpPr/>
            <p:nvPr/>
          </p:nvSpPr>
          <p:spPr>
            <a:xfrm>
              <a:off x="10694154" y="4878701"/>
              <a:ext cx="914400" cy="914400"/>
            </a:xfrm>
            <a:prstGeom prst="diamond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41" y="4860829"/>
            <a:ext cx="351692" cy="35169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920" y="4860829"/>
            <a:ext cx="351692" cy="35169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549" y="4882821"/>
            <a:ext cx="351692" cy="35169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944" y="4860829"/>
            <a:ext cx="351692" cy="351692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2445" y="4860829"/>
            <a:ext cx="351692" cy="35169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6605" y="4881482"/>
            <a:ext cx="351692" cy="351692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6871" y="4879027"/>
            <a:ext cx="351692" cy="35169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262" y="4865232"/>
            <a:ext cx="351692" cy="351692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2715064" y="5760540"/>
            <a:ext cx="67618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37" name="矩形 36"/>
          <p:cNvSpPr/>
          <p:nvPr/>
        </p:nvSpPr>
        <p:spPr>
          <a:xfrm>
            <a:off x="250371" y="1342560"/>
            <a:ext cx="11691257" cy="3202084"/>
          </a:xfrm>
          <a:prstGeom prst="rect">
            <a:avLst/>
          </a:prstGeom>
          <a:solidFill>
            <a:schemeClr val="tx1">
              <a:lumMod val="75000"/>
              <a:lumOff val="2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64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3656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04-3    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 目 展 示 三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38118" y="246288"/>
            <a:ext cx="5155556" cy="653143"/>
            <a:chOff x="838118" y="246288"/>
            <a:chExt cx="5155556" cy="653143"/>
          </a:xfrm>
        </p:grpSpPr>
        <p:sp>
          <p:nvSpPr>
            <p:cNvPr id="10" name="矩形 9"/>
            <p:cNvSpPr/>
            <p:nvPr/>
          </p:nvSpPr>
          <p:spPr>
            <a:xfrm>
              <a:off x="838118" y="246288"/>
              <a:ext cx="248195" cy="65314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068391" y="246288"/>
              <a:ext cx="925283" cy="653143"/>
              <a:chOff x="3618413" y="687976"/>
              <a:chExt cx="925283" cy="65314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4322717" y="1162594"/>
                <a:ext cx="220979" cy="1785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4173" y="953589"/>
                <a:ext cx="220979" cy="38752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618413" y="687976"/>
                <a:ext cx="248195" cy="65314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 flipV="1">
            <a:off x="962216" y="886367"/>
            <a:ext cx="4920969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15" y="1355849"/>
            <a:ext cx="5004997" cy="3336664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78299" y="4712677"/>
            <a:ext cx="5022083" cy="191320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969388" y="1355849"/>
            <a:ext cx="5763065" cy="16265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969388" y="3177615"/>
            <a:ext cx="5763065" cy="16265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969387" y="4999381"/>
            <a:ext cx="5763065" cy="162650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969387" y="1355849"/>
            <a:ext cx="1939291" cy="162650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967416" y="3177615"/>
            <a:ext cx="1940277" cy="162650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969386" y="4995353"/>
            <a:ext cx="1938307" cy="1626502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8534402" y="1569543"/>
            <a:ext cx="2569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121697" y="2033222"/>
            <a:ext cx="33951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533417" y="3438770"/>
            <a:ext cx="2569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120712" y="3902449"/>
            <a:ext cx="33951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534402" y="5236522"/>
            <a:ext cx="2569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121697" y="5700201"/>
            <a:ext cx="33951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36" name="矩形 35"/>
          <p:cNvSpPr/>
          <p:nvPr/>
        </p:nvSpPr>
        <p:spPr>
          <a:xfrm>
            <a:off x="1012368" y="5007560"/>
            <a:ext cx="39670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</p:spTree>
    <p:extLst>
      <p:ext uri="{BB962C8B-B14F-4D97-AF65-F5344CB8AC3E}">
        <p14:creationId xmlns:p14="http://schemas.microsoft.com/office/powerpoint/2010/main" val="983755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3656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04-4    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 目 展 示 四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38118" y="246288"/>
            <a:ext cx="5155556" cy="653143"/>
            <a:chOff x="838118" y="246288"/>
            <a:chExt cx="5155556" cy="653143"/>
          </a:xfrm>
        </p:grpSpPr>
        <p:sp>
          <p:nvSpPr>
            <p:cNvPr id="10" name="矩形 9"/>
            <p:cNvSpPr/>
            <p:nvPr/>
          </p:nvSpPr>
          <p:spPr>
            <a:xfrm>
              <a:off x="838118" y="246288"/>
              <a:ext cx="248195" cy="65314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068391" y="246288"/>
              <a:ext cx="925283" cy="653143"/>
              <a:chOff x="3618413" y="687976"/>
              <a:chExt cx="925283" cy="65314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4322717" y="1162594"/>
                <a:ext cx="220979" cy="1785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4173" y="953589"/>
                <a:ext cx="220979" cy="38752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618413" y="687976"/>
                <a:ext cx="248195" cy="65314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 flipV="1">
            <a:off x="962216" y="886367"/>
            <a:ext cx="4920969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2241" y="1208648"/>
            <a:ext cx="2151482" cy="3236743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2956661" y="2532185"/>
            <a:ext cx="6278677" cy="2518117"/>
            <a:chOff x="2715065" y="2518117"/>
            <a:chExt cx="6278677" cy="2518117"/>
          </a:xfrm>
        </p:grpSpPr>
        <p:sp>
          <p:nvSpPr>
            <p:cNvPr id="17" name="矩形 16"/>
            <p:cNvSpPr/>
            <p:nvPr/>
          </p:nvSpPr>
          <p:spPr>
            <a:xfrm>
              <a:off x="2715065" y="2518117"/>
              <a:ext cx="2518117" cy="251811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solidFill>
                    <a:schemeClr val="tx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添加标题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5434151" y="2518117"/>
              <a:ext cx="3559591" cy="2518117"/>
            </a:xfrm>
            <a:prstGeom prst="rect">
              <a:avLst/>
            </a:prstGeom>
            <a:solidFill>
              <a:schemeClr val="tx1">
                <a:lumMod val="75000"/>
                <a:lumOff val="2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>
          <a:xfrm>
            <a:off x="838118" y="5768928"/>
            <a:ext cx="709062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8603" y="4762880"/>
            <a:ext cx="2468880" cy="164592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168527" y="3131765"/>
            <a:ext cx="2569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755822" y="3595444"/>
            <a:ext cx="33951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</p:spTree>
    <p:extLst>
      <p:ext uri="{BB962C8B-B14F-4D97-AF65-F5344CB8AC3E}">
        <p14:creationId xmlns:p14="http://schemas.microsoft.com/office/powerpoint/2010/main" val="416426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>
            <a:off x="0" y="0"/>
            <a:ext cx="8975188" cy="6858000"/>
          </a:xfrm>
          <a:prstGeom prst="rtTriangl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3216812" y="0"/>
            <a:ext cx="8975188" cy="6858000"/>
          </a:xfrm>
          <a:prstGeom prst="rtTriangl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flipV="1">
            <a:off x="1" y="0"/>
            <a:ext cx="12192000" cy="4642338"/>
          </a:xfrm>
          <a:prstGeom prst="triangle">
            <a:avLst>
              <a:gd name="adj" fmla="val 49994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892591" y="867218"/>
            <a:ext cx="2408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05</a:t>
            </a:r>
            <a:endParaRPr lang="zh-CN" altLang="en-US" sz="4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656406" y="1603720"/>
            <a:ext cx="2883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329884" y="1693891"/>
            <a:ext cx="3548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下月工作计划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808188" y="2734117"/>
            <a:ext cx="25773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Working plan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157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12192000" cy="5233182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92508" y="6179222"/>
            <a:ext cx="1983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06574" y="5378539"/>
            <a:ext cx="19835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    录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4642341" y="6147585"/>
            <a:ext cx="2926080" cy="0"/>
          </a:xfrm>
          <a:prstGeom prst="line">
            <a:avLst/>
          </a:prstGeom>
          <a:ln>
            <a:gradFill>
              <a:gsLst>
                <a:gs pos="0">
                  <a:srgbClr val="27545E"/>
                </a:gs>
                <a:gs pos="52000">
                  <a:schemeClr val="bg1"/>
                </a:gs>
                <a:gs pos="100000">
                  <a:srgbClr val="27545E"/>
                </a:gs>
              </a:gsLst>
              <a:lin ang="6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图片 45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7511" y="1469643"/>
            <a:ext cx="759536" cy="89470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069" y="1465402"/>
            <a:ext cx="759536" cy="894708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775" y="1467737"/>
            <a:ext cx="759536" cy="894708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1594" y="1467739"/>
            <a:ext cx="759536" cy="894708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300" y="1461656"/>
            <a:ext cx="759536" cy="894708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1425527" y="2152349"/>
            <a:ext cx="703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0063090" y="2152346"/>
            <a:ext cx="703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910733" y="2152346"/>
            <a:ext cx="703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590781" y="2152348"/>
            <a:ext cx="703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746656" y="2152347"/>
            <a:ext cx="703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380271" y="2737121"/>
            <a:ext cx="800219" cy="24116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前        言</a:t>
            </a:r>
            <a:endParaRPr lang="en-US" altLang="zh-CN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INTRODUCTION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3542377" y="2737121"/>
            <a:ext cx="800219" cy="24116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年度工作概述</a:t>
            </a:r>
            <a:endParaRPr lang="en-US" altLang="zh-CN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JOB OVERVIEW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695901" y="2737121"/>
            <a:ext cx="800219" cy="24116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工作完成情况</a:t>
            </a:r>
            <a:endParaRPr lang="en-US" altLang="zh-CN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WORK COMPLETED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882609" y="2737121"/>
            <a:ext cx="800219" cy="24116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EXCELLENT CASES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10034964" y="2737121"/>
            <a:ext cx="800219" cy="24116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下月工作计划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WORKING PLAN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4848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3656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05-1    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 月 工 作 计 划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38118" y="246288"/>
            <a:ext cx="5155556" cy="653143"/>
            <a:chOff x="838118" y="246288"/>
            <a:chExt cx="5155556" cy="653143"/>
          </a:xfrm>
        </p:grpSpPr>
        <p:sp>
          <p:nvSpPr>
            <p:cNvPr id="10" name="矩形 9"/>
            <p:cNvSpPr/>
            <p:nvPr/>
          </p:nvSpPr>
          <p:spPr>
            <a:xfrm>
              <a:off x="838118" y="246288"/>
              <a:ext cx="248195" cy="65314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068391" y="246288"/>
              <a:ext cx="925283" cy="653143"/>
              <a:chOff x="3618413" y="687976"/>
              <a:chExt cx="925283" cy="65314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4322717" y="1162594"/>
                <a:ext cx="220979" cy="1785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4173" y="953589"/>
                <a:ext cx="220979" cy="38752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618413" y="687976"/>
                <a:ext cx="248195" cy="65314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 flipV="1">
            <a:off x="962216" y="886367"/>
            <a:ext cx="4920969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泪滴形 27"/>
          <p:cNvSpPr/>
          <p:nvPr/>
        </p:nvSpPr>
        <p:spPr>
          <a:xfrm rot="2700000" flipV="1">
            <a:off x="1209826" y="3441896"/>
            <a:ext cx="1209821" cy="1209821"/>
          </a:xfrm>
          <a:prstGeom prst="teardrop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泪滴形 28"/>
          <p:cNvSpPr/>
          <p:nvPr/>
        </p:nvSpPr>
        <p:spPr>
          <a:xfrm rot="2700000" flipV="1">
            <a:off x="4077288" y="1925549"/>
            <a:ext cx="1209821" cy="1209821"/>
          </a:xfrm>
          <a:prstGeom prst="teardrop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泪滴形 29"/>
          <p:cNvSpPr/>
          <p:nvPr/>
        </p:nvSpPr>
        <p:spPr>
          <a:xfrm rot="2700000" flipV="1">
            <a:off x="6944751" y="3441894"/>
            <a:ext cx="1209821" cy="1209821"/>
          </a:xfrm>
          <a:prstGeom prst="teardrop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泪滴形 30"/>
          <p:cNvSpPr/>
          <p:nvPr/>
        </p:nvSpPr>
        <p:spPr>
          <a:xfrm rot="2700000" flipV="1">
            <a:off x="9812215" y="1968617"/>
            <a:ext cx="1209821" cy="1209821"/>
          </a:xfrm>
          <a:prstGeom prst="teardrop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301265" y="3533333"/>
            <a:ext cx="1026942" cy="102694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32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9903654" y="2060056"/>
            <a:ext cx="1026942" cy="102694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endParaRPr lang="zh-CN" altLang="en-US" sz="32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036190" y="3533333"/>
            <a:ext cx="1026942" cy="102694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32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168727" y="2016988"/>
            <a:ext cx="1026942" cy="102694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32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6582" y="4902275"/>
            <a:ext cx="26963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37" name="矩形 36"/>
          <p:cNvSpPr/>
          <p:nvPr/>
        </p:nvSpPr>
        <p:spPr>
          <a:xfrm>
            <a:off x="9072486" y="3409914"/>
            <a:ext cx="26963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38" name="矩形 37"/>
          <p:cNvSpPr/>
          <p:nvPr/>
        </p:nvSpPr>
        <p:spPr>
          <a:xfrm>
            <a:off x="3330529" y="3385932"/>
            <a:ext cx="26963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39" name="矩形 38"/>
          <p:cNvSpPr/>
          <p:nvPr/>
        </p:nvSpPr>
        <p:spPr>
          <a:xfrm>
            <a:off x="6194476" y="4902275"/>
            <a:ext cx="26963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</p:spTree>
    <p:extLst>
      <p:ext uri="{BB962C8B-B14F-4D97-AF65-F5344CB8AC3E}">
        <p14:creationId xmlns:p14="http://schemas.microsoft.com/office/powerpoint/2010/main" val="1060981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3656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05-2    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 月 工 作 指 标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38118" y="246288"/>
            <a:ext cx="5155556" cy="653143"/>
            <a:chOff x="838118" y="246288"/>
            <a:chExt cx="5155556" cy="653143"/>
          </a:xfrm>
        </p:grpSpPr>
        <p:sp>
          <p:nvSpPr>
            <p:cNvPr id="10" name="矩形 9"/>
            <p:cNvSpPr/>
            <p:nvPr/>
          </p:nvSpPr>
          <p:spPr>
            <a:xfrm>
              <a:off x="838118" y="246288"/>
              <a:ext cx="248195" cy="65314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068391" y="246288"/>
              <a:ext cx="925283" cy="653143"/>
              <a:chOff x="3618413" y="687976"/>
              <a:chExt cx="925283" cy="65314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4322717" y="1162594"/>
                <a:ext cx="220979" cy="1785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4173" y="953589"/>
                <a:ext cx="220979" cy="38752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618413" y="687976"/>
                <a:ext cx="248195" cy="65314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 flipV="1">
            <a:off x="962216" y="886367"/>
            <a:ext cx="4920969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933" y="2437622"/>
            <a:ext cx="2974134" cy="198275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615" y="1956418"/>
            <a:ext cx="3851656" cy="288874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16" y="2012839"/>
            <a:ext cx="4248481" cy="2832321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5330654" y="1617784"/>
            <a:ext cx="1534380" cy="3657600"/>
          </a:xfrm>
          <a:prstGeom prst="rect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输入你的文本内容</a:t>
            </a:r>
          </a:p>
        </p:txBody>
      </p:sp>
      <p:sp>
        <p:nvSpPr>
          <p:cNvPr id="22" name="矩形 21"/>
          <p:cNvSpPr/>
          <p:nvPr/>
        </p:nvSpPr>
        <p:spPr>
          <a:xfrm>
            <a:off x="2715064" y="5760540"/>
            <a:ext cx="67618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</p:spTree>
    <p:extLst>
      <p:ext uri="{BB962C8B-B14F-4D97-AF65-F5344CB8AC3E}">
        <p14:creationId xmlns:p14="http://schemas.microsoft.com/office/powerpoint/2010/main" val="33788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3656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05-3    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下月工作执行方案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38118" y="246288"/>
            <a:ext cx="5155556" cy="653143"/>
            <a:chOff x="838118" y="246288"/>
            <a:chExt cx="5155556" cy="653143"/>
          </a:xfrm>
        </p:grpSpPr>
        <p:sp>
          <p:nvSpPr>
            <p:cNvPr id="10" name="矩形 9"/>
            <p:cNvSpPr/>
            <p:nvPr/>
          </p:nvSpPr>
          <p:spPr>
            <a:xfrm>
              <a:off x="838118" y="246288"/>
              <a:ext cx="248195" cy="65314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068391" y="246288"/>
              <a:ext cx="925283" cy="653143"/>
              <a:chOff x="3618413" y="687976"/>
              <a:chExt cx="925283" cy="65314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4322717" y="1162594"/>
                <a:ext cx="220979" cy="1785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4173" y="953589"/>
                <a:ext cx="220979" cy="38752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618413" y="687976"/>
                <a:ext cx="248195" cy="65314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 flipV="1">
            <a:off x="962216" y="886367"/>
            <a:ext cx="4920969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962215" y="2039813"/>
            <a:ext cx="3577569" cy="35591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5081956" y="1969474"/>
            <a:ext cx="0" cy="364353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5303980" y="1969474"/>
            <a:ext cx="675249" cy="67524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317505" y="3481752"/>
            <a:ext cx="675249" cy="67524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5303980" y="4937758"/>
            <a:ext cx="675249" cy="67524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endParaRPr lang="zh-CN" altLang="en-US" sz="3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53652" y="1468237"/>
            <a:ext cx="2569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353652" y="1936837"/>
            <a:ext cx="33951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353652" y="3112284"/>
            <a:ext cx="2569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353652" y="3580884"/>
            <a:ext cx="33951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353652" y="4937758"/>
            <a:ext cx="25696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353652" y="5406358"/>
            <a:ext cx="33951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31" name="矩形 30"/>
          <p:cNvSpPr/>
          <p:nvPr/>
        </p:nvSpPr>
        <p:spPr>
          <a:xfrm>
            <a:off x="1119550" y="3791240"/>
            <a:ext cx="3262898" cy="787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544" y="2623089"/>
            <a:ext cx="656909" cy="656909"/>
          </a:xfrm>
          <a:prstGeom prst="rect">
            <a:avLst/>
          </a:prstGeom>
        </p:spPr>
      </p:pic>
      <p:sp>
        <p:nvSpPr>
          <p:cNvPr id="33" name="椭圆 32"/>
          <p:cNvSpPr/>
          <p:nvPr/>
        </p:nvSpPr>
        <p:spPr>
          <a:xfrm>
            <a:off x="2076132" y="2276677"/>
            <a:ext cx="1349734" cy="134973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31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3656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05-4    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你 的 补 充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38118" y="246288"/>
            <a:ext cx="5155556" cy="653143"/>
            <a:chOff x="838118" y="246288"/>
            <a:chExt cx="5155556" cy="653143"/>
          </a:xfrm>
        </p:grpSpPr>
        <p:sp>
          <p:nvSpPr>
            <p:cNvPr id="10" name="矩形 9"/>
            <p:cNvSpPr/>
            <p:nvPr/>
          </p:nvSpPr>
          <p:spPr>
            <a:xfrm>
              <a:off x="838118" y="246288"/>
              <a:ext cx="248195" cy="65314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068391" y="246288"/>
              <a:ext cx="925283" cy="653143"/>
              <a:chOff x="3618413" y="687976"/>
              <a:chExt cx="925283" cy="65314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4322717" y="1162594"/>
                <a:ext cx="220979" cy="1785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4173" y="953589"/>
                <a:ext cx="220979" cy="38752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618413" y="687976"/>
                <a:ext cx="248195" cy="65314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 flipV="1">
            <a:off x="962216" y="886367"/>
            <a:ext cx="4920969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749400" y="3705656"/>
            <a:ext cx="5133784" cy="54864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</a:t>
            </a:r>
          </a:p>
        </p:txBody>
      </p:sp>
      <p:sp>
        <p:nvSpPr>
          <p:cNvPr id="18" name="矩形 17"/>
          <p:cNvSpPr/>
          <p:nvPr/>
        </p:nvSpPr>
        <p:spPr>
          <a:xfrm>
            <a:off x="6117104" y="2135153"/>
            <a:ext cx="773724" cy="77372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096000" y="3022176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110911" y="3564479"/>
            <a:ext cx="25547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22" name="矩形 21"/>
          <p:cNvSpPr/>
          <p:nvPr/>
        </p:nvSpPr>
        <p:spPr>
          <a:xfrm>
            <a:off x="6110911" y="4537669"/>
            <a:ext cx="2893003" cy="700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23" name="矩形 22"/>
          <p:cNvSpPr/>
          <p:nvPr/>
        </p:nvSpPr>
        <p:spPr>
          <a:xfrm>
            <a:off x="9121151" y="2135153"/>
            <a:ext cx="773724" cy="77372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9100047" y="3022176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9114958" y="3564479"/>
            <a:ext cx="25547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sp>
        <p:nvSpPr>
          <p:cNvPr id="26" name="矩形 25"/>
          <p:cNvSpPr/>
          <p:nvPr/>
        </p:nvSpPr>
        <p:spPr>
          <a:xfrm>
            <a:off x="9114958" y="4537669"/>
            <a:ext cx="2893003" cy="700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3213" y="2237728"/>
            <a:ext cx="609600" cy="6096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166" y="2237728"/>
            <a:ext cx="609600" cy="6096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320" y="4395474"/>
            <a:ext cx="3069942" cy="230245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320" y="1526447"/>
            <a:ext cx="3069942" cy="203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11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9180" y="152180"/>
            <a:ext cx="6553640" cy="6553640"/>
            <a:chOff x="3333163" y="666163"/>
            <a:chExt cx="5525673" cy="5525673"/>
          </a:xfrm>
          <a:solidFill>
            <a:schemeClr val="tx1">
              <a:alpha val="60000"/>
            </a:schemeClr>
          </a:solidFill>
        </p:grpSpPr>
        <p:sp>
          <p:nvSpPr>
            <p:cNvPr id="3" name="菱形 2"/>
            <p:cNvSpPr/>
            <p:nvPr/>
          </p:nvSpPr>
          <p:spPr>
            <a:xfrm>
              <a:off x="3333163" y="666163"/>
              <a:ext cx="5525673" cy="5525673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菱形 3"/>
            <p:cNvSpPr/>
            <p:nvPr/>
          </p:nvSpPr>
          <p:spPr>
            <a:xfrm rot="2700000">
              <a:off x="3682624" y="999652"/>
              <a:ext cx="4826750" cy="4826750"/>
            </a:xfrm>
            <a:prstGeom prst="diamon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3854552" y="2518112"/>
            <a:ext cx="4459459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4000">
                  <a:schemeClr val="tx1"/>
                </a:gs>
                <a:gs pos="100000">
                  <a:schemeClr val="bg1"/>
                </a:gs>
              </a:gsLst>
              <a:lin ang="21594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654062" y="4899670"/>
            <a:ext cx="2883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 2017-2018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54062" y="4301749"/>
            <a:ext cx="28838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时间：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2018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X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日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099582" y="3522433"/>
            <a:ext cx="5992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33224" y="2726389"/>
            <a:ext cx="57255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感   谢   聆   听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818189" y="1779840"/>
            <a:ext cx="256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2  0  1  8</a:t>
            </a:r>
            <a:endParaRPr lang="zh-CN" altLang="en-US" sz="4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798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>
            <a:off x="0" y="0"/>
            <a:ext cx="8975188" cy="6858000"/>
          </a:xfrm>
          <a:prstGeom prst="rtTriangl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3216812" y="0"/>
            <a:ext cx="8975188" cy="6858000"/>
          </a:xfrm>
          <a:prstGeom prst="rtTriangl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flipV="1">
            <a:off x="1" y="0"/>
            <a:ext cx="12192000" cy="4642338"/>
          </a:xfrm>
          <a:prstGeom prst="triangle">
            <a:avLst>
              <a:gd name="adj" fmla="val 49994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906659" y="867214"/>
            <a:ext cx="2394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01</a:t>
            </a:r>
            <a:endParaRPr lang="zh-CN" altLang="en-US" sz="4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56406" y="1603716"/>
            <a:ext cx="2883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4653442" y="1693887"/>
            <a:ext cx="28838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前     言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991067" y="2734114"/>
            <a:ext cx="22115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introduction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06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838118" y="246288"/>
            <a:ext cx="5155556" cy="653143"/>
            <a:chOff x="838118" y="246288"/>
            <a:chExt cx="5155556" cy="653143"/>
          </a:xfrm>
        </p:grpSpPr>
        <p:sp>
          <p:nvSpPr>
            <p:cNvPr id="15" name="矩形 14"/>
            <p:cNvSpPr/>
            <p:nvPr/>
          </p:nvSpPr>
          <p:spPr>
            <a:xfrm>
              <a:off x="838118" y="246288"/>
              <a:ext cx="248195" cy="65314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5068391" y="246288"/>
              <a:ext cx="925283" cy="653143"/>
              <a:chOff x="3618413" y="687976"/>
              <a:chExt cx="925283" cy="653143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4322717" y="1162594"/>
                <a:ext cx="220979" cy="1785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3984173" y="953589"/>
                <a:ext cx="220979" cy="38752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3618413" y="687976"/>
                <a:ext cx="248195" cy="65314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0" name="文本框 19"/>
          <p:cNvSpPr txBox="1"/>
          <p:nvPr/>
        </p:nvSpPr>
        <p:spPr>
          <a:xfrm>
            <a:off x="1294227" y="342028"/>
            <a:ext cx="3656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01-1   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前    言</a:t>
            </a:r>
          </a:p>
        </p:txBody>
      </p:sp>
      <p:cxnSp>
        <p:nvCxnSpPr>
          <p:cNvPr id="23" name="直接连接符 22"/>
          <p:cNvCxnSpPr>
            <a:stCxn id="15" idx="2"/>
            <a:endCxn id="16" idx="2"/>
          </p:cNvCxnSpPr>
          <p:nvPr/>
        </p:nvCxnSpPr>
        <p:spPr>
          <a:xfrm flipV="1">
            <a:off x="962216" y="899430"/>
            <a:ext cx="4920969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任意多边形 28"/>
          <p:cNvSpPr/>
          <p:nvPr/>
        </p:nvSpPr>
        <p:spPr>
          <a:xfrm>
            <a:off x="7662203" y="1408604"/>
            <a:ext cx="4529797" cy="4624817"/>
          </a:xfrm>
          <a:custGeom>
            <a:avLst/>
            <a:gdLst>
              <a:gd name="connsiteX0" fmla="*/ 3291840 w 3291840"/>
              <a:gd name="connsiteY0" fmla="*/ 576775 h 4867421"/>
              <a:gd name="connsiteX1" fmla="*/ 1702191 w 3291840"/>
              <a:gd name="connsiteY1" fmla="*/ 0 h 4867421"/>
              <a:gd name="connsiteX2" fmla="*/ 0 w 3291840"/>
              <a:gd name="connsiteY2" fmla="*/ 2067950 h 4867421"/>
              <a:gd name="connsiteX3" fmla="*/ 1800665 w 3291840"/>
              <a:gd name="connsiteY3" fmla="*/ 4867421 h 4867421"/>
              <a:gd name="connsiteX4" fmla="*/ 3291840 w 3291840"/>
              <a:gd name="connsiteY4" fmla="*/ 3995224 h 4867421"/>
              <a:gd name="connsiteX5" fmla="*/ 3291840 w 3291840"/>
              <a:gd name="connsiteY5" fmla="*/ 576775 h 4867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91840" h="4867421">
                <a:moveTo>
                  <a:pt x="3291840" y="576775"/>
                </a:moveTo>
                <a:lnTo>
                  <a:pt x="1702191" y="0"/>
                </a:lnTo>
                <a:lnTo>
                  <a:pt x="0" y="2067950"/>
                </a:lnTo>
                <a:lnTo>
                  <a:pt x="1800665" y="4867421"/>
                </a:lnTo>
                <a:lnTo>
                  <a:pt x="3291840" y="3995224"/>
                </a:lnTo>
                <a:cubicBezTo>
                  <a:pt x="3287151" y="2855741"/>
                  <a:pt x="3282461" y="1716258"/>
                  <a:pt x="3291840" y="576775"/>
                </a:cubicBezTo>
                <a:close/>
              </a:path>
            </a:pathLst>
          </a:cu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228169" y="2014777"/>
            <a:ext cx="27997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32" name="矩形 31"/>
          <p:cNvSpPr/>
          <p:nvPr/>
        </p:nvSpPr>
        <p:spPr>
          <a:xfrm>
            <a:off x="1294227" y="3027576"/>
            <a:ext cx="4870817" cy="1525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本模板由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设计师制作或制作师二次制作整理，</a:t>
            </a:r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为此花费了大量心血。</a:t>
            </a:r>
          </a:p>
        </p:txBody>
      </p:sp>
    </p:spTree>
    <p:extLst>
      <p:ext uri="{BB962C8B-B14F-4D97-AF65-F5344CB8AC3E}">
        <p14:creationId xmlns:p14="http://schemas.microsoft.com/office/powerpoint/2010/main" val="1301614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>
            <a:off x="0" y="0"/>
            <a:ext cx="8975188" cy="6858000"/>
          </a:xfrm>
          <a:prstGeom prst="rtTriangl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3216812" y="0"/>
            <a:ext cx="8975188" cy="6858000"/>
          </a:xfrm>
          <a:prstGeom prst="rtTriangl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flipV="1">
            <a:off x="1" y="0"/>
            <a:ext cx="12192000" cy="4642338"/>
          </a:xfrm>
          <a:prstGeom prst="triangle">
            <a:avLst>
              <a:gd name="adj" fmla="val 49994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920727" y="867214"/>
            <a:ext cx="23663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02</a:t>
            </a:r>
            <a:endParaRPr lang="zh-CN" altLang="en-US" sz="4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656406" y="1603716"/>
            <a:ext cx="2883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315810" y="1693887"/>
            <a:ext cx="35761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月度工作概述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878527" y="2734115"/>
            <a:ext cx="24507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Job overview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249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3656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02-1    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 度 工 作 回 顾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38118" y="246288"/>
            <a:ext cx="5155556" cy="653143"/>
            <a:chOff x="838118" y="246288"/>
            <a:chExt cx="5155556" cy="653143"/>
          </a:xfrm>
        </p:grpSpPr>
        <p:sp>
          <p:nvSpPr>
            <p:cNvPr id="10" name="矩形 9"/>
            <p:cNvSpPr/>
            <p:nvPr/>
          </p:nvSpPr>
          <p:spPr>
            <a:xfrm>
              <a:off x="838118" y="246288"/>
              <a:ext cx="248195" cy="65314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068391" y="246288"/>
              <a:ext cx="925283" cy="653143"/>
              <a:chOff x="3618413" y="687976"/>
              <a:chExt cx="925283" cy="65314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4322717" y="1162594"/>
                <a:ext cx="220979" cy="1785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4173" y="953589"/>
                <a:ext cx="220979" cy="38752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618413" y="687976"/>
                <a:ext cx="248195" cy="65314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 flipV="1">
            <a:off x="962216" y="886367"/>
            <a:ext cx="4920969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558668" y="2003278"/>
            <a:ext cx="1023841" cy="73152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58667" y="3696400"/>
            <a:ext cx="1023841" cy="73152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53775" y="5389522"/>
            <a:ext cx="1023841" cy="73152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86029" y="2003278"/>
            <a:ext cx="6879102" cy="731520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886029" y="3696400"/>
            <a:ext cx="6879102" cy="731520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881135" y="5389522"/>
            <a:ext cx="6879102" cy="731520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867067" y="2167417"/>
            <a:ext cx="6917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848105" y="3862105"/>
            <a:ext cx="6917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843212" y="5555227"/>
            <a:ext cx="6917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</a:t>
            </a:r>
          </a:p>
        </p:txBody>
      </p:sp>
    </p:spTree>
    <p:extLst>
      <p:ext uri="{BB962C8B-B14F-4D97-AF65-F5344CB8AC3E}">
        <p14:creationId xmlns:p14="http://schemas.microsoft.com/office/powerpoint/2010/main" val="427260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3656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02-2    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与 上 月 对 比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38118" y="246288"/>
            <a:ext cx="5155556" cy="653143"/>
            <a:chOff x="838118" y="246288"/>
            <a:chExt cx="5155556" cy="653143"/>
          </a:xfrm>
        </p:grpSpPr>
        <p:sp>
          <p:nvSpPr>
            <p:cNvPr id="10" name="矩形 9"/>
            <p:cNvSpPr/>
            <p:nvPr/>
          </p:nvSpPr>
          <p:spPr>
            <a:xfrm>
              <a:off x="838118" y="246288"/>
              <a:ext cx="248195" cy="65314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068391" y="246288"/>
              <a:ext cx="925283" cy="653143"/>
              <a:chOff x="3618413" y="687976"/>
              <a:chExt cx="925283" cy="65314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4322717" y="1162594"/>
                <a:ext cx="220979" cy="1785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4173" y="953589"/>
                <a:ext cx="220979" cy="38752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618413" y="687976"/>
                <a:ext cx="248195" cy="65314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 flipV="1">
            <a:off x="962216" y="886367"/>
            <a:ext cx="4920969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4624583" y="2011680"/>
            <a:ext cx="2897945" cy="486038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62216" y="2625488"/>
            <a:ext cx="4354371" cy="460717"/>
          </a:xfrm>
          <a:prstGeom prst="rect">
            <a:avLst/>
          </a:prstGeom>
          <a:noFill/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62216" y="3580362"/>
            <a:ext cx="4354370" cy="460717"/>
          </a:xfrm>
          <a:prstGeom prst="rect">
            <a:avLst/>
          </a:prstGeom>
          <a:noFill/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918355" y="5489479"/>
            <a:ext cx="4420205" cy="460717"/>
          </a:xfrm>
          <a:prstGeom prst="rect">
            <a:avLst/>
          </a:prstGeom>
          <a:noFill/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918354" y="4534921"/>
            <a:ext cx="4420206" cy="460717"/>
          </a:xfrm>
          <a:prstGeom prst="rect">
            <a:avLst/>
          </a:prstGeom>
          <a:noFill/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918354" y="3580362"/>
            <a:ext cx="4420206" cy="460717"/>
          </a:xfrm>
          <a:prstGeom prst="rect">
            <a:avLst/>
          </a:prstGeom>
          <a:noFill/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62217" y="5489480"/>
            <a:ext cx="4354370" cy="460717"/>
          </a:xfrm>
          <a:prstGeom prst="rect">
            <a:avLst/>
          </a:prstGeom>
          <a:noFill/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62216" y="4534921"/>
            <a:ext cx="4354369" cy="460717"/>
          </a:xfrm>
          <a:prstGeom prst="rect">
            <a:avLst/>
          </a:prstGeom>
          <a:noFill/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918355" y="2625487"/>
            <a:ext cx="4420205" cy="460717"/>
          </a:xfrm>
          <a:prstGeom prst="rect">
            <a:avLst/>
          </a:prstGeom>
          <a:noFill/>
          <a:ln w="571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584790" y="2625487"/>
            <a:ext cx="984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文本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572919" y="3578467"/>
            <a:ext cx="984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567077" y="5489479"/>
            <a:ext cx="984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文本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5584790" y="4533973"/>
            <a:ext cx="984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文本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109350" y="2664739"/>
            <a:ext cx="34481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607245" y="3624309"/>
            <a:ext cx="34481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1109351" y="4566308"/>
            <a:ext cx="34481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109352" y="3603062"/>
            <a:ext cx="34481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599249" y="2655790"/>
            <a:ext cx="34481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607245" y="4567392"/>
            <a:ext cx="34481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086313" y="5521950"/>
            <a:ext cx="34481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607245" y="5519675"/>
            <a:ext cx="34481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</a:t>
            </a:r>
          </a:p>
        </p:txBody>
      </p:sp>
      <p:sp>
        <p:nvSpPr>
          <p:cNvPr id="38" name="菱形 37"/>
          <p:cNvSpPr/>
          <p:nvPr/>
        </p:nvSpPr>
        <p:spPr>
          <a:xfrm>
            <a:off x="3305909" y="1248771"/>
            <a:ext cx="1913206" cy="928468"/>
          </a:xfrm>
          <a:prstGeom prst="diamond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上月</a:t>
            </a:r>
          </a:p>
        </p:txBody>
      </p:sp>
      <p:sp>
        <p:nvSpPr>
          <p:cNvPr id="39" name="菱形 38"/>
          <p:cNvSpPr/>
          <p:nvPr/>
        </p:nvSpPr>
        <p:spPr>
          <a:xfrm>
            <a:off x="6941617" y="1246186"/>
            <a:ext cx="1913206" cy="928468"/>
          </a:xfrm>
          <a:prstGeom prst="diamond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</a:t>
            </a:r>
          </a:p>
        </p:txBody>
      </p:sp>
    </p:spTree>
    <p:extLst>
      <p:ext uri="{BB962C8B-B14F-4D97-AF65-F5344CB8AC3E}">
        <p14:creationId xmlns:p14="http://schemas.microsoft.com/office/powerpoint/2010/main" val="172731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36565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02-3    </a:t>
            </a:r>
            <a:r>
              <a: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 度 工 作 总 结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38118" y="246288"/>
            <a:ext cx="5155556" cy="653143"/>
            <a:chOff x="838118" y="246288"/>
            <a:chExt cx="5155556" cy="653143"/>
          </a:xfrm>
        </p:grpSpPr>
        <p:sp>
          <p:nvSpPr>
            <p:cNvPr id="10" name="矩形 9"/>
            <p:cNvSpPr/>
            <p:nvPr/>
          </p:nvSpPr>
          <p:spPr>
            <a:xfrm>
              <a:off x="838118" y="246288"/>
              <a:ext cx="248195" cy="653143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068391" y="246288"/>
              <a:ext cx="925283" cy="653143"/>
              <a:chOff x="3618413" y="687976"/>
              <a:chExt cx="925283" cy="653143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4322717" y="1162594"/>
                <a:ext cx="220979" cy="17852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84173" y="953589"/>
                <a:ext cx="220979" cy="387529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618413" y="687976"/>
                <a:ext cx="248195" cy="65314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 flipV="1">
            <a:off x="962216" y="886367"/>
            <a:ext cx="4920969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菱形 15"/>
          <p:cNvSpPr/>
          <p:nvPr/>
        </p:nvSpPr>
        <p:spPr>
          <a:xfrm>
            <a:off x="1754866" y="2278966"/>
            <a:ext cx="1562016" cy="1562016"/>
          </a:xfrm>
          <a:prstGeom prst="diamond">
            <a:avLst/>
          </a:prstGeom>
          <a:noFill/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输入文本</a:t>
            </a:r>
          </a:p>
        </p:txBody>
      </p:sp>
      <p:sp>
        <p:nvSpPr>
          <p:cNvPr id="17" name="菱形 16"/>
          <p:cNvSpPr/>
          <p:nvPr/>
        </p:nvSpPr>
        <p:spPr>
          <a:xfrm>
            <a:off x="4811988" y="2502709"/>
            <a:ext cx="1181686" cy="1181686"/>
          </a:xfrm>
          <a:prstGeom prst="diamond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菱形 17"/>
          <p:cNvSpPr/>
          <p:nvPr/>
        </p:nvSpPr>
        <p:spPr>
          <a:xfrm>
            <a:off x="7691430" y="3135253"/>
            <a:ext cx="1012874" cy="1012874"/>
          </a:xfrm>
          <a:prstGeom prst="diamond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菱形 18"/>
          <p:cNvSpPr/>
          <p:nvPr/>
        </p:nvSpPr>
        <p:spPr>
          <a:xfrm>
            <a:off x="9059593" y="1667775"/>
            <a:ext cx="1589649" cy="1589649"/>
          </a:xfrm>
          <a:prstGeom prst="diamond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输入文本</a:t>
            </a:r>
          </a:p>
        </p:txBody>
      </p:sp>
      <p:sp>
        <p:nvSpPr>
          <p:cNvPr id="20" name="菱形 19"/>
          <p:cNvSpPr/>
          <p:nvPr/>
        </p:nvSpPr>
        <p:spPr>
          <a:xfrm>
            <a:off x="387952" y="3390816"/>
            <a:ext cx="450166" cy="450166"/>
          </a:xfrm>
          <a:prstGeom prst="diamond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>
            <a:off x="6428015" y="3684395"/>
            <a:ext cx="450166" cy="450166"/>
          </a:xfrm>
          <a:prstGeom prst="diamond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>
            <a:off x="11024382" y="3795932"/>
            <a:ext cx="450166" cy="450166"/>
          </a:xfrm>
          <a:prstGeom prst="diamond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菱形 22"/>
          <p:cNvSpPr/>
          <p:nvPr/>
        </p:nvSpPr>
        <p:spPr>
          <a:xfrm>
            <a:off x="3626997" y="4174419"/>
            <a:ext cx="450166" cy="450166"/>
          </a:xfrm>
          <a:prstGeom prst="diamond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>
            <a:stCxn id="20" idx="2"/>
          </p:cNvCxnSpPr>
          <p:nvPr/>
        </p:nvCxnSpPr>
        <p:spPr>
          <a:xfrm>
            <a:off x="613035" y="3840982"/>
            <a:ext cx="0" cy="303812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16" idx="2"/>
          </p:cNvCxnSpPr>
          <p:nvPr/>
        </p:nvCxnSpPr>
        <p:spPr>
          <a:xfrm>
            <a:off x="2535874" y="3840982"/>
            <a:ext cx="0" cy="30240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23" idx="2"/>
          </p:cNvCxnSpPr>
          <p:nvPr/>
        </p:nvCxnSpPr>
        <p:spPr>
          <a:xfrm>
            <a:off x="3852080" y="4624585"/>
            <a:ext cx="0" cy="224044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17" idx="2"/>
          </p:cNvCxnSpPr>
          <p:nvPr/>
        </p:nvCxnSpPr>
        <p:spPr>
          <a:xfrm>
            <a:off x="5402831" y="3684395"/>
            <a:ext cx="0" cy="31243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21" idx="2"/>
          </p:cNvCxnSpPr>
          <p:nvPr/>
        </p:nvCxnSpPr>
        <p:spPr>
          <a:xfrm>
            <a:off x="6653098" y="4134561"/>
            <a:ext cx="0" cy="273047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18" idx="2"/>
          </p:cNvCxnSpPr>
          <p:nvPr/>
        </p:nvCxnSpPr>
        <p:spPr>
          <a:xfrm>
            <a:off x="8197867" y="4148127"/>
            <a:ext cx="0" cy="271690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19" idx="2"/>
          </p:cNvCxnSpPr>
          <p:nvPr/>
        </p:nvCxnSpPr>
        <p:spPr>
          <a:xfrm>
            <a:off x="9854418" y="3257424"/>
            <a:ext cx="0" cy="355133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stCxn id="22" idx="2"/>
          </p:cNvCxnSpPr>
          <p:nvPr/>
        </p:nvCxnSpPr>
        <p:spPr>
          <a:xfrm>
            <a:off x="11249465" y="4246098"/>
            <a:ext cx="0" cy="25908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 42"/>
          <p:cNvSpPr/>
          <p:nvPr/>
        </p:nvSpPr>
        <p:spPr>
          <a:xfrm>
            <a:off x="0" y="5360042"/>
            <a:ext cx="12192000" cy="149795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2715064" y="5481925"/>
            <a:ext cx="676187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致力于提供高质量，有品质的模板，拒绝垃圾模板！</a:t>
            </a: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本模板由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设计师制作或制作师二次制作整理，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为此花费了大量心血。</a:t>
            </a: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如果非本店购买，请直接向盗版店进行索赔。</a:t>
            </a:r>
          </a:p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本店淘宝唯一购买网址：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https://chinappt.taobao.com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512" y="3339778"/>
            <a:ext cx="554418" cy="554418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066" y="2795955"/>
            <a:ext cx="633045" cy="633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548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>
            <a:off x="0" y="0"/>
            <a:ext cx="8975188" cy="6858000"/>
          </a:xfrm>
          <a:prstGeom prst="rtTriangl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flipH="1">
            <a:off x="3216812" y="0"/>
            <a:ext cx="8975188" cy="6858000"/>
          </a:xfrm>
          <a:prstGeom prst="rtTriangle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flipV="1">
            <a:off x="1" y="0"/>
            <a:ext cx="12192000" cy="4642338"/>
          </a:xfrm>
          <a:prstGeom prst="triangle">
            <a:avLst>
              <a:gd name="adj" fmla="val 49994"/>
            </a:avLst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906659" y="867218"/>
            <a:ext cx="23944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03</a:t>
            </a:r>
            <a:endParaRPr lang="zh-CN" altLang="en-US" sz="4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656406" y="1603720"/>
            <a:ext cx="28838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329877" y="1693891"/>
            <a:ext cx="35620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工作完成情况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484632" y="2734120"/>
            <a:ext cx="3238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Work completed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600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971</Words>
  <Application>Microsoft Office PowerPoint</Application>
  <PresentationFormat>宽屏</PresentationFormat>
  <Paragraphs>153</Paragraphs>
  <Slides>24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等线</vt:lpstr>
      <vt:lpstr>等线 Light</vt:lpstr>
      <vt:lpstr>微软雅黑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cp:lastModifiedBy>扬</cp:lastModifiedBy>
  <cp:revision>3</cp:revision>
  <dcterms:created xsi:type="dcterms:W3CDTF">2017-05-26T14:27:39Z</dcterms:created>
  <dcterms:modified xsi:type="dcterms:W3CDTF">2018-01-14T06:57:14Z</dcterms:modified>
  <cp:category>店铺： BOSSPPT顶尖职业文案</cp:category>
  <cp:contentStatus>BOSSPPT</cp:contentStatus>
</cp:coreProperties>
</file>